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260" r:id="rId3"/>
    <p:sldId id="287" r:id="rId4"/>
    <p:sldId id="313" r:id="rId5"/>
    <p:sldId id="316" r:id="rId6"/>
    <p:sldId id="317" r:id="rId7"/>
    <p:sldId id="312" r:id="rId8"/>
    <p:sldId id="288" r:id="rId9"/>
    <p:sldId id="303" r:id="rId10"/>
    <p:sldId id="290" r:id="rId11"/>
    <p:sldId id="269" r:id="rId12"/>
    <p:sldId id="296" r:id="rId13"/>
    <p:sldId id="270" r:id="rId14"/>
    <p:sldId id="273" r:id="rId15"/>
    <p:sldId id="304" r:id="rId16"/>
    <p:sldId id="294" r:id="rId17"/>
    <p:sldId id="275" r:id="rId18"/>
    <p:sldId id="309" r:id="rId19"/>
    <p:sldId id="293" r:id="rId20"/>
    <p:sldId id="302" r:id="rId21"/>
    <p:sldId id="305" r:id="rId22"/>
    <p:sldId id="283" r:id="rId23"/>
    <p:sldId id="306" r:id="rId24"/>
    <p:sldId id="284" r:id="rId25"/>
    <p:sldId id="278" r:id="rId26"/>
    <p:sldId id="308" r:id="rId27"/>
    <p:sldId id="295" r:id="rId28"/>
    <p:sldId id="310" r:id="rId29"/>
    <p:sldId id="311" r:id="rId30"/>
    <p:sldId id="318" r:id="rId31"/>
    <p:sldId id="281" r:id="rId32"/>
    <p:sldId id="285" r:id="rId33"/>
  </p:sldIdLst>
  <p:sldSz cx="9144000" cy="6858000" type="screen4x3"/>
  <p:notesSz cx="6802438" cy="9934575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テーマ スタイル 2 - アクセント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テーマ スタイル 2 - アクセント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スタイル (淡色)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淡色スタイル 1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淡色スタイル 1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淡色スタイル 1 - アクセント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淡色スタイル 2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67" autoAdjust="0"/>
    <p:restoredTop sz="86349" autoAdjust="0"/>
  </p:normalViewPr>
  <p:slideViewPr>
    <p:cSldViewPr>
      <p:cViewPr varScale="1">
        <p:scale>
          <a:sx n="39" d="100"/>
          <a:sy n="39" d="100"/>
        </p:scale>
        <p:origin x="-120" y="-5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478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7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7723" cy="4967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53141" y="0"/>
            <a:ext cx="2947723" cy="4967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FB0772-3C5B-473E-A411-5B746DEF9AA4}" type="datetimeFigureOut">
              <a:rPr kumimoji="1" lang="ja-JP" altLang="en-US" smtClean="0"/>
              <a:pPr/>
              <a:t>2009/8/6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9436122"/>
            <a:ext cx="2947723" cy="49672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53141" y="9436122"/>
            <a:ext cx="2947723" cy="49672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49E063-9F44-4773-9A63-CCAA4BB046B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7723" cy="4967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53141" y="0"/>
            <a:ext cx="2947723" cy="4967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6A7CF4-D834-4CE8-90FD-3E4E2E9F265A}" type="datetimeFigureOut">
              <a:rPr kumimoji="1" lang="ja-JP" altLang="en-US" smtClean="0"/>
              <a:pPr/>
              <a:t>2009/8/6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7288" cy="3725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0244" y="4718923"/>
            <a:ext cx="5441950" cy="4470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436122"/>
            <a:ext cx="2947723" cy="49672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53141" y="9436122"/>
            <a:ext cx="2947723" cy="49672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10A469-4C2F-4D4A-8AE1-35181FA77FF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0A469-4C2F-4D4A-8AE1-35181FA77FFF}" type="slidenum">
              <a:rPr kumimoji="1" lang="ja-JP" altLang="en-US" smtClean="0"/>
              <a:pPr/>
              <a:t>1</a:t>
            </a:fld>
            <a:endParaRPr kumimoji="1" lang="ja-JP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0A469-4C2F-4D4A-8AE1-35181FA77FFF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0A469-4C2F-4D4A-8AE1-35181FA77FFF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0A469-4C2F-4D4A-8AE1-35181FA77FFF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0A469-4C2F-4D4A-8AE1-35181FA77FFF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0A469-4C2F-4D4A-8AE1-35181FA77FFF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0A469-4C2F-4D4A-8AE1-35181FA77FFF}" type="slidenum">
              <a:rPr kumimoji="1" lang="ja-JP" altLang="en-US" smtClean="0"/>
              <a:pPr/>
              <a:t>15</a:t>
            </a:fld>
            <a:endParaRPr kumimoji="1" lang="ja-JP" alt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0A469-4C2F-4D4A-8AE1-35181FA77FFF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0A469-4C2F-4D4A-8AE1-35181FA77FFF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0A469-4C2F-4D4A-8AE1-35181FA77FFF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0A469-4C2F-4D4A-8AE1-35181FA77FFF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0A469-4C2F-4D4A-8AE1-35181FA77FFF}" type="slidenum">
              <a:rPr kumimoji="1" lang="ja-JP" altLang="en-US" smtClean="0"/>
              <a:pPr/>
              <a:t>2</a:t>
            </a:fld>
            <a:endParaRPr kumimoji="1" lang="ja-JP" alt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0A469-4C2F-4D4A-8AE1-35181FA77FFF}" type="slidenum">
              <a:rPr kumimoji="1" lang="ja-JP" altLang="en-US" smtClean="0"/>
              <a:pPr/>
              <a:t>20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0A469-4C2F-4D4A-8AE1-35181FA77FFF}" type="slidenum">
              <a:rPr kumimoji="1" lang="ja-JP" altLang="en-US" smtClean="0"/>
              <a:pPr/>
              <a:t>21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0A469-4C2F-4D4A-8AE1-35181FA77FFF}" type="slidenum">
              <a:rPr kumimoji="1" lang="ja-JP" altLang="en-US" smtClean="0"/>
              <a:pPr/>
              <a:t>22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0A469-4C2F-4D4A-8AE1-35181FA77FFF}" type="slidenum">
              <a:rPr kumimoji="1" lang="ja-JP" altLang="en-US" smtClean="0"/>
              <a:pPr/>
              <a:t>23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0A469-4C2F-4D4A-8AE1-35181FA77FFF}" type="slidenum">
              <a:rPr kumimoji="1" lang="ja-JP" altLang="en-US" smtClean="0"/>
              <a:pPr/>
              <a:t>24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0A469-4C2F-4D4A-8AE1-35181FA77FFF}" type="slidenum">
              <a:rPr kumimoji="1" lang="ja-JP" altLang="en-US" smtClean="0"/>
              <a:pPr/>
              <a:t>25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0A469-4C2F-4D4A-8AE1-35181FA77FFF}" type="slidenum">
              <a:rPr kumimoji="1" lang="ja-JP" altLang="en-US" smtClean="0"/>
              <a:pPr/>
              <a:t>26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0A469-4C2F-4D4A-8AE1-35181FA77FFF}" type="slidenum">
              <a:rPr kumimoji="1" lang="ja-JP" altLang="en-US" smtClean="0"/>
              <a:pPr/>
              <a:t>27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0A469-4C2F-4D4A-8AE1-35181FA77FFF}" type="slidenum">
              <a:rPr kumimoji="1" lang="ja-JP" altLang="en-US" smtClean="0"/>
              <a:pPr/>
              <a:t>28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0A469-4C2F-4D4A-8AE1-35181FA77FFF}" type="slidenum">
              <a:rPr kumimoji="1" lang="ja-JP" altLang="en-US" smtClean="0"/>
              <a:pPr/>
              <a:t>29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0A469-4C2F-4D4A-8AE1-35181FA77FFF}" type="slidenum">
              <a:rPr kumimoji="1" lang="ja-JP" altLang="en-US" smtClean="0"/>
              <a:pPr/>
              <a:t>3</a:t>
            </a:fld>
            <a:endParaRPr kumimoji="1" lang="ja-JP" alt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0A469-4C2F-4D4A-8AE1-35181FA77FFF}" type="slidenum">
              <a:rPr kumimoji="1" lang="ja-JP" altLang="en-US" smtClean="0"/>
              <a:pPr/>
              <a:t>30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0A469-4C2F-4D4A-8AE1-35181FA77FFF}" type="slidenum">
              <a:rPr kumimoji="1" lang="ja-JP" altLang="en-US" smtClean="0"/>
              <a:pPr/>
              <a:t>31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0A469-4C2F-4D4A-8AE1-35181FA77FFF}" type="slidenum">
              <a:rPr kumimoji="1" lang="ja-JP" altLang="en-US" smtClean="0"/>
              <a:pPr/>
              <a:t>32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0A469-4C2F-4D4A-8AE1-35181FA77FFF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0A469-4C2F-4D4A-8AE1-35181FA77FFF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0A469-4C2F-4D4A-8AE1-35181FA77FFF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0A469-4C2F-4D4A-8AE1-35181FA77FFF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0A469-4C2F-4D4A-8AE1-35181FA77FFF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0A469-4C2F-4D4A-8AE1-35181FA77FFF}" type="slidenum">
              <a:rPr kumimoji="1" lang="ja-JP" altLang="en-US" smtClean="0"/>
              <a:pPr/>
              <a:t>9</a:t>
            </a:fld>
            <a:endParaRPr kumimoji="1" lang="ja-JP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2009-8-6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SWoPP2009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2009-8-6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SWoPP2009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2009-8-6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SWoPP2009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2009-8-6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SWoPP2009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2009-8-6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SWoPP2009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2009-8-6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SWoPP2009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2009-8-6</a:t>
            </a:r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SWoPP2009</a:t>
            </a:r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2009-8-6</a:t>
            </a:r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SWoPP2009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2009-8-6</a:t>
            </a:r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SWoPP2009</a:t>
            </a:r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2009-8-6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SWoPP2009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2009-8-6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SWoPP2009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 smtClean="0"/>
              <a:t>2009-8-6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 smtClean="0"/>
              <a:t>SWoPP2009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7" Type="http://schemas.openxmlformats.org/officeDocument/2006/relationships/image" Target="../media/image5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wmf"/><Relationship Id="rId5" Type="http://schemas.openxmlformats.org/officeDocument/2006/relationships/image" Target="../media/image3.wmf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wmf"/><Relationship Id="rId5" Type="http://schemas.openxmlformats.org/officeDocument/2006/relationships/image" Target="../media/image2.jpeg"/><Relationship Id="rId4" Type="http://schemas.openxmlformats.org/officeDocument/2006/relationships/image" Target="../media/image1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altLang="ja-JP" dirty="0" smtClean="0"/>
              <a:t>e-</a:t>
            </a:r>
            <a:r>
              <a:rPr lang="ja-JP" altLang="en-US" dirty="0" smtClean="0"/>
              <a:t>サイエンス推進のための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広域分散ファイルシステムの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適用と評価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5000636"/>
            <a:ext cx="6400800" cy="63816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dirty="0" smtClean="0">
                <a:solidFill>
                  <a:srgbClr val="002060"/>
                </a:solidFill>
              </a:rPr>
              <a:t>田中昌宏、建部修見（筑波大）</a:t>
            </a:r>
            <a:endParaRPr lang="en-US" altLang="ja-JP" dirty="0" smtClean="0">
              <a:solidFill>
                <a:srgbClr val="002060"/>
              </a:solidFill>
            </a:endParaRP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2009-8-6</a:t>
            </a:r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</a:t>
            </a:fld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 smtClean="0"/>
              <a:t>SWoPP2009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000232" y="4071942"/>
            <a:ext cx="51667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―</a:t>
            </a:r>
            <a:r>
              <a:rPr lang="ja-JP" altLang="en-US" sz="2400" dirty="0" smtClean="0"/>
              <a:t>　大規模天文データ解析に向けて </a:t>
            </a:r>
            <a:r>
              <a:rPr lang="en-US" altLang="ja-JP" sz="2400" dirty="0" smtClean="0"/>
              <a:t>―</a:t>
            </a:r>
            <a:endParaRPr kumimoji="1"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en-US" altLang="ja-JP" dirty="0" smtClean="0"/>
              <a:t>Gfarm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kumimoji="1" lang="ja-JP" altLang="en-US" dirty="0" smtClean="0"/>
              <a:t>広域分散ファイルシステム</a:t>
            </a:r>
            <a:endParaRPr kumimoji="1" lang="en-US" altLang="ja-JP" dirty="0" smtClean="0"/>
          </a:p>
          <a:p>
            <a:pPr lvl="1">
              <a:lnSpc>
                <a:spcPct val="110000"/>
              </a:lnSpc>
            </a:pPr>
            <a:r>
              <a:rPr kumimoji="1" lang="ja-JP" altLang="en-US" dirty="0" smtClean="0"/>
              <a:t>地理的に離れた拠点のストレージを統合</a:t>
            </a:r>
            <a:endParaRPr kumimoji="1" lang="en-US" altLang="ja-JP" dirty="0" smtClean="0"/>
          </a:p>
          <a:p>
            <a:pPr>
              <a:lnSpc>
                <a:spcPct val="110000"/>
              </a:lnSpc>
            </a:pPr>
            <a:r>
              <a:rPr lang="ja-JP" altLang="en-US" dirty="0" smtClean="0"/>
              <a:t>大規模なデータ解析を可能にする特徴</a:t>
            </a:r>
            <a:endParaRPr lang="en-US" altLang="ja-JP" dirty="0" smtClean="0"/>
          </a:p>
          <a:p>
            <a:pPr lvl="1">
              <a:lnSpc>
                <a:spcPct val="110000"/>
              </a:lnSpc>
            </a:pPr>
            <a:r>
              <a:rPr lang="ja-JP" altLang="en-US" dirty="0" smtClean="0"/>
              <a:t>スケーラブル</a:t>
            </a:r>
            <a:endParaRPr kumimoji="1" lang="en-US" altLang="ja-JP" dirty="0" smtClean="0"/>
          </a:p>
          <a:p>
            <a:pPr lvl="2">
              <a:lnSpc>
                <a:spcPct val="110000"/>
              </a:lnSpc>
            </a:pPr>
            <a:r>
              <a:rPr kumimoji="1" lang="ja-JP" altLang="en-US" dirty="0" smtClean="0"/>
              <a:t>ストレージ</a:t>
            </a:r>
            <a:r>
              <a:rPr lang="ja-JP" altLang="en-US" dirty="0" smtClean="0"/>
              <a:t>を束ねて大</a:t>
            </a:r>
            <a:r>
              <a:rPr kumimoji="1" lang="ja-JP" altLang="en-US" dirty="0" smtClean="0"/>
              <a:t>容量にできる</a:t>
            </a:r>
            <a:endParaRPr kumimoji="1" lang="en-US" altLang="ja-JP" dirty="0" smtClean="0"/>
          </a:p>
          <a:p>
            <a:pPr lvl="1">
              <a:lnSpc>
                <a:spcPct val="110000"/>
              </a:lnSpc>
            </a:pPr>
            <a:r>
              <a:rPr kumimoji="1" lang="ja-JP" altLang="en-US" dirty="0" smtClean="0"/>
              <a:t>耐</a:t>
            </a:r>
            <a:r>
              <a:rPr kumimoji="1" lang="ja-JP" altLang="en-US" dirty="0" smtClean="0"/>
              <a:t>障害性・アクセス分散</a:t>
            </a:r>
            <a:endParaRPr kumimoji="1" lang="en-US" altLang="ja-JP" dirty="0" smtClean="0"/>
          </a:p>
          <a:p>
            <a:pPr lvl="2">
              <a:lnSpc>
                <a:spcPct val="110000"/>
              </a:lnSpc>
            </a:pPr>
            <a:r>
              <a:rPr kumimoji="1" lang="ja-JP" altLang="en-US" dirty="0" smtClean="0"/>
              <a:t>ファイルの複製機能</a:t>
            </a:r>
            <a:endParaRPr kumimoji="1" lang="en-US" altLang="ja-JP" dirty="0" smtClean="0"/>
          </a:p>
          <a:p>
            <a:pPr lvl="1">
              <a:lnSpc>
                <a:spcPct val="110000"/>
              </a:lnSpc>
            </a:pPr>
            <a:r>
              <a:rPr kumimoji="1" lang="ja-JP" altLang="en-US" dirty="0" smtClean="0"/>
              <a:t>高性能</a:t>
            </a:r>
            <a:endParaRPr kumimoji="1" lang="en-US" altLang="ja-JP" dirty="0" smtClean="0"/>
          </a:p>
          <a:p>
            <a:pPr lvl="2">
              <a:lnSpc>
                <a:spcPct val="110000"/>
              </a:lnSpc>
            </a:pPr>
            <a:r>
              <a:rPr kumimoji="1" lang="ja-JP" altLang="en-US" dirty="0" smtClean="0"/>
              <a:t>計算ノードへのファイル配置による最適な入出力</a:t>
            </a:r>
            <a:endParaRPr kumimoji="1" lang="en-US" altLang="ja-JP" dirty="0" smtClean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2009-8-6</a:t>
            </a:r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SWoPP2009</a:t>
            </a:r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kumimoji="1" lang="en-US" altLang="ja-JP" dirty="0" smtClean="0"/>
              <a:t>Gfarm</a:t>
            </a:r>
            <a:r>
              <a:rPr lang="ja-JP" altLang="en-US" dirty="0" smtClean="0"/>
              <a:t>による広域データ共有</a:t>
            </a:r>
            <a:endParaRPr kumimoji="1" lang="ja-JP" altLang="en-US" dirty="0"/>
          </a:p>
        </p:txBody>
      </p:sp>
      <p:sp>
        <p:nvSpPr>
          <p:cNvPr id="30" name="フローチャート : 磁気ディスク 29"/>
          <p:cNvSpPr/>
          <p:nvPr/>
        </p:nvSpPr>
        <p:spPr>
          <a:xfrm>
            <a:off x="928662" y="2714620"/>
            <a:ext cx="7000924" cy="2500330"/>
          </a:xfrm>
          <a:prstGeom prst="flowChartMagneticDisk">
            <a:avLst/>
          </a:prstGeom>
          <a:solidFill>
            <a:srgbClr val="FFFF66">
              <a:alpha val="80000"/>
            </a:srgbClr>
          </a:solidFill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3600" b="1" dirty="0" smtClean="0">
                <a:solidFill>
                  <a:srgbClr val="FF99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Gfarm</a:t>
            </a:r>
          </a:p>
          <a:p>
            <a:pPr algn="ctr"/>
            <a:endParaRPr lang="en-US" altLang="ja-JP" sz="3600" b="1" dirty="0" smtClean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en-US" altLang="ja-JP" sz="3600" b="1" dirty="0" smtClean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en-US" altLang="ja-JP" sz="3600" b="1" dirty="0" smtClean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31" name="Picture 2" descr="C:\Users\masa\AppData\Local\Microsoft\Windows\Temporary Internet Files\Content.IE5\TY2KC8ZD\MCj0364478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00174"/>
            <a:ext cx="6072198" cy="1485441"/>
          </a:xfrm>
          <a:prstGeom prst="rect">
            <a:avLst/>
          </a:prstGeom>
          <a:noFill/>
        </p:spPr>
      </p:pic>
      <p:sp>
        <p:nvSpPr>
          <p:cNvPr id="33" name="スライド番号プレースホルダ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80BDC0FA-A227-4C51-8734-63AC6D2F4DC4}" type="slidenum">
              <a:rPr kumimoji="1" lang="ja-JP" altLang="en-US" smtClean="0"/>
              <a:pPr/>
              <a:t>11</a:t>
            </a:fld>
            <a:endParaRPr kumimoji="1" lang="ja-JP" altLang="en-US" dirty="0"/>
          </a:p>
        </p:txBody>
      </p:sp>
      <p:sp>
        <p:nvSpPr>
          <p:cNvPr id="34" name="円/楕円 33"/>
          <p:cNvSpPr/>
          <p:nvPr/>
        </p:nvSpPr>
        <p:spPr>
          <a:xfrm>
            <a:off x="3786182" y="2786058"/>
            <a:ext cx="914400" cy="35719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/</a:t>
            </a:r>
            <a:endParaRPr kumimoji="1" lang="ja-JP" altLang="en-US" dirty="0"/>
          </a:p>
        </p:txBody>
      </p:sp>
      <p:sp>
        <p:nvSpPr>
          <p:cNvPr id="35" name="円/楕円 34"/>
          <p:cNvSpPr/>
          <p:nvPr/>
        </p:nvSpPr>
        <p:spPr>
          <a:xfrm>
            <a:off x="928662" y="3286125"/>
            <a:ext cx="1357322" cy="35718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>
            <a:noAutofit/>
          </a:bodyPr>
          <a:lstStyle/>
          <a:p>
            <a:pPr algn="ctr"/>
            <a:r>
              <a:rPr kumimoji="1" lang="en-US" altLang="ja-JP" dirty="0" smtClean="0"/>
              <a:t>/</a:t>
            </a:r>
            <a:r>
              <a:rPr kumimoji="1" lang="en-US" altLang="ja-JP" dirty="0" err="1" smtClean="0"/>
              <a:t>subaru</a:t>
            </a:r>
            <a:endParaRPr kumimoji="1" lang="ja-JP" altLang="en-US" dirty="0"/>
          </a:p>
        </p:txBody>
      </p:sp>
      <p:sp>
        <p:nvSpPr>
          <p:cNvPr id="36" name="円/楕円 35"/>
          <p:cNvSpPr/>
          <p:nvPr/>
        </p:nvSpPr>
        <p:spPr>
          <a:xfrm>
            <a:off x="571472" y="4000504"/>
            <a:ext cx="1562112" cy="41910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>
            <a:noAutofit/>
          </a:bodyPr>
          <a:lstStyle/>
          <a:p>
            <a:pPr algn="ctr"/>
            <a:r>
              <a:rPr kumimoji="1" lang="en-US" altLang="ja-JP" dirty="0" smtClean="0"/>
              <a:t>/</a:t>
            </a:r>
            <a:r>
              <a:rPr kumimoji="1" lang="en-US" altLang="ja-JP" dirty="0" err="1" smtClean="0"/>
              <a:t>subaru</a:t>
            </a:r>
            <a:r>
              <a:rPr kumimoji="1" lang="en-US" altLang="ja-JP" dirty="0" smtClean="0"/>
              <a:t>/</a:t>
            </a:r>
            <a:r>
              <a:rPr kumimoji="1" lang="en-US" altLang="ja-JP" dirty="0" err="1" smtClean="0"/>
              <a:t>spcam</a:t>
            </a:r>
            <a:endParaRPr kumimoji="1" lang="ja-JP" altLang="en-US" dirty="0"/>
          </a:p>
        </p:txBody>
      </p:sp>
      <p:sp>
        <p:nvSpPr>
          <p:cNvPr id="37" name="円/楕円 36"/>
          <p:cNvSpPr/>
          <p:nvPr/>
        </p:nvSpPr>
        <p:spPr>
          <a:xfrm>
            <a:off x="2643174" y="3500438"/>
            <a:ext cx="1285884" cy="35718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>
            <a:noAutofit/>
          </a:bodyPr>
          <a:lstStyle/>
          <a:p>
            <a:pPr algn="ctr"/>
            <a:r>
              <a:rPr kumimoji="1" lang="en-US" altLang="ja-JP" dirty="0" smtClean="0"/>
              <a:t>/</a:t>
            </a:r>
            <a:r>
              <a:rPr kumimoji="1" lang="en-US" altLang="ja-JP" dirty="0" err="1" smtClean="0"/>
              <a:t>akari</a:t>
            </a:r>
            <a:endParaRPr kumimoji="1" lang="ja-JP" altLang="en-US" dirty="0"/>
          </a:p>
        </p:txBody>
      </p:sp>
      <p:sp>
        <p:nvSpPr>
          <p:cNvPr id="38" name="円/楕円 37"/>
          <p:cNvSpPr/>
          <p:nvPr/>
        </p:nvSpPr>
        <p:spPr>
          <a:xfrm>
            <a:off x="6215074" y="3357562"/>
            <a:ext cx="1562112" cy="41910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>
            <a:noAutofit/>
          </a:bodyPr>
          <a:lstStyle/>
          <a:p>
            <a:pPr algn="ctr"/>
            <a:r>
              <a:rPr kumimoji="1" lang="en-US" altLang="ja-JP" dirty="0" smtClean="0"/>
              <a:t>/archives</a:t>
            </a:r>
            <a:endParaRPr kumimoji="1" lang="ja-JP" altLang="en-US" dirty="0"/>
          </a:p>
        </p:txBody>
      </p:sp>
      <p:sp>
        <p:nvSpPr>
          <p:cNvPr id="39" name="円/楕円 38"/>
          <p:cNvSpPr/>
          <p:nvPr/>
        </p:nvSpPr>
        <p:spPr>
          <a:xfrm>
            <a:off x="2285984" y="4143380"/>
            <a:ext cx="1562112" cy="41910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>
            <a:noAutofit/>
          </a:bodyPr>
          <a:lstStyle/>
          <a:p>
            <a:pPr algn="ctr"/>
            <a:r>
              <a:rPr kumimoji="1" lang="en-US" altLang="ja-JP" dirty="0" smtClean="0"/>
              <a:t>/</a:t>
            </a:r>
            <a:r>
              <a:rPr kumimoji="1" lang="en-US" altLang="ja-JP" dirty="0" err="1" smtClean="0"/>
              <a:t>akari</a:t>
            </a:r>
            <a:r>
              <a:rPr kumimoji="1" lang="en-US" altLang="ja-JP" dirty="0" smtClean="0"/>
              <a:t>/</a:t>
            </a:r>
            <a:r>
              <a:rPr kumimoji="1" lang="en-US" altLang="ja-JP" dirty="0" err="1" smtClean="0"/>
              <a:t>fis</a:t>
            </a:r>
            <a:endParaRPr kumimoji="1" lang="ja-JP" altLang="en-US" dirty="0"/>
          </a:p>
        </p:txBody>
      </p:sp>
      <p:sp>
        <p:nvSpPr>
          <p:cNvPr id="40" name="円/楕円 39"/>
          <p:cNvSpPr/>
          <p:nvPr/>
        </p:nvSpPr>
        <p:spPr>
          <a:xfrm>
            <a:off x="6929454" y="4071942"/>
            <a:ext cx="1714512" cy="42862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>
            <a:noAutofit/>
          </a:bodyPr>
          <a:lstStyle/>
          <a:p>
            <a:pPr algn="ctr"/>
            <a:r>
              <a:rPr kumimoji="1" lang="en-US" altLang="ja-JP" dirty="0" smtClean="0"/>
              <a:t>/archives/2mass</a:t>
            </a:r>
            <a:endParaRPr kumimoji="1" lang="ja-JP" altLang="en-US" dirty="0"/>
          </a:p>
        </p:txBody>
      </p:sp>
      <p:sp>
        <p:nvSpPr>
          <p:cNvPr id="41" name="円/楕円 40"/>
          <p:cNvSpPr/>
          <p:nvPr/>
        </p:nvSpPr>
        <p:spPr>
          <a:xfrm>
            <a:off x="4500562" y="3571876"/>
            <a:ext cx="1285884" cy="35718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>
            <a:noAutofit/>
          </a:bodyPr>
          <a:lstStyle/>
          <a:p>
            <a:pPr algn="ctr"/>
            <a:r>
              <a:rPr kumimoji="1" lang="en-US" altLang="ja-JP" dirty="0" smtClean="0"/>
              <a:t>/</a:t>
            </a:r>
            <a:r>
              <a:rPr kumimoji="1" lang="en-US" altLang="ja-JP" dirty="0" err="1" smtClean="0"/>
              <a:t>labA</a:t>
            </a:r>
            <a:endParaRPr kumimoji="1" lang="ja-JP" altLang="en-US" dirty="0"/>
          </a:p>
        </p:txBody>
      </p:sp>
      <p:sp>
        <p:nvSpPr>
          <p:cNvPr id="42" name="円/楕円 41"/>
          <p:cNvSpPr/>
          <p:nvPr/>
        </p:nvSpPr>
        <p:spPr>
          <a:xfrm>
            <a:off x="4357686" y="4214818"/>
            <a:ext cx="1633550" cy="35718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>
            <a:noAutofit/>
          </a:bodyPr>
          <a:lstStyle/>
          <a:p>
            <a:pPr algn="ctr"/>
            <a:r>
              <a:rPr kumimoji="1" lang="en-US" altLang="ja-JP" dirty="0" smtClean="0"/>
              <a:t>/</a:t>
            </a:r>
            <a:r>
              <a:rPr kumimoji="1" lang="en-US" altLang="ja-JP" dirty="0" err="1" smtClean="0"/>
              <a:t>labA</a:t>
            </a:r>
            <a:r>
              <a:rPr kumimoji="1" lang="en-US" altLang="ja-JP" dirty="0" smtClean="0"/>
              <a:t>/</a:t>
            </a:r>
            <a:r>
              <a:rPr kumimoji="1" lang="en-US" altLang="ja-JP" dirty="0" err="1" smtClean="0"/>
              <a:t>personB</a:t>
            </a:r>
            <a:endParaRPr kumimoji="1" lang="ja-JP" altLang="en-US" dirty="0"/>
          </a:p>
        </p:txBody>
      </p:sp>
      <p:cxnSp>
        <p:nvCxnSpPr>
          <p:cNvPr id="43" name="直線コネクタ 42"/>
          <p:cNvCxnSpPr>
            <a:stCxn id="34" idx="3"/>
            <a:endCxn id="37" idx="0"/>
          </p:cNvCxnSpPr>
          <p:nvPr/>
        </p:nvCxnSpPr>
        <p:spPr>
          <a:xfrm rot="5400000">
            <a:off x="3398356" y="2978700"/>
            <a:ext cx="409499" cy="63397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/>
          <p:cNvCxnSpPr>
            <a:stCxn id="34" idx="2"/>
            <a:endCxn id="35" idx="7"/>
          </p:cNvCxnSpPr>
          <p:nvPr/>
        </p:nvCxnSpPr>
        <p:spPr>
          <a:xfrm rot="10800000" flipV="1">
            <a:off x="2087210" y="2964652"/>
            <a:ext cx="1698973" cy="37378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コネクタ 44"/>
          <p:cNvCxnSpPr>
            <a:stCxn id="34" idx="6"/>
            <a:endCxn id="38" idx="1"/>
          </p:cNvCxnSpPr>
          <p:nvPr/>
        </p:nvCxnSpPr>
        <p:spPr>
          <a:xfrm>
            <a:off x="4700582" y="2964653"/>
            <a:ext cx="1743258" cy="45428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/>
          <p:cNvCxnSpPr>
            <a:stCxn id="34" idx="5"/>
            <a:endCxn id="41" idx="0"/>
          </p:cNvCxnSpPr>
          <p:nvPr/>
        </p:nvCxnSpPr>
        <p:spPr>
          <a:xfrm rot="16200000" flipH="1">
            <a:off x="4614619" y="3042990"/>
            <a:ext cx="480937" cy="5768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コネクタ 46"/>
          <p:cNvCxnSpPr>
            <a:stCxn id="37" idx="4"/>
            <a:endCxn id="39" idx="0"/>
          </p:cNvCxnSpPr>
          <p:nvPr/>
        </p:nvCxnSpPr>
        <p:spPr>
          <a:xfrm rot="5400000">
            <a:off x="3033702" y="3890965"/>
            <a:ext cx="285753" cy="21907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/>
          <p:cNvCxnSpPr>
            <a:stCxn id="35" idx="4"/>
            <a:endCxn id="36" idx="0"/>
          </p:cNvCxnSpPr>
          <p:nvPr/>
        </p:nvCxnSpPr>
        <p:spPr>
          <a:xfrm rot="5400000">
            <a:off x="1301331" y="3694512"/>
            <a:ext cx="357190" cy="25479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コネクタ 48"/>
          <p:cNvCxnSpPr>
            <a:stCxn id="38" idx="4"/>
            <a:endCxn id="40" idx="0"/>
          </p:cNvCxnSpPr>
          <p:nvPr/>
        </p:nvCxnSpPr>
        <p:spPr>
          <a:xfrm rot="16200000" flipH="1">
            <a:off x="7243782" y="3529013"/>
            <a:ext cx="295277" cy="79058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コネクタ 49"/>
          <p:cNvCxnSpPr>
            <a:stCxn id="41" idx="4"/>
            <a:endCxn id="42" idx="0"/>
          </p:cNvCxnSpPr>
          <p:nvPr/>
        </p:nvCxnSpPr>
        <p:spPr>
          <a:xfrm rot="16200000" flipH="1">
            <a:off x="5016106" y="4056462"/>
            <a:ext cx="285753" cy="3095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円/楕円 50"/>
          <p:cNvSpPr/>
          <p:nvPr/>
        </p:nvSpPr>
        <p:spPr>
          <a:xfrm>
            <a:off x="1928794" y="3857628"/>
            <a:ext cx="428628" cy="21431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>
            <a:noAutofit/>
          </a:bodyPr>
          <a:lstStyle/>
          <a:p>
            <a:pPr algn="ctr"/>
            <a:r>
              <a:rPr kumimoji="1" lang="en-US" altLang="ja-JP" dirty="0" smtClean="0"/>
              <a:t>…</a:t>
            </a:r>
            <a:endParaRPr kumimoji="1" lang="ja-JP" altLang="en-US" dirty="0"/>
          </a:p>
        </p:txBody>
      </p:sp>
      <p:cxnSp>
        <p:nvCxnSpPr>
          <p:cNvPr id="52" name="直線コネクタ 51"/>
          <p:cNvCxnSpPr>
            <a:stCxn id="35" idx="4"/>
            <a:endCxn id="51" idx="0"/>
          </p:cNvCxnSpPr>
          <p:nvPr/>
        </p:nvCxnSpPr>
        <p:spPr>
          <a:xfrm rot="16200000" flipH="1">
            <a:off x="1768058" y="3482578"/>
            <a:ext cx="214314" cy="53578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円/楕円 52"/>
          <p:cNvSpPr/>
          <p:nvPr/>
        </p:nvSpPr>
        <p:spPr>
          <a:xfrm>
            <a:off x="3714744" y="4000504"/>
            <a:ext cx="428628" cy="21431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>
            <a:noAutofit/>
          </a:bodyPr>
          <a:lstStyle/>
          <a:p>
            <a:pPr algn="ctr"/>
            <a:r>
              <a:rPr kumimoji="1" lang="en-US" altLang="ja-JP" dirty="0" smtClean="0"/>
              <a:t>…</a:t>
            </a:r>
            <a:endParaRPr kumimoji="1" lang="ja-JP" altLang="en-US" dirty="0"/>
          </a:p>
        </p:txBody>
      </p:sp>
      <p:cxnSp>
        <p:nvCxnSpPr>
          <p:cNvPr id="54" name="直線コネクタ 53"/>
          <p:cNvCxnSpPr>
            <a:stCxn id="37" idx="4"/>
            <a:endCxn id="53" idx="0"/>
          </p:cNvCxnSpPr>
          <p:nvPr/>
        </p:nvCxnSpPr>
        <p:spPr>
          <a:xfrm rot="16200000" flipH="1">
            <a:off x="3536149" y="3607594"/>
            <a:ext cx="142877" cy="64294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円/楕円 54"/>
          <p:cNvSpPr/>
          <p:nvPr/>
        </p:nvSpPr>
        <p:spPr>
          <a:xfrm>
            <a:off x="6429388" y="4000504"/>
            <a:ext cx="428628" cy="21431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>
            <a:noAutofit/>
          </a:bodyPr>
          <a:lstStyle/>
          <a:p>
            <a:pPr algn="ctr"/>
            <a:r>
              <a:rPr kumimoji="1" lang="en-US" altLang="ja-JP" dirty="0" smtClean="0"/>
              <a:t>…</a:t>
            </a:r>
            <a:endParaRPr kumimoji="1" lang="ja-JP" altLang="en-US" dirty="0"/>
          </a:p>
        </p:txBody>
      </p:sp>
      <p:cxnSp>
        <p:nvCxnSpPr>
          <p:cNvPr id="56" name="直線コネクタ 55"/>
          <p:cNvCxnSpPr>
            <a:stCxn id="38" idx="4"/>
            <a:endCxn id="55" idx="0"/>
          </p:cNvCxnSpPr>
          <p:nvPr/>
        </p:nvCxnSpPr>
        <p:spPr>
          <a:xfrm rot="5400000">
            <a:off x="6707997" y="3712370"/>
            <a:ext cx="223839" cy="35242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円/楕円 56"/>
          <p:cNvSpPr/>
          <p:nvPr/>
        </p:nvSpPr>
        <p:spPr>
          <a:xfrm>
            <a:off x="5643570" y="4000504"/>
            <a:ext cx="428628" cy="21431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>
            <a:noAutofit/>
          </a:bodyPr>
          <a:lstStyle/>
          <a:p>
            <a:pPr algn="ctr"/>
            <a:r>
              <a:rPr kumimoji="1" lang="en-US" altLang="ja-JP" dirty="0" smtClean="0"/>
              <a:t>…</a:t>
            </a:r>
            <a:endParaRPr kumimoji="1" lang="ja-JP" altLang="en-US" dirty="0"/>
          </a:p>
        </p:txBody>
      </p:sp>
      <p:cxnSp>
        <p:nvCxnSpPr>
          <p:cNvPr id="58" name="直線コネクタ 57"/>
          <p:cNvCxnSpPr>
            <a:stCxn id="41" idx="4"/>
            <a:endCxn id="57" idx="0"/>
          </p:cNvCxnSpPr>
          <p:nvPr/>
        </p:nvCxnSpPr>
        <p:spPr>
          <a:xfrm rot="16200000" flipH="1">
            <a:off x="5464975" y="3607594"/>
            <a:ext cx="71439" cy="71438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フローチャート: データ 58"/>
          <p:cNvSpPr/>
          <p:nvPr/>
        </p:nvSpPr>
        <p:spPr>
          <a:xfrm>
            <a:off x="571472" y="4643446"/>
            <a:ext cx="714380" cy="357190"/>
          </a:xfrm>
          <a:prstGeom prst="flowChartInputOutp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kumimoji="1" lang="en-US" altLang="ja-JP" dirty="0" smtClean="0"/>
              <a:t>data</a:t>
            </a:r>
            <a:endParaRPr kumimoji="1" lang="ja-JP" altLang="en-US" dirty="0"/>
          </a:p>
        </p:txBody>
      </p:sp>
      <p:cxnSp>
        <p:nvCxnSpPr>
          <p:cNvPr id="60" name="直線コネクタ 59"/>
          <p:cNvCxnSpPr>
            <a:stCxn id="36" idx="4"/>
            <a:endCxn id="59" idx="0"/>
          </p:cNvCxnSpPr>
          <p:nvPr/>
        </p:nvCxnSpPr>
        <p:spPr>
          <a:xfrm rot="5400000">
            <a:off x="1064395" y="4355312"/>
            <a:ext cx="223839" cy="35242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フローチャート: データ 60"/>
          <p:cNvSpPr/>
          <p:nvPr/>
        </p:nvSpPr>
        <p:spPr>
          <a:xfrm>
            <a:off x="1357290" y="4643446"/>
            <a:ext cx="571504" cy="285752"/>
          </a:xfrm>
          <a:prstGeom prst="flowChartInputOutp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kumimoji="1" lang="en-US" altLang="ja-JP" dirty="0" smtClean="0"/>
              <a:t>…</a:t>
            </a:r>
            <a:endParaRPr kumimoji="1" lang="ja-JP" altLang="en-US" dirty="0"/>
          </a:p>
        </p:txBody>
      </p:sp>
      <p:cxnSp>
        <p:nvCxnSpPr>
          <p:cNvPr id="62" name="直線コネクタ 61"/>
          <p:cNvCxnSpPr>
            <a:stCxn id="36" idx="4"/>
            <a:endCxn id="61" idx="0"/>
          </p:cNvCxnSpPr>
          <p:nvPr/>
        </p:nvCxnSpPr>
        <p:spPr>
          <a:xfrm rot="16200000" flipH="1">
            <a:off x="1414441" y="4357694"/>
            <a:ext cx="223839" cy="34766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フローチャート: データ 62"/>
          <p:cNvSpPr/>
          <p:nvPr/>
        </p:nvSpPr>
        <p:spPr>
          <a:xfrm>
            <a:off x="2357422" y="4786322"/>
            <a:ext cx="714380" cy="357190"/>
          </a:xfrm>
          <a:prstGeom prst="flowChartInputOutp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kumimoji="1" lang="en-US" altLang="ja-JP" dirty="0" smtClean="0"/>
              <a:t>data</a:t>
            </a:r>
            <a:endParaRPr kumimoji="1" lang="ja-JP" altLang="en-US" dirty="0"/>
          </a:p>
        </p:txBody>
      </p:sp>
      <p:cxnSp>
        <p:nvCxnSpPr>
          <p:cNvPr id="64" name="直線コネクタ 63"/>
          <p:cNvCxnSpPr>
            <a:stCxn id="39" idx="4"/>
            <a:endCxn id="63" idx="0"/>
          </p:cNvCxnSpPr>
          <p:nvPr/>
        </p:nvCxnSpPr>
        <p:spPr>
          <a:xfrm rot="5400000">
            <a:off x="2814626" y="4533907"/>
            <a:ext cx="223839" cy="28099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フローチャート: データ 64"/>
          <p:cNvSpPr/>
          <p:nvPr/>
        </p:nvSpPr>
        <p:spPr>
          <a:xfrm>
            <a:off x="3143240" y="4786322"/>
            <a:ext cx="571504" cy="285752"/>
          </a:xfrm>
          <a:prstGeom prst="flowChartInputOutp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kumimoji="1" lang="en-US" altLang="ja-JP" dirty="0" smtClean="0"/>
              <a:t>…</a:t>
            </a:r>
            <a:endParaRPr kumimoji="1" lang="ja-JP" altLang="en-US" dirty="0"/>
          </a:p>
        </p:txBody>
      </p:sp>
      <p:cxnSp>
        <p:nvCxnSpPr>
          <p:cNvPr id="66" name="直線コネクタ 65"/>
          <p:cNvCxnSpPr>
            <a:stCxn id="39" idx="4"/>
            <a:endCxn id="65" idx="0"/>
          </p:cNvCxnSpPr>
          <p:nvPr/>
        </p:nvCxnSpPr>
        <p:spPr>
          <a:xfrm rot="16200000" flipH="1">
            <a:off x="3164672" y="4464851"/>
            <a:ext cx="223839" cy="41910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フローチャート : 磁気ディスク 66"/>
          <p:cNvSpPr/>
          <p:nvPr/>
        </p:nvSpPr>
        <p:spPr>
          <a:xfrm>
            <a:off x="4429124" y="1857364"/>
            <a:ext cx="714380" cy="500066"/>
          </a:xfrm>
          <a:prstGeom prst="flowChartMagneticDisk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1100" dirty="0" smtClean="0"/>
              <a:t>Laboratory</a:t>
            </a:r>
          </a:p>
          <a:p>
            <a:pPr algn="ctr"/>
            <a:r>
              <a:rPr kumimoji="1" lang="en-US" altLang="ja-JP" sz="1100" dirty="0" smtClean="0"/>
              <a:t>A</a:t>
            </a:r>
          </a:p>
        </p:txBody>
      </p:sp>
      <p:cxnSp>
        <p:nvCxnSpPr>
          <p:cNvPr id="68" name="図形 67"/>
          <p:cNvCxnSpPr>
            <a:stCxn id="37" idx="0"/>
            <a:endCxn id="88" idx="2"/>
          </p:cNvCxnSpPr>
          <p:nvPr/>
        </p:nvCxnSpPr>
        <p:spPr>
          <a:xfrm rot="16200000" flipV="1">
            <a:off x="2393141" y="2607463"/>
            <a:ext cx="1214446" cy="571504"/>
          </a:xfrm>
          <a:prstGeom prst="curvedConnector4">
            <a:avLst>
              <a:gd name="adj1" fmla="val 38235"/>
              <a:gd name="adj2" fmla="val 152500"/>
            </a:avLst>
          </a:prstGeom>
          <a:ln w="127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図形 68"/>
          <p:cNvCxnSpPr>
            <a:stCxn id="35" idx="0"/>
            <a:endCxn id="86" idx="2"/>
          </p:cNvCxnSpPr>
          <p:nvPr/>
        </p:nvCxnSpPr>
        <p:spPr>
          <a:xfrm rot="16200000" flipV="1">
            <a:off x="946522" y="2625323"/>
            <a:ext cx="1071571" cy="250033"/>
          </a:xfrm>
          <a:prstGeom prst="curvedConnector4">
            <a:avLst>
              <a:gd name="adj1" fmla="val 36667"/>
              <a:gd name="adj2" fmla="val 362857"/>
            </a:avLst>
          </a:prstGeom>
          <a:ln w="127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フローチャート: データ 69"/>
          <p:cNvSpPr/>
          <p:nvPr/>
        </p:nvSpPr>
        <p:spPr>
          <a:xfrm>
            <a:off x="4714876" y="4786322"/>
            <a:ext cx="714380" cy="357190"/>
          </a:xfrm>
          <a:prstGeom prst="flowChartInputOutp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kumimoji="1" lang="en-US" altLang="ja-JP" dirty="0" smtClean="0"/>
              <a:t>data</a:t>
            </a:r>
            <a:endParaRPr kumimoji="1" lang="ja-JP" altLang="en-US" dirty="0"/>
          </a:p>
        </p:txBody>
      </p:sp>
      <p:cxnSp>
        <p:nvCxnSpPr>
          <p:cNvPr id="71" name="直線コネクタ 70"/>
          <p:cNvCxnSpPr>
            <a:stCxn id="42" idx="4"/>
            <a:endCxn id="70" idx="0"/>
          </p:cNvCxnSpPr>
          <p:nvPr/>
        </p:nvCxnSpPr>
        <p:spPr>
          <a:xfrm rot="5400000">
            <a:off x="5051826" y="4663686"/>
            <a:ext cx="214315" cy="3095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フローチャート: データ 71"/>
          <p:cNvSpPr/>
          <p:nvPr/>
        </p:nvSpPr>
        <p:spPr>
          <a:xfrm>
            <a:off x="5500694" y="4786322"/>
            <a:ext cx="571504" cy="285752"/>
          </a:xfrm>
          <a:prstGeom prst="flowChartInputOutp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kumimoji="1" lang="en-US" altLang="ja-JP" dirty="0" smtClean="0"/>
              <a:t>…</a:t>
            </a:r>
            <a:endParaRPr kumimoji="1" lang="ja-JP" altLang="en-US" dirty="0"/>
          </a:p>
        </p:txBody>
      </p:sp>
      <p:cxnSp>
        <p:nvCxnSpPr>
          <p:cNvPr id="73" name="直線コネクタ 72"/>
          <p:cNvCxnSpPr>
            <a:stCxn id="42" idx="4"/>
            <a:endCxn id="72" idx="0"/>
          </p:cNvCxnSpPr>
          <p:nvPr/>
        </p:nvCxnSpPr>
        <p:spPr>
          <a:xfrm rot="16200000" flipH="1">
            <a:off x="5401871" y="4344596"/>
            <a:ext cx="214315" cy="66913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フローチャート: データ 73"/>
          <p:cNvSpPr/>
          <p:nvPr/>
        </p:nvSpPr>
        <p:spPr>
          <a:xfrm>
            <a:off x="7143768" y="4714884"/>
            <a:ext cx="714380" cy="357190"/>
          </a:xfrm>
          <a:prstGeom prst="flowChartInputOutp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kumimoji="1" lang="en-US" altLang="ja-JP" dirty="0" smtClean="0"/>
              <a:t>data</a:t>
            </a:r>
            <a:endParaRPr kumimoji="1" lang="ja-JP" altLang="en-US" dirty="0"/>
          </a:p>
        </p:txBody>
      </p:sp>
      <p:cxnSp>
        <p:nvCxnSpPr>
          <p:cNvPr id="75" name="直線コネクタ 74"/>
          <p:cNvCxnSpPr>
            <a:stCxn id="40" idx="4"/>
            <a:endCxn id="74" idx="0"/>
          </p:cNvCxnSpPr>
          <p:nvPr/>
        </p:nvCxnSpPr>
        <p:spPr>
          <a:xfrm rot="5400000">
            <a:off x="7572396" y="4500570"/>
            <a:ext cx="214314" cy="21431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フローチャート: データ 75"/>
          <p:cNvSpPr/>
          <p:nvPr/>
        </p:nvSpPr>
        <p:spPr>
          <a:xfrm>
            <a:off x="7929586" y="4714884"/>
            <a:ext cx="571504" cy="285752"/>
          </a:xfrm>
          <a:prstGeom prst="flowChartInputOutp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kumimoji="1" lang="en-US" altLang="ja-JP" dirty="0" smtClean="0"/>
              <a:t>…</a:t>
            </a:r>
            <a:endParaRPr kumimoji="1" lang="ja-JP" altLang="en-US" dirty="0"/>
          </a:p>
        </p:txBody>
      </p:sp>
      <p:cxnSp>
        <p:nvCxnSpPr>
          <p:cNvPr id="77" name="直線コネクタ 76"/>
          <p:cNvCxnSpPr>
            <a:stCxn id="40" idx="4"/>
            <a:endCxn id="76" idx="0"/>
          </p:cNvCxnSpPr>
          <p:nvPr/>
        </p:nvCxnSpPr>
        <p:spPr>
          <a:xfrm rot="16200000" flipH="1">
            <a:off x="7922442" y="4364838"/>
            <a:ext cx="214314" cy="48577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曲線コネクタ 128"/>
          <p:cNvCxnSpPr>
            <a:stCxn id="41" idx="0"/>
            <a:endCxn id="67" idx="4"/>
          </p:cNvCxnSpPr>
          <p:nvPr/>
        </p:nvCxnSpPr>
        <p:spPr>
          <a:xfrm rot="5400000" flipH="1" flipV="1">
            <a:off x="4411265" y="2839637"/>
            <a:ext cx="1464479" cy="1588"/>
          </a:xfrm>
          <a:prstGeom prst="curvedConnector4">
            <a:avLst>
              <a:gd name="adj1" fmla="val 41463"/>
              <a:gd name="adj2" fmla="val 22829667"/>
            </a:avLst>
          </a:prstGeom>
          <a:ln w="127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" name="Picture 6" descr="C:\Program Files\Microsoft Office\Media\CntCD1\ClipArt8\j0343447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5572140"/>
            <a:ext cx="1021036" cy="1022070"/>
          </a:xfrm>
          <a:prstGeom prst="rect">
            <a:avLst/>
          </a:prstGeom>
          <a:noFill/>
        </p:spPr>
      </p:pic>
      <p:cxnSp>
        <p:nvCxnSpPr>
          <p:cNvPr id="82" name="直線矢印コネクタ 81"/>
          <p:cNvCxnSpPr>
            <a:stCxn id="81" idx="1"/>
          </p:cNvCxnSpPr>
          <p:nvPr/>
        </p:nvCxnSpPr>
        <p:spPr>
          <a:xfrm rot="10800000">
            <a:off x="2643174" y="5357827"/>
            <a:ext cx="3071834" cy="7253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線矢印コネクタ 82"/>
          <p:cNvCxnSpPr>
            <a:stCxn id="81" idx="1"/>
          </p:cNvCxnSpPr>
          <p:nvPr/>
        </p:nvCxnSpPr>
        <p:spPr>
          <a:xfrm rot="10800000">
            <a:off x="4929190" y="5500703"/>
            <a:ext cx="785818" cy="5824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5" name="図 7" descr="Subaru-tel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2976" y="1571612"/>
            <a:ext cx="428628" cy="53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" name="フローチャート : 磁気ディスク 85"/>
          <p:cNvSpPr/>
          <p:nvPr/>
        </p:nvSpPr>
        <p:spPr>
          <a:xfrm>
            <a:off x="1357290" y="1928802"/>
            <a:ext cx="714380" cy="571504"/>
          </a:xfrm>
          <a:prstGeom prst="flowChartMagneticDisk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kumimoji="1" lang="en-US" altLang="ja-JP" dirty="0" smtClean="0"/>
              <a:t>NAOJ</a:t>
            </a:r>
            <a:endParaRPr kumimoji="1" lang="ja-JP" altLang="en-US" dirty="0"/>
          </a:p>
        </p:txBody>
      </p:sp>
      <p:pic>
        <p:nvPicPr>
          <p:cNvPr id="87" name="Picture 4" descr="ASC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0298" y="1714488"/>
            <a:ext cx="608133" cy="412795"/>
          </a:xfrm>
          <a:prstGeom prst="rect">
            <a:avLst/>
          </a:prstGeom>
          <a:noFill/>
        </p:spPr>
      </p:pic>
      <p:sp>
        <p:nvSpPr>
          <p:cNvPr id="88" name="フローチャート : 磁気ディスク 87"/>
          <p:cNvSpPr/>
          <p:nvPr/>
        </p:nvSpPr>
        <p:spPr>
          <a:xfrm>
            <a:off x="2714612" y="2000240"/>
            <a:ext cx="714380" cy="571504"/>
          </a:xfrm>
          <a:prstGeom prst="flowChartMagneticDisk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kumimoji="1" lang="en-US" altLang="ja-JP" dirty="0" smtClean="0"/>
              <a:t>JAXA</a:t>
            </a:r>
            <a:endParaRPr kumimoji="1" lang="ja-JP" altLang="en-US" dirty="0"/>
          </a:p>
        </p:txBody>
      </p:sp>
      <p:sp>
        <p:nvSpPr>
          <p:cNvPr id="89" name="角丸四角形吹き出し 88"/>
          <p:cNvSpPr/>
          <p:nvPr/>
        </p:nvSpPr>
        <p:spPr>
          <a:xfrm>
            <a:off x="7429520" y="5072074"/>
            <a:ext cx="1428728" cy="500066"/>
          </a:xfrm>
          <a:prstGeom prst="wedgeRoundRectCallout">
            <a:avLst>
              <a:gd name="adj1" fmla="val -39681"/>
              <a:gd name="adj2" fmla="val -92157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公開データ</a:t>
            </a:r>
            <a:endParaRPr kumimoji="1" lang="ja-JP" altLang="en-US" dirty="0"/>
          </a:p>
        </p:txBody>
      </p:sp>
      <p:sp>
        <p:nvSpPr>
          <p:cNvPr id="90" name="角丸四角形吹き出し 89"/>
          <p:cNvSpPr/>
          <p:nvPr/>
        </p:nvSpPr>
        <p:spPr>
          <a:xfrm>
            <a:off x="5572132" y="5000636"/>
            <a:ext cx="1223970" cy="571504"/>
          </a:xfrm>
          <a:prstGeom prst="wedgeRoundRectCallout">
            <a:avLst>
              <a:gd name="adj1" fmla="val -67823"/>
              <a:gd name="adj2" fmla="val -50342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ユーザデータ</a:t>
            </a:r>
            <a:endParaRPr kumimoji="1" lang="ja-JP" altLang="en-US" dirty="0"/>
          </a:p>
        </p:txBody>
      </p:sp>
      <p:sp>
        <p:nvSpPr>
          <p:cNvPr id="91" name="角丸四角形吹き出し 90"/>
          <p:cNvSpPr/>
          <p:nvPr/>
        </p:nvSpPr>
        <p:spPr>
          <a:xfrm>
            <a:off x="500034" y="5214950"/>
            <a:ext cx="1071570" cy="571504"/>
          </a:xfrm>
          <a:prstGeom prst="wedgeRoundRectCallout">
            <a:avLst>
              <a:gd name="adj1" fmla="val 840"/>
              <a:gd name="adj2" fmla="val -100868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 smtClean="0"/>
              <a:t>観測者データ</a:t>
            </a:r>
            <a:endParaRPr kumimoji="1" lang="ja-JP" altLang="en-US" dirty="0"/>
          </a:p>
        </p:txBody>
      </p:sp>
      <p:sp>
        <p:nvSpPr>
          <p:cNvPr id="92" name="日付プレースホルダ 9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2009-8-6</a:t>
            </a:r>
            <a:endParaRPr kumimoji="1" lang="ja-JP" altLang="en-US"/>
          </a:p>
        </p:txBody>
      </p:sp>
      <p:sp>
        <p:nvSpPr>
          <p:cNvPr id="93" name="フッター プレースホルダ 9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SWoPP2009</a:t>
            </a:r>
            <a:endParaRPr kumimoji="1" lang="ja-JP" altLang="en-US"/>
          </a:p>
        </p:txBody>
      </p:sp>
      <p:sp>
        <p:nvSpPr>
          <p:cNvPr id="79" name="角丸四角形吹き出し 78"/>
          <p:cNvSpPr/>
          <p:nvPr/>
        </p:nvSpPr>
        <p:spPr>
          <a:xfrm>
            <a:off x="2071670" y="5715016"/>
            <a:ext cx="2143140" cy="642942"/>
          </a:xfrm>
          <a:prstGeom prst="wedgeRoundRectCallout">
            <a:avLst>
              <a:gd name="adj1" fmla="val 68718"/>
              <a:gd name="adj2" fmla="val -34067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Global Directory Tree </a:t>
            </a:r>
            <a:r>
              <a:rPr lang="ja-JP" altLang="en-US" dirty="0" smtClean="0"/>
              <a:t>によるアクセス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dirty="0" smtClean="0"/>
              <a:t>天文データの格納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0200"/>
            <a:ext cx="6257940" cy="4525963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</a:pPr>
            <a:r>
              <a:rPr kumimoji="1" lang="ja-JP" altLang="en-US" dirty="0" smtClean="0"/>
              <a:t>バーチャル天文台</a:t>
            </a:r>
            <a:r>
              <a:rPr kumimoji="1" lang="en-US" altLang="ja-JP" dirty="0" smtClean="0"/>
              <a:t>(VO)</a:t>
            </a:r>
            <a:r>
              <a:rPr kumimoji="1" lang="ja-JP" altLang="en-US" dirty="0" smtClean="0"/>
              <a:t>のデータが利用しやすいように、</a:t>
            </a:r>
            <a:r>
              <a:rPr kumimoji="1" lang="en-US" altLang="ja-JP" dirty="0" smtClean="0"/>
              <a:t>VO</a:t>
            </a:r>
            <a:r>
              <a:rPr kumimoji="1" lang="ja-JP" altLang="en-US" dirty="0" smtClean="0"/>
              <a:t>標準仕様を利用</a:t>
            </a:r>
            <a:endParaRPr kumimoji="1" lang="en-US" altLang="ja-JP" dirty="0" smtClean="0"/>
          </a:p>
          <a:p>
            <a:pPr>
              <a:lnSpc>
                <a:spcPct val="110000"/>
              </a:lnSpc>
            </a:pPr>
            <a:r>
              <a:rPr kumimoji="1" lang="ja-JP" altLang="en-US" dirty="0" smtClean="0"/>
              <a:t>格納ディレクトリ名</a:t>
            </a:r>
            <a:endParaRPr lang="en-US" altLang="ja-JP" dirty="0" smtClean="0"/>
          </a:p>
          <a:p>
            <a:pPr lvl="1">
              <a:lnSpc>
                <a:spcPct val="110000"/>
              </a:lnSpc>
            </a:pPr>
            <a:r>
              <a:rPr kumimoji="1" lang="en-US" altLang="ja-JP" dirty="0" smtClean="0"/>
              <a:t>VO</a:t>
            </a:r>
            <a:r>
              <a:rPr kumimoji="1" lang="ja-JP" altLang="en-US" dirty="0" smtClean="0"/>
              <a:t>サービスの</a:t>
            </a:r>
            <a:r>
              <a:rPr kumimoji="1" lang="en-US" altLang="ja-JP" dirty="0" smtClean="0"/>
              <a:t>ID</a:t>
            </a:r>
            <a:r>
              <a:rPr kumimoji="1" lang="ja-JP" altLang="en-US" dirty="0" smtClean="0"/>
              <a:t>から作成</a:t>
            </a:r>
            <a:endParaRPr kumimoji="1" lang="en-US" altLang="ja-JP" dirty="0" smtClean="0"/>
          </a:p>
          <a:p>
            <a:pPr lvl="2">
              <a:lnSpc>
                <a:spcPct val="110000"/>
              </a:lnSpc>
            </a:pPr>
            <a:r>
              <a:rPr kumimoji="1" lang="ja-JP" altLang="en-US" dirty="0" smtClean="0"/>
              <a:t>例：</a:t>
            </a:r>
            <a:r>
              <a:rPr kumimoji="1" lang="en-US" altLang="ja-JP" dirty="0" smtClean="0"/>
              <a:t> ivo://edu.jhu/sdss</a:t>
            </a:r>
          </a:p>
          <a:p>
            <a:pPr lvl="2">
              <a:lnSpc>
                <a:spcPct val="110000"/>
              </a:lnSpc>
            </a:pPr>
            <a:r>
              <a:rPr lang="ja-JP" altLang="en-US" dirty="0" smtClean="0"/>
              <a:t>→</a:t>
            </a:r>
            <a:r>
              <a:rPr kumimoji="1" lang="ja-JP" altLang="en-US" dirty="0" smtClean="0"/>
              <a:t>　  　   </a:t>
            </a:r>
            <a:r>
              <a:rPr kumimoji="1" lang="en-US" altLang="ja-JP" dirty="0" smtClean="0"/>
              <a:t>/edu.jhu/</a:t>
            </a:r>
            <a:r>
              <a:rPr kumimoji="1" lang="en-US" altLang="ja-JP" dirty="0" err="1" smtClean="0"/>
              <a:t>sdss</a:t>
            </a:r>
            <a:r>
              <a:rPr kumimoji="1" lang="en-US" altLang="ja-JP" dirty="0" smtClean="0"/>
              <a:t>/</a:t>
            </a:r>
            <a:endParaRPr kumimoji="1" lang="en-US" altLang="ja-JP" dirty="0" smtClean="0"/>
          </a:p>
          <a:p>
            <a:pPr>
              <a:lnSpc>
                <a:spcPct val="110000"/>
              </a:lnSpc>
            </a:pPr>
            <a:r>
              <a:rPr kumimoji="1" lang="ja-JP" altLang="en-US" dirty="0" smtClean="0"/>
              <a:t>ディレクトリ検索</a:t>
            </a:r>
            <a:endParaRPr kumimoji="1" lang="en-US" altLang="ja-JP" dirty="0" smtClean="0"/>
          </a:p>
          <a:p>
            <a:pPr lvl="1">
              <a:lnSpc>
                <a:spcPct val="110000"/>
              </a:lnSpc>
            </a:pPr>
            <a:r>
              <a:rPr kumimoji="1" lang="en-US" altLang="ja-JP" dirty="0" smtClean="0"/>
              <a:t>VO</a:t>
            </a:r>
            <a:r>
              <a:rPr kumimoji="1" lang="ja-JP" altLang="en-US" dirty="0" smtClean="0"/>
              <a:t>サービス発見に</a:t>
            </a:r>
            <a:r>
              <a:rPr kumimoji="1" lang="ja-JP" altLang="en-US" dirty="0" err="1" smtClean="0"/>
              <a:t>用いられるの</a:t>
            </a:r>
            <a:r>
              <a:rPr kumimoji="1" lang="ja-JP" altLang="en-US" dirty="0" smtClean="0"/>
              <a:t>メタデータ</a:t>
            </a:r>
            <a:r>
              <a:rPr kumimoji="1" lang="en-US" altLang="ja-JP" dirty="0" smtClean="0"/>
              <a:t>(XML)</a:t>
            </a:r>
            <a:r>
              <a:rPr kumimoji="1" lang="ja-JP" altLang="en-US" dirty="0" smtClean="0"/>
              <a:t>を</a:t>
            </a:r>
            <a:r>
              <a:rPr kumimoji="1" lang="ja-JP" altLang="en-US" dirty="0" smtClean="0"/>
              <a:t>、</a:t>
            </a:r>
            <a:r>
              <a:rPr kumimoji="1" lang="en-US" altLang="ja-JP" dirty="0" smtClean="0"/>
              <a:t>Gfarm</a:t>
            </a:r>
            <a:r>
              <a:rPr lang="ja-JP" altLang="en-US" dirty="0" smtClean="0"/>
              <a:t>ファイルシステムに格納</a:t>
            </a:r>
            <a:endParaRPr lang="en-US" altLang="ja-JP" dirty="0" smtClean="0"/>
          </a:p>
          <a:p>
            <a:pPr lvl="1">
              <a:lnSpc>
                <a:spcPct val="110000"/>
              </a:lnSpc>
              <a:buNone/>
            </a:pPr>
            <a:r>
              <a:rPr lang="ja-JP" altLang="en-US" dirty="0" smtClean="0"/>
              <a:t>→　</a:t>
            </a:r>
            <a:r>
              <a:rPr lang="en-US" altLang="ja-JP" dirty="0" err="1" smtClean="0"/>
              <a:t>XPath</a:t>
            </a:r>
            <a:r>
              <a:rPr lang="ja-JP" altLang="en-US" dirty="0" smtClean="0"/>
              <a:t>によるデータ検索</a:t>
            </a:r>
            <a:endParaRPr kumimoji="1" lang="en-US" altLang="ja-JP" dirty="0" smtClean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2009-8-6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SWoPP2009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6357950" y="2143116"/>
            <a:ext cx="2281554" cy="3286148"/>
          </a:xfrm>
          <a:prstGeom prst="flowChartMagneticDisk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endParaRPr lang="en-US" altLang="ja-JP" sz="2000" dirty="0" smtClean="0"/>
          </a:p>
          <a:p>
            <a:endParaRPr lang="en-US" altLang="ja-JP" sz="2000" dirty="0" smtClean="0"/>
          </a:p>
          <a:p>
            <a:endParaRPr lang="en-US" altLang="ja-JP" sz="2000" dirty="0" smtClean="0"/>
          </a:p>
          <a:p>
            <a:endParaRPr lang="en-US" altLang="ja-JP" sz="2000" dirty="0" smtClean="0"/>
          </a:p>
          <a:p>
            <a:endParaRPr lang="ja-JP" altLang="en-US" sz="2000" dirty="0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357950" y="2377520"/>
            <a:ext cx="2391465" cy="337100"/>
          </a:xfrm>
          <a:prstGeom prst="rect">
            <a:avLst/>
          </a:prstGeom>
          <a:noFill/>
          <a:ln w="10800">
            <a:noFill/>
            <a:round/>
            <a:headEnd/>
            <a:tailEnd/>
          </a:ln>
          <a:effectLst/>
        </p:spPr>
        <p:txBody>
          <a:bodyPr wrap="none" lIns="90000" tIns="45000" rIns="90000" bIns="45000">
            <a:spAutoFit/>
          </a:bodyPr>
          <a:lstStyle/>
          <a:p>
            <a:pPr>
              <a:tabLst>
                <a:tab pos="723900" algn="l"/>
              </a:tabLst>
            </a:pPr>
            <a:r>
              <a:rPr lang="en-US" sz="1600" dirty="0" smtClean="0">
                <a:solidFill>
                  <a:srgbClr val="000000"/>
                </a:solidFill>
                <a:ea typeface="HGPｺﾞｼｯｸB" charset="0"/>
                <a:cs typeface="HGPｺﾞｼｯｸB" charset="0"/>
              </a:rPr>
              <a:t>Gfarm </a:t>
            </a:r>
            <a:r>
              <a:rPr lang="ja-JP" altLang="en-US" sz="1600" dirty="0" smtClean="0">
                <a:solidFill>
                  <a:srgbClr val="000000"/>
                </a:solidFill>
                <a:ea typeface="HGPｺﾞｼｯｸB" charset="0"/>
                <a:cs typeface="HGPｺﾞｼｯｸB" charset="0"/>
              </a:rPr>
              <a:t>ファイルシステム</a:t>
            </a:r>
            <a:endParaRPr lang="en-US" sz="1600" dirty="0" smtClean="0">
              <a:solidFill>
                <a:srgbClr val="000000"/>
              </a:solidFill>
              <a:ea typeface="HGPｺﾞｼｯｸB" charset="0"/>
              <a:cs typeface="HGPｺﾞｼｯｸB" charset="0"/>
            </a:endParaRPr>
          </a:p>
        </p:txBody>
      </p:sp>
      <p:sp>
        <p:nvSpPr>
          <p:cNvPr id="10" name="Oval 6"/>
          <p:cNvSpPr>
            <a:spLocks noChangeArrowheads="1"/>
          </p:cNvSpPr>
          <p:nvPr/>
        </p:nvSpPr>
        <p:spPr bwMode="auto">
          <a:xfrm>
            <a:off x="6500826" y="2786058"/>
            <a:ext cx="1563156" cy="57592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5400" tIns="50400" rIns="95400" bIns="50400" anchor="ctr" anchorCtr="1">
            <a:spAutoFit/>
          </a:bodyPr>
          <a:lstStyle/>
          <a:p>
            <a:pPr algn="ctr"/>
            <a:r>
              <a:rPr lang="en-US" sz="2000" dirty="0" smtClean="0">
                <a:solidFill>
                  <a:srgbClr val="000000"/>
                </a:solidFill>
                <a:ea typeface="HGPｺﾞｼｯｸB" charset="0"/>
                <a:cs typeface="HGPｺﾞｼｯｸB" charset="0"/>
              </a:rPr>
              <a:t>/edu.jhu</a:t>
            </a:r>
            <a:endParaRPr lang="en-US" sz="2000" dirty="0">
              <a:solidFill>
                <a:srgbClr val="000000"/>
              </a:solidFill>
              <a:ea typeface="HGPｺﾞｼｯｸB" charset="0"/>
              <a:cs typeface="HGPｺﾞｼｯｸB" charset="0"/>
            </a:endParaRPr>
          </a:p>
        </p:txBody>
      </p:sp>
      <p:cxnSp>
        <p:nvCxnSpPr>
          <p:cNvPr id="11" name="AutoShape 7"/>
          <p:cNvCxnSpPr>
            <a:cxnSpLocks noChangeShapeType="1"/>
            <a:stCxn id="10" idx="4"/>
            <a:endCxn id="14" idx="0"/>
          </p:cNvCxnSpPr>
          <p:nvPr/>
        </p:nvCxnSpPr>
        <p:spPr bwMode="auto">
          <a:xfrm rot="5400000">
            <a:off x="7108137" y="3397609"/>
            <a:ext cx="209898" cy="138636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</p:cxnSp>
      <p:cxnSp>
        <p:nvCxnSpPr>
          <p:cNvPr id="12" name="AutoShape 8"/>
          <p:cNvCxnSpPr>
            <a:cxnSpLocks noChangeShapeType="1"/>
            <a:stCxn id="14" idx="4"/>
            <a:endCxn id="13" idx="0"/>
          </p:cNvCxnSpPr>
          <p:nvPr/>
        </p:nvCxnSpPr>
        <p:spPr bwMode="auto">
          <a:xfrm rot="5400000">
            <a:off x="6953094" y="4167020"/>
            <a:ext cx="209898" cy="171451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</p:cxnSp>
      <p:sp>
        <p:nvSpPr>
          <p:cNvPr id="13" name="AutoShape 9"/>
          <p:cNvSpPr>
            <a:spLocks noChangeArrowheads="1"/>
          </p:cNvSpPr>
          <p:nvPr/>
        </p:nvSpPr>
        <p:spPr bwMode="auto">
          <a:xfrm>
            <a:off x="6286512" y="4357694"/>
            <a:ext cx="1143008" cy="642942"/>
          </a:xfrm>
          <a:prstGeom prst="flowChartInputOutpu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5400" tIns="50400" rIns="95400" bIns="50400" anchor="ctr">
            <a:no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ea typeface="HGPｺﾞｼｯｸB" charset="0"/>
                <a:cs typeface="HGPｺﾞｼｯｸB" charset="0"/>
              </a:rPr>
              <a:t>image1</a:t>
            </a:r>
          </a:p>
        </p:txBody>
      </p:sp>
      <p:sp>
        <p:nvSpPr>
          <p:cNvPr id="14" name="Oval 20"/>
          <p:cNvSpPr>
            <a:spLocks noChangeArrowheads="1"/>
          </p:cNvSpPr>
          <p:nvPr/>
        </p:nvSpPr>
        <p:spPr bwMode="auto">
          <a:xfrm>
            <a:off x="6429388" y="3571876"/>
            <a:ext cx="1428760" cy="57592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5400" tIns="50400" rIns="95400" bIns="50400" anchor="ctr" anchorCtr="1">
            <a:spAutoFit/>
          </a:bodyPr>
          <a:lstStyle/>
          <a:p>
            <a:pPr algn="ctr">
              <a:tabLst>
                <a:tab pos="723900" algn="l"/>
              </a:tabLst>
            </a:pPr>
            <a:r>
              <a:rPr lang="en-US" sz="2000" dirty="0" err="1" smtClean="0">
                <a:solidFill>
                  <a:srgbClr val="000000"/>
                </a:solidFill>
                <a:ea typeface="HGPｺﾞｼｯｸB" charset="0"/>
                <a:cs typeface="HGPｺﾞｼｯｸB" charset="0"/>
              </a:rPr>
              <a:t>sdss</a:t>
            </a:r>
            <a:endParaRPr lang="en-US" sz="2000" dirty="0">
              <a:solidFill>
                <a:srgbClr val="000000"/>
              </a:solidFill>
              <a:ea typeface="HGPｺﾞｼｯｸB" charset="0"/>
              <a:cs typeface="HGPｺﾞｼｯｸB" charset="0"/>
            </a:endParaRPr>
          </a:p>
        </p:txBody>
      </p:sp>
      <p:sp>
        <p:nvSpPr>
          <p:cNvPr id="43" name="メモ 42"/>
          <p:cNvSpPr/>
          <p:nvPr/>
        </p:nvSpPr>
        <p:spPr>
          <a:xfrm>
            <a:off x="7643834" y="4214818"/>
            <a:ext cx="857256" cy="642942"/>
          </a:xfrm>
          <a:prstGeom prst="foldedCorne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 smtClean="0"/>
              <a:t>メタデータ</a:t>
            </a:r>
            <a:endParaRPr kumimoji="1" lang="ja-JP" altLang="en-US" dirty="0"/>
          </a:p>
        </p:txBody>
      </p:sp>
      <p:cxnSp>
        <p:nvCxnSpPr>
          <p:cNvPr id="65" name="図形 64"/>
          <p:cNvCxnSpPr>
            <a:stCxn id="14" idx="6"/>
            <a:endCxn id="43" idx="0"/>
          </p:cNvCxnSpPr>
          <p:nvPr/>
        </p:nvCxnSpPr>
        <p:spPr>
          <a:xfrm>
            <a:off x="7858148" y="3859836"/>
            <a:ext cx="214314" cy="354982"/>
          </a:xfrm>
          <a:prstGeom prst="bentConnector2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dirty="0" smtClean="0"/>
              <a:t>格納データ</a:t>
            </a:r>
            <a:r>
              <a:rPr kumimoji="1" lang="ja-JP" altLang="en-US" dirty="0" smtClean="0"/>
              <a:t>の座標検索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28733"/>
          </a:xfrm>
        </p:spPr>
        <p:txBody>
          <a:bodyPr>
            <a:normAutofit fontScale="55000" lnSpcReduction="20000"/>
          </a:bodyPr>
          <a:lstStyle/>
          <a:p>
            <a:pPr marL="342900" marR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1" lang="en-US" altLang="ja-JP" sz="3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XPath</a:t>
            </a:r>
            <a:r>
              <a:rPr kumimoji="1" lang="ja-JP" altLang="en-US" sz="3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だけ</a:t>
            </a:r>
            <a:r>
              <a:rPr kumimoji="1" lang="ja-JP" altLang="en-US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では座標検索ができない</a:t>
            </a:r>
            <a:endParaRPr kumimoji="1" lang="en-US" altLang="ja-JP" sz="3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42900" marR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1" lang="ja-JP" altLang="en-US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バーチャル天文台のデータ検索サービスを</a:t>
            </a:r>
            <a:r>
              <a:rPr kumimoji="1" lang="ja-JP" altLang="en-US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利用したプロキシを作成</a:t>
            </a:r>
            <a:endParaRPr lang="en-US" altLang="ja-JP" dirty="0" smtClean="0"/>
          </a:p>
          <a:p>
            <a:pPr lvl="1" indent="-342900">
              <a:lnSpc>
                <a:spcPct val="120000"/>
              </a:lnSpc>
              <a:buFont typeface="Arial" pitchFamily="34" charset="0"/>
              <a:buChar char="•"/>
            </a:pPr>
            <a:r>
              <a:rPr lang="ja-JP" altLang="en-US" dirty="0" smtClean="0"/>
              <a:t>プロキシでクエリを転送</a:t>
            </a:r>
            <a:endParaRPr lang="en-US" altLang="ja-JP" dirty="0" smtClean="0"/>
          </a:p>
          <a:p>
            <a:pPr lvl="1" indent="-342900">
              <a:lnSpc>
                <a:spcPct val="120000"/>
              </a:lnSpc>
              <a:buFont typeface="Arial" pitchFamily="34" charset="0"/>
              <a:buChar char="•"/>
            </a:pPr>
            <a:r>
              <a:rPr lang="ja-JP" altLang="en-US" dirty="0" smtClean="0"/>
              <a:t>最初から全てのデータを格納しなくてもよい</a:t>
            </a:r>
            <a:endParaRPr lang="en-US" altLang="ja-JP" dirty="0" smtClean="0"/>
          </a:p>
          <a:p>
            <a:pPr>
              <a:lnSpc>
                <a:spcPct val="120000"/>
              </a:lnSpc>
            </a:pP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2009-8-6</a:t>
            </a:r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13</a:t>
            </a:fld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SWoPP2009</a:t>
            </a:r>
            <a:endParaRPr kumimoji="1" lang="ja-JP" altLang="en-US"/>
          </a:p>
        </p:txBody>
      </p:sp>
      <p:sp>
        <p:nvSpPr>
          <p:cNvPr id="40" name="正方形/長方形 39"/>
          <p:cNvSpPr/>
          <p:nvPr/>
        </p:nvSpPr>
        <p:spPr>
          <a:xfrm>
            <a:off x="6572264" y="3643314"/>
            <a:ext cx="2143140" cy="8572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　バーチャル天文台</a:t>
            </a:r>
            <a:endParaRPr kumimoji="1" lang="en-US" altLang="ja-JP" dirty="0" smtClean="0"/>
          </a:p>
          <a:p>
            <a:pPr algn="ctr"/>
            <a:r>
              <a:rPr lang="ja-JP" altLang="en-US" dirty="0" smtClean="0"/>
              <a:t>データ検索サービス</a:t>
            </a:r>
            <a:endParaRPr kumimoji="1" lang="ja-JP" altLang="en-US" dirty="0"/>
          </a:p>
        </p:txBody>
      </p:sp>
      <p:sp>
        <p:nvSpPr>
          <p:cNvPr id="42" name="正方形/長方形 41"/>
          <p:cNvSpPr/>
          <p:nvPr/>
        </p:nvSpPr>
        <p:spPr>
          <a:xfrm>
            <a:off x="3000364" y="3652838"/>
            <a:ext cx="2214578" cy="8477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b="1" dirty="0" smtClean="0"/>
              <a:t>データ検索プロキシ</a:t>
            </a:r>
            <a:endParaRPr kumimoji="1" lang="ja-JP" altLang="en-US" b="1" dirty="0"/>
          </a:p>
        </p:txBody>
      </p:sp>
      <p:sp>
        <p:nvSpPr>
          <p:cNvPr id="43" name="角丸四角形 42"/>
          <p:cNvSpPr/>
          <p:nvPr/>
        </p:nvSpPr>
        <p:spPr>
          <a:xfrm>
            <a:off x="785786" y="3786190"/>
            <a:ext cx="1143008" cy="57150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ユーザ</a:t>
            </a:r>
            <a:endParaRPr kumimoji="1" lang="ja-JP" altLang="en-US" dirty="0"/>
          </a:p>
        </p:txBody>
      </p:sp>
      <p:cxnSp>
        <p:nvCxnSpPr>
          <p:cNvPr id="45" name="直線矢印コネクタ 44"/>
          <p:cNvCxnSpPr/>
          <p:nvPr/>
        </p:nvCxnSpPr>
        <p:spPr>
          <a:xfrm>
            <a:off x="2143108" y="4000504"/>
            <a:ext cx="714380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矢印コネクタ 46"/>
          <p:cNvCxnSpPr/>
          <p:nvPr/>
        </p:nvCxnSpPr>
        <p:spPr>
          <a:xfrm>
            <a:off x="5429256" y="4000504"/>
            <a:ext cx="857256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矢印コネクタ 48"/>
          <p:cNvCxnSpPr/>
          <p:nvPr/>
        </p:nvCxnSpPr>
        <p:spPr>
          <a:xfrm rot="10800000">
            <a:off x="5429256" y="4214818"/>
            <a:ext cx="857256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矢印コネクタ 50"/>
          <p:cNvCxnSpPr/>
          <p:nvPr/>
        </p:nvCxnSpPr>
        <p:spPr>
          <a:xfrm rot="10800000">
            <a:off x="2143108" y="4214818"/>
            <a:ext cx="714380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フローチャート : 磁気ディスク 51"/>
          <p:cNvSpPr/>
          <p:nvPr/>
        </p:nvSpPr>
        <p:spPr>
          <a:xfrm>
            <a:off x="6858016" y="4714884"/>
            <a:ext cx="1571636" cy="1000132"/>
          </a:xfrm>
          <a:prstGeom prst="flowChartMagneticDisk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ローチャート : 磁気ディスク 52"/>
          <p:cNvSpPr/>
          <p:nvPr/>
        </p:nvSpPr>
        <p:spPr>
          <a:xfrm>
            <a:off x="3143240" y="4714884"/>
            <a:ext cx="1928826" cy="1643074"/>
          </a:xfrm>
          <a:prstGeom prst="flowChartMagneticDisk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53"/>
          <p:cNvSpPr/>
          <p:nvPr/>
        </p:nvSpPr>
        <p:spPr>
          <a:xfrm>
            <a:off x="3571868" y="5143512"/>
            <a:ext cx="928694" cy="21431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1200" dirty="0" smtClean="0"/>
              <a:t>/edu</a:t>
            </a:r>
            <a:r>
              <a:rPr lang="en-US" altLang="ja-JP" sz="1200" dirty="0" smtClean="0"/>
              <a:t>.jhu</a:t>
            </a:r>
            <a:endParaRPr kumimoji="1" lang="ja-JP" altLang="en-US" sz="1200" dirty="0"/>
          </a:p>
        </p:txBody>
      </p:sp>
      <p:sp>
        <p:nvSpPr>
          <p:cNvPr id="57" name="正方形/長方形 56"/>
          <p:cNvSpPr/>
          <p:nvPr/>
        </p:nvSpPr>
        <p:spPr>
          <a:xfrm>
            <a:off x="1285852" y="3000372"/>
            <a:ext cx="233903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HTTP</a:t>
            </a:r>
            <a:r>
              <a:rPr lang="ja-JP" altLang="en-US" dirty="0" smtClean="0"/>
              <a:t>リクエスト</a:t>
            </a:r>
            <a:endParaRPr lang="en-US" altLang="ja-JP" dirty="0" smtClean="0"/>
          </a:p>
          <a:p>
            <a:r>
              <a:rPr lang="en-US" altLang="ja-JP" sz="1400" dirty="0" smtClean="0"/>
              <a:t>http://gfs.jp</a:t>
            </a:r>
            <a:r>
              <a:rPr lang="en-US" altLang="ja-JP" dirty="0" smtClean="0"/>
              <a:t>?POS=</a:t>
            </a:r>
            <a:r>
              <a:rPr lang="ja-JP" altLang="en-US" dirty="0" smtClean="0"/>
              <a:t>座標</a:t>
            </a:r>
            <a:r>
              <a:rPr lang="en-US" altLang="ja-JP" dirty="0" smtClean="0"/>
              <a:t>...</a:t>
            </a:r>
          </a:p>
          <a:p>
            <a:pPr algn="ctr"/>
            <a:r>
              <a:rPr lang="ja-JP" altLang="en-US" dirty="0" smtClean="0"/>
              <a:t>①</a:t>
            </a:r>
            <a:endParaRPr lang="en-US" altLang="ja-JP" dirty="0" smtClean="0"/>
          </a:p>
        </p:txBody>
      </p:sp>
      <p:sp>
        <p:nvSpPr>
          <p:cNvPr id="58" name="平行四辺形 57"/>
          <p:cNvSpPr/>
          <p:nvPr/>
        </p:nvSpPr>
        <p:spPr>
          <a:xfrm>
            <a:off x="3786182" y="5857892"/>
            <a:ext cx="785818" cy="357190"/>
          </a:xfrm>
          <a:prstGeom prst="parallelogram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1400" dirty="0" smtClean="0"/>
              <a:t>image1</a:t>
            </a:r>
            <a:endParaRPr kumimoji="1" lang="ja-JP" altLang="en-US" sz="1400" dirty="0"/>
          </a:p>
        </p:txBody>
      </p:sp>
      <p:sp>
        <p:nvSpPr>
          <p:cNvPr id="59" name="平行四辺形 58"/>
          <p:cNvSpPr/>
          <p:nvPr/>
        </p:nvSpPr>
        <p:spPr>
          <a:xfrm>
            <a:off x="7358082" y="5143512"/>
            <a:ext cx="785818" cy="357190"/>
          </a:xfrm>
          <a:prstGeom prst="parallelogram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1400" dirty="0" smtClean="0"/>
              <a:t>image1</a:t>
            </a:r>
            <a:endParaRPr kumimoji="1" lang="ja-JP" altLang="en-US" sz="1400" dirty="0"/>
          </a:p>
        </p:txBody>
      </p:sp>
      <p:sp>
        <p:nvSpPr>
          <p:cNvPr id="60" name="平行四辺形 59"/>
          <p:cNvSpPr/>
          <p:nvPr/>
        </p:nvSpPr>
        <p:spPr>
          <a:xfrm>
            <a:off x="7215206" y="5214950"/>
            <a:ext cx="785818" cy="357190"/>
          </a:xfrm>
          <a:prstGeom prst="parallelogram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1400" dirty="0" smtClean="0"/>
              <a:t>image1</a:t>
            </a:r>
            <a:endParaRPr kumimoji="1" lang="ja-JP" altLang="en-US" sz="1400" dirty="0"/>
          </a:p>
        </p:txBody>
      </p:sp>
      <p:sp>
        <p:nvSpPr>
          <p:cNvPr id="61" name="円/楕円 60"/>
          <p:cNvSpPr/>
          <p:nvPr/>
        </p:nvSpPr>
        <p:spPr>
          <a:xfrm>
            <a:off x="3781420" y="5500702"/>
            <a:ext cx="652466" cy="21431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1200" dirty="0" err="1" smtClean="0"/>
              <a:t>sdss</a:t>
            </a:r>
            <a:endParaRPr kumimoji="1" lang="ja-JP" altLang="en-US" sz="1200" dirty="0"/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3277041" y="4786322"/>
            <a:ext cx="16612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Gfarm</a:t>
            </a:r>
            <a:r>
              <a:rPr kumimoji="1" lang="ja-JP" altLang="en-US" sz="1200" dirty="0" smtClean="0"/>
              <a:t>ファイルシステム</a:t>
            </a:r>
            <a:endParaRPr kumimoji="1" lang="ja-JP" altLang="en-US" sz="1200" dirty="0"/>
          </a:p>
        </p:txBody>
      </p:sp>
      <p:cxnSp>
        <p:nvCxnSpPr>
          <p:cNvPr id="64" name="直線コネクタ 63"/>
          <p:cNvCxnSpPr>
            <a:stCxn id="54" idx="4"/>
            <a:endCxn id="61" idx="0"/>
          </p:cNvCxnSpPr>
          <p:nvPr/>
        </p:nvCxnSpPr>
        <p:spPr>
          <a:xfrm rot="16200000" flipH="1">
            <a:off x="4000496" y="5393545"/>
            <a:ext cx="142876" cy="7143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コネクタ 65"/>
          <p:cNvCxnSpPr>
            <a:stCxn id="61" idx="4"/>
            <a:endCxn id="58" idx="0"/>
          </p:cNvCxnSpPr>
          <p:nvPr/>
        </p:nvCxnSpPr>
        <p:spPr>
          <a:xfrm rot="16200000" flipH="1">
            <a:off x="4071934" y="5750735"/>
            <a:ext cx="142876" cy="7143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正方形/長方形 68"/>
          <p:cNvSpPr/>
          <p:nvPr/>
        </p:nvSpPr>
        <p:spPr>
          <a:xfrm>
            <a:off x="4643438" y="3000372"/>
            <a:ext cx="253825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HTTP</a:t>
            </a:r>
            <a:r>
              <a:rPr lang="ja-JP" altLang="en-US" dirty="0" smtClean="0"/>
              <a:t>リクエスト</a:t>
            </a:r>
            <a:endParaRPr lang="en-US" altLang="ja-JP" dirty="0" smtClean="0"/>
          </a:p>
          <a:p>
            <a:r>
              <a:rPr lang="en-US" altLang="ja-JP" sz="1400" dirty="0" smtClean="0"/>
              <a:t>http://sdss.edu</a:t>
            </a:r>
            <a:r>
              <a:rPr lang="en-US" altLang="ja-JP" dirty="0" smtClean="0"/>
              <a:t>?POS=</a:t>
            </a:r>
            <a:r>
              <a:rPr lang="ja-JP" altLang="en-US" dirty="0" smtClean="0"/>
              <a:t>座標</a:t>
            </a:r>
            <a:r>
              <a:rPr lang="en-US" altLang="ja-JP" dirty="0" smtClean="0"/>
              <a:t>...</a:t>
            </a:r>
          </a:p>
          <a:p>
            <a:pPr algn="ctr"/>
            <a:r>
              <a:rPr lang="ja-JP" altLang="en-US" dirty="0" smtClean="0"/>
              <a:t>②</a:t>
            </a:r>
            <a:endParaRPr lang="en-US" altLang="ja-JP" dirty="0" smtClean="0"/>
          </a:p>
        </p:txBody>
      </p:sp>
      <p:cxnSp>
        <p:nvCxnSpPr>
          <p:cNvPr id="71" name="直線コネクタ 70"/>
          <p:cNvCxnSpPr>
            <a:stCxn id="42" idx="2"/>
            <a:endCxn id="53" idx="1"/>
          </p:cNvCxnSpPr>
          <p:nvPr/>
        </p:nvCxnSpPr>
        <p:spPr>
          <a:xfrm rot="5400000">
            <a:off x="4000496" y="4607727"/>
            <a:ext cx="214314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コネクタ 72"/>
          <p:cNvCxnSpPr>
            <a:stCxn id="40" idx="2"/>
            <a:endCxn id="52" idx="1"/>
          </p:cNvCxnSpPr>
          <p:nvPr/>
        </p:nvCxnSpPr>
        <p:spPr>
          <a:xfrm rot="5400000">
            <a:off x="7536677" y="4607727"/>
            <a:ext cx="214314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テキスト ボックス 78"/>
          <p:cNvSpPr txBox="1"/>
          <p:nvPr/>
        </p:nvSpPr>
        <p:spPr>
          <a:xfrm>
            <a:off x="5327107" y="4286256"/>
            <a:ext cx="11737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dirty="0" smtClean="0"/>
              <a:t>③</a:t>
            </a:r>
            <a:endParaRPr lang="en-US" altLang="ja-JP" dirty="0" smtClean="0"/>
          </a:p>
          <a:p>
            <a:r>
              <a:rPr kumimoji="1" lang="ja-JP" altLang="en-US" dirty="0" smtClean="0"/>
              <a:t>データ</a:t>
            </a:r>
            <a:r>
              <a:rPr kumimoji="1" lang="en-US" altLang="ja-JP" dirty="0" smtClean="0"/>
              <a:t>URL</a:t>
            </a:r>
            <a:endParaRPr kumimoji="1" lang="ja-JP" altLang="en-US" dirty="0"/>
          </a:p>
        </p:txBody>
      </p:sp>
      <p:cxnSp>
        <p:nvCxnSpPr>
          <p:cNvPr id="81" name="曲線コネクタ 80"/>
          <p:cNvCxnSpPr>
            <a:stCxn id="60" idx="5"/>
            <a:endCxn id="58" idx="2"/>
          </p:cNvCxnSpPr>
          <p:nvPr/>
        </p:nvCxnSpPr>
        <p:spPr>
          <a:xfrm rot="10800000" flipV="1">
            <a:off x="4527351" y="5393545"/>
            <a:ext cx="2732504" cy="642942"/>
          </a:xfrm>
          <a:prstGeom prst="curvedConnector3">
            <a:avLst>
              <a:gd name="adj1" fmla="val 50000"/>
            </a:avLst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テキスト ボックス 83"/>
          <p:cNvSpPr txBox="1"/>
          <p:nvPr/>
        </p:nvSpPr>
        <p:spPr>
          <a:xfrm>
            <a:off x="5429256" y="5286388"/>
            <a:ext cx="930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④ 転送</a:t>
            </a:r>
            <a:endParaRPr kumimoji="1" lang="ja-JP" altLang="en-US" dirty="0"/>
          </a:p>
        </p:txBody>
      </p:sp>
      <p:sp>
        <p:nvSpPr>
          <p:cNvPr id="88" name="テキスト ボックス 87"/>
          <p:cNvSpPr txBox="1"/>
          <p:nvPr/>
        </p:nvSpPr>
        <p:spPr>
          <a:xfrm>
            <a:off x="1571604" y="4286256"/>
            <a:ext cx="17043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dirty="0" smtClean="0"/>
              <a:t>⑤</a:t>
            </a:r>
            <a:endParaRPr kumimoji="1" lang="en-US" altLang="ja-JP" dirty="0" smtClean="0"/>
          </a:p>
          <a:p>
            <a:r>
              <a:rPr kumimoji="1" lang="ja-JP" altLang="en-US" dirty="0" smtClean="0"/>
              <a:t>データ</a:t>
            </a:r>
            <a:r>
              <a:rPr lang="ja-JP" altLang="en-US" dirty="0" smtClean="0"/>
              <a:t>へのパス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 animBg="1"/>
      <p:bldP spid="69" grpId="0"/>
      <p:bldP spid="79" grpId="0"/>
      <p:bldP spid="84" grpId="0"/>
      <p:bldP spid="8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dirty="0" smtClean="0"/>
              <a:t>プロトタイプ</a:t>
            </a:r>
            <a:r>
              <a:rPr kumimoji="1" lang="ja-JP" altLang="en-US" dirty="0" smtClean="0"/>
              <a:t>実装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ja-JP" altLang="en-US" dirty="0" smtClean="0"/>
              <a:t>各国のバーチャル天文台からメタデータを収集</a:t>
            </a:r>
            <a:endParaRPr lang="en-US" altLang="ja-JP" dirty="0" smtClean="0"/>
          </a:p>
          <a:p>
            <a:pPr lvl="1">
              <a:lnSpc>
                <a:spcPct val="100000"/>
              </a:lnSpc>
            </a:pPr>
            <a:r>
              <a:rPr lang="ja-JP" altLang="en-US" dirty="0" smtClean="0"/>
              <a:t>メタデータ数　：　</a:t>
            </a:r>
            <a:r>
              <a:rPr lang="en-US" altLang="ja-JP" dirty="0" smtClean="0"/>
              <a:t>9319</a:t>
            </a:r>
          </a:p>
          <a:p>
            <a:pPr lvl="1">
              <a:lnSpc>
                <a:spcPct val="100000"/>
              </a:lnSpc>
            </a:pPr>
            <a:r>
              <a:rPr lang="ja-JP" altLang="en-US" dirty="0" smtClean="0"/>
              <a:t>画像検索サービス数　：　</a:t>
            </a:r>
            <a:r>
              <a:rPr lang="en-US" altLang="ja-JP" dirty="0" smtClean="0"/>
              <a:t>122</a:t>
            </a:r>
          </a:p>
          <a:p>
            <a:pPr>
              <a:lnSpc>
                <a:spcPct val="100000"/>
              </a:lnSpc>
            </a:pPr>
            <a:r>
              <a:rPr lang="ja-JP" altLang="en-US" dirty="0" smtClean="0"/>
              <a:t>画像検索サービスへのプロキシ</a:t>
            </a:r>
            <a:endParaRPr lang="en-US" altLang="ja-JP" dirty="0" smtClean="0"/>
          </a:p>
          <a:p>
            <a:pPr lvl="1">
              <a:lnSpc>
                <a:spcPct val="100000"/>
              </a:lnSpc>
            </a:pPr>
            <a:r>
              <a:rPr lang="ja-JP" altLang="en-US" dirty="0" smtClean="0"/>
              <a:t>簡単な</a:t>
            </a:r>
            <a:r>
              <a:rPr lang="en-US" altLang="ja-JP" dirty="0" smtClean="0"/>
              <a:t>CGI</a:t>
            </a:r>
            <a:r>
              <a:rPr lang="ja-JP" altLang="en-US" dirty="0" smtClean="0"/>
              <a:t>で動作実証</a:t>
            </a:r>
            <a:endParaRPr lang="en-US" altLang="ja-JP" dirty="0" smtClean="0"/>
          </a:p>
          <a:p>
            <a:pPr lvl="1">
              <a:lnSpc>
                <a:spcPct val="100000"/>
              </a:lnSpc>
            </a:pPr>
            <a:r>
              <a:rPr lang="ja-JP" altLang="en-US" dirty="0" smtClean="0"/>
              <a:t>今後、実際にデータ転送を行い、性能評価を行う予定</a:t>
            </a:r>
            <a:endParaRPr lang="en-US" altLang="ja-JP" dirty="0" smtClean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2009-8-6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SWoPP2009</a:t>
            </a:r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dirty="0" smtClean="0">
                <a:solidFill>
                  <a:schemeClr val="bg1">
                    <a:lumMod val="85000"/>
                  </a:schemeClr>
                </a:solidFill>
              </a:rPr>
              <a:t>発表内容</a:t>
            </a:r>
            <a:endParaRPr kumimoji="1" lang="ja-JP" alt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lvl="1" indent="-514350">
              <a:lnSpc>
                <a:spcPct val="100000"/>
              </a:lnSpc>
              <a:buFont typeface="+mj-lt"/>
              <a:buAutoNum type="arabicPeriod"/>
            </a:pPr>
            <a:r>
              <a:rPr lang="ja-JP" altLang="en-US" sz="3200" dirty="0" smtClean="0">
                <a:solidFill>
                  <a:schemeClr val="bg1">
                    <a:lumMod val="85000"/>
                  </a:schemeClr>
                </a:solidFill>
              </a:rPr>
              <a:t>研究背景・目的</a:t>
            </a:r>
            <a:endParaRPr lang="en-US" altLang="ja-JP" sz="320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514350" lvl="1" indent="-514350">
              <a:lnSpc>
                <a:spcPct val="100000"/>
              </a:lnSpc>
              <a:buFont typeface="+mj-lt"/>
              <a:buAutoNum type="arabicPeriod"/>
            </a:pPr>
            <a:r>
              <a:rPr lang="en-US" altLang="ja-JP" sz="3200" dirty="0" smtClean="0">
                <a:solidFill>
                  <a:schemeClr val="bg1">
                    <a:lumMod val="85000"/>
                  </a:schemeClr>
                </a:solidFill>
              </a:rPr>
              <a:t>Gfarm</a:t>
            </a:r>
            <a:r>
              <a:rPr lang="ja-JP" altLang="en-US" sz="3200" dirty="0" smtClean="0">
                <a:solidFill>
                  <a:schemeClr val="bg1">
                    <a:lumMod val="85000"/>
                  </a:schemeClr>
                </a:solidFill>
              </a:rPr>
              <a:t>による</a:t>
            </a:r>
            <a:r>
              <a:rPr kumimoji="1" lang="ja-JP" altLang="en-US" sz="3200" kern="1200" dirty="0" smtClea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天文</a:t>
            </a:r>
            <a:r>
              <a:rPr kumimoji="1" lang="en-US" sz="3200" kern="1200" dirty="0" smtClea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e</a:t>
            </a:r>
            <a:r>
              <a:rPr kumimoji="1" lang="ja-JP" altLang="en-US" sz="3200" kern="1200" dirty="0" smtClea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サイエンス基盤の提案</a:t>
            </a:r>
            <a:endParaRPr kumimoji="1" lang="en-US" sz="3200" kern="1200" dirty="0" smtClean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  <a:p>
            <a:pPr lvl="1" rtl="0" eaLnBrk="1" latinLnBrk="0" hangingPunct="1">
              <a:lnSpc>
                <a:spcPct val="100000"/>
              </a:lnSpc>
            </a:pPr>
            <a:r>
              <a:rPr kumimoji="1" lang="ja-JP" altLang="en-US" sz="2800" kern="1200" dirty="0" smtClea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天文データの格納方法</a:t>
            </a:r>
            <a:endParaRPr kumimoji="1" lang="en-US" altLang="ja-JP" sz="2800" kern="1200" dirty="0" smtClean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  <a:p>
            <a:pPr lvl="1" rtl="0" eaLnBrk="1" latinLnBrk="0" hangingPunct="1">
              <a:lnSpc>
                <a:spcPct val="100000"/>
              </a:lnSpc>
            </a:pPr>
            <a:r>
              <a:rPr lang="ja-JP" altLang="en-US" dirty="0" smtClean="0">
                <a:solidFill>
                  <a:schemeClr val="bg1">
                    <a:lumMod val="85000"/>
                  </a:schemeClr>
                </a:solidFill>
              </a:rPr>
              <a:t>格納データ</a:t>
            </a:r>
            <a:r>
              <a:rPr kumimoji="1" lang="ja-JP" altLang="en-US" sz="2800" kern="1200" dirty="0" smtClea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の</a:t>
            </a:r>
            <a:r>
              <a:rPr kumimoji="1" lang="ja-JP" altLang="en-US" sz="2800" kern="1200" dirty="0" smtClea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検索方法</a:t>
            </a:r>
            <a:endParaRPr kumimoji="1" lang="en-US" sz="2800" kern="1200" dirty="0" smtClean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  <a:p>
            <a:pPr marL="514350" indent="-514350" rtl="0" eaLnBrk="1" latinLnBrk="0" hangingPunct="1">
              <a:lnSpc>
                <a:spcPct val="100000"/>
              </a:lnSpc>
              <a:buFont typeface="+mj-lt"/>
              <a:buAutoNum type="arabicPeriod" startAt="3"/>
            </a:pPr>
            <a:r>
              <a:rPr kumimoji="1" lang="ja-JP" altLang="en-US" sz="3200" kern="1200" dirty="0" smtClean="0">
                <a:latin typeface="+mn-lt"/>
                <a:ea typeface="+mn-ea"/>
                <a:cs typeface="+mn-cs"/>
              </a:rPr>
              <a:t>提案基盤上での天文データ解析の初期性能評価</a:t>
            </a:r>
            <a:endParaRPr kumimoji="1" lang="en-US" sz="3200" kern="1200" dirty="0" smtClean="0">
              <a:latin typeface="+mn-lt"/>
              <a:ea typeface="+mn-ea"/>
              <a:cs typeface="+mn-cs"/>
            </a:endParaRPr>
          </a:p>
          <a:p>
            <a:pPr lvl="1" rtl="0" eaLnBrk="1" latinLnBrk="0" hangingPunct="1">
              <a:lnSpc>
                <a:spcPct val="100000"/>
              </a:lnSpc>
            </a:pPr>
            <a:r>
              <a:rPr kumimoji="1" lang="ja-JP" altLang="en-US" sz="2800" kern="1200" dirty="0" smtClean="0">
                <a:latin typeface="+mn-lt"/>
                <a:ea typeface="+mn-ea"/>
                <a:cs typeface="+mn-cs"/>
              </a:rPr>
              <a:t>画像処理プログラム</a:t>
            </a:r>
            <a:r>
              <a:rPr lang="ja-JP" altLang="en-US" dirty="0" smtClean="0"/>
              <a:t>の並列実行</a:t>
            </a:r>
            <a:endParaRPr kumimoji="1" lang="en-US" sz="2800" kern="1200" dirty="0" smtClean="0">
              <a:latin typeface="+mn-lt"/>
              <a:ea typeface="+mn-ea"/>
              <a:cs typeface="+mn-cs"/>
            </a:endParaRP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2009-8-6</a:t>
            </a:r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15</a:t>
            </a:fld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 smtClean="0"/>
              <a:t>SWoPP2009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dirty="0" smtClean="0"/>
              <a:t>初期性能評価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en-US" altLang="ja-JP" dirty="0" err="1" smtClean="0"/>
              <a:t>Gfarm</a:t>
            </a:r>
            <a:r>
              <a:rPr kumimoji="1" lang="ja-JP" altLang="en-US" dirty="0" smtClean="0"/>
              <a:t>上で実際に天文データ処理を</a:t>
            </a:r>
            <a:r>
              <a:rPr kumimoji="1" lang="ja-JP" altLang="en-US" dirty="0" smtClean="0"/>
              <a:t>行い、</a:t>
            </a:r>
            <a:endParaRPr kumimoji="1" lang="en-US" altLang="ja-JP" dirty="0" smtClean="0"/>
          </a:p>
          <a:p>
            <a:pPr>
              <a:lnSpc>
                <a:spcPct val="100000"/>
              </a:lnSpc>
            </a:pPr>
            <a:r>
              <a:rPr kumimoji="1" lang="ja-JP" altLang="en-US" dirty="0" smtClean="0"/>
              <a:t>大規模データ解析</a:t>
            </a:r>
            <a:r>
              <a:rPr lang="ja-JP" altLang="en-US" dirty="0" smtClean="0"/>
              <a:t>に</a:t>
            </a:r>
            <a:r>
              <a:rPr lang="ja-JP" altLang="en-US" dirty="0" smtClean="0"/>
              <a:t>向けての第</a:t>
            </a:r>
            <a:r>
              <a:rPr lang="ja-JP" altLang="en-US" dirty="0" smtClean="0"/>
              <a:t>１</a:t>
            </a:r>
            <a:r>
              <a:rPr lang="ja-JP" altLang="en-US" dirty="0" smtClean="0"/>
              <a:t>段階として</a:t>
            </a:r>
            <a:r>
              <a:rPr kumimoji="1" lang="ja-JP" altLang="en-US" dirty="0" smtClean="0"/>
              <a:t>、簡単な並列</a:t>
            </a:r>
            <a:r>
              <a:rPr kumimoji="1" lang="ja-JP" altLang="en-US" dirty="0" smtClean="0"/>
              <a:t>実行性能を</a:t>
            </a:r>
            <a:r>
              <a:rPr kumimoji="1" lang="ja-JP" altLang="en-US" dirty="0" smtClean="0"/>
              <a:t>調べる。</a:t>
            </a:r>
            <a:endParaRPr kumimoji="1" lang="en-US" altLang="ja-JP" dirty="0" smtClean="0"/>
          </a:p>
          <a:p>
            <a:pPr>
              <a:lnSpc>
                <a:spcPct val="100000"/>
              </a:lnSpc>
            </a:pPr>
            <a:r>
              <a:rPr lang="ja-JP" altLang="en-US" dirty="0" smtClean="0"/>
              <a:t>対象</a:t>
            </a:r>
            <a:r>
              <a:rPr lang="ja-JP" altLang="en-US" dirty="0" smtClean="0"/>
              <a:t>データ</a:t>
            </a:r>
            <a:r>
              <a:rPr lang="ja-JP" altLang="en-US" dirty="0" smtClean="0"/>
              <a:t>処理</a:t>
            </a:r>
            <a:r>
              <a:rPr lang="ja-JP" altLang="en-US" dirty="0" smtClean="0"/>
              <a:t>：　天文画像の変換合成</a:t>
            </a:r>
            <a:endParaRPr kumimoji="1" lang="en-US" altLang="ja-JP" dirty="0" smtClean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2009-8-6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SWoPP2009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lnSpc>
                <a:spcPct val="100000"/>
              </a:lnSpc>
            </a:pPr>
            <a:r>
              <a:rPr kumimoji="1" lang="ja-JP" altLang="en-US" dirty="0" smtClean="0"/>
              <a:t>天文画像処理ソフトウェア </a:t>
            </a:r>
            <a:r>
              <a:rPr kumimoji="1" lang="en-US" altLang="ja-JP" dirty="0" smtClean="0"/>
              <a:t>Montage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543179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kumimoji="1" lang="en-US" altLang="ja-JP" sz="3800" dirty="0" smtClean="0"/>
              <a:t>Montage</a:t>
            </a:r>
          </a:p>
          <a:p>
            <a:pPr lvl="1">
              <a:lnSpc>
                <a:spcPct val="120000"/>
              </a:lnSpc>
            </a:pPr>
            <a:r>
              <a:rPr kumimoji="1" lang="ja-JP" altLang="en-US" dirty="0" smtClean="0"/>
              <a:t>複数の</a:t>
            </a:r>
            <a:r>
              <a:rPr lang="ja-JP" altLang="en-US" dirty="0" smtClean="0"/>
              <a:t>天文</a:t>
            </a:r>
            <a:r>
              <a:rPr kumimoji="1" lang="ja-JP" altLang="en-US" dirty="0" smtClean="0"/>
              <a:t>画像を１枚の画像に合成するソフトウェア</a:t>
            </a:r>
            <a:endParaRPr kumimoji="1" lang="en-US" altLang="ja-JP" dirty="0" smtClean="0"/>
          </a:p>
          <a:p>
            <a:pPr lvl="1">
              <a:lnSpc>
                <a:spcPct val="120000"/>
              </a:lnSpc>
            </a:pPr>
            <a:r>
              <a:rPr kumimoji="1" lang="ja-JP" altLang="en-US" dirty="0" smtClean="0"/>
              <a:t>天球座標・投影法の変換</a:t>
            </a:r>
            <a:r>
              <a:rPr lang="ja-JP" altLang="en-US" dirty="0" smtClean="0"/>
              <a:t>、</a:t>
            </a:r>
            <a:r>
              <a:rPr kumimoji="1" lang="ja-JP" altLang="en-US" dirty="0" smtClean="0"/>
              <a:t>明るさの補正、画像の合成</a:t>
            </a:r>
            <a:endParaRPr kumimoji="1" lang="en-US" altLang="ja-JP" dirty="0" smtClean="0"/>
          </a:p>
          <a:p>
            <a:pPr lvl="1">
              <a:lnSpc>
                <a:spcPct val="120000"/>
              </a:lnSpc>
            </a:pPr>
            <a:r>
              <a:rPr kumimoji="1" lang="ja-JP" altLang="en-US" dirty="0" smtClean="0"/>
              <a:t>処理</a:t>
            </a:r>
            <a:r>
              <a:rPr lang="ja-JP" altLang="en-US" dirty="0" smtClean="0"/>
              <a:t>ごと</a:t>
            </a:r>
            <a:r>
              <a:rPr lang="ja-JP" altLang="en-US" dirty="0" smtClean="0"/>
              <a:t>に</a:t>
            </a:r>
            <a:r>
              <a:rPr lang="ja-JP" altLang="en-US" dirty="0" smtClean="0"/>
              <a:t>分かれた</a:t>
            </a:r>
            <a:r>
              <a:rPr kumimoji="1" lang="ja-JP" altLang="en-US" dirty="0" smtClean="0"/>
              <a:t>プログラム</a:t>
            </a:r>
            <a:endParaRPr kumimoji="1" lang="en-US" altLang="ja-JP" dirty="0" smtClean="0"/>
          </a:p>
          <a:p>
            <a:pPr>
              <a:lnSpc>
                <a:spcPct val="120000"/>
              </a:lnSpc>
            </a:pPr>
            <a:r>
              <a:rPr lang="ja-JP" altLang="en-US" dirty="0" smtClean="0"/>
              <a:t>測定対象プログラム：　</a:t>
            </a:r>
            <a:r>
              <a:rPr lang="en-US" altLang="ja-JP" dirty="0" err="1" smtClean="0"/>
              <a:t>mProjectPP</a:t>
            </a:r>
            <a:endParaRPr lang="en-US" altLang="ja-JP" dirty="0" smtClean="0"/>
          </a:p>
          <a:p>
            <a:pPr lvl="1">
              <a:lnSpc>
                <a:spcPct val="120000"/>
              </a:lnSpc>
            </a:pPr>
            <a:r>
              <a:rPr lang="en-US" altLang="ja-JP" dirty="0" smtClean="0"/>
              <a:t>Montage </a:t>
            </a:r>
            <a:r>
              <a:rPr lang="ja-JP" altLang="en-US" dirty="0" smtClean="0"/>
              <a:t>の一連の処理のうちの、最初の処理</a:t>
            </a:r>
            <a:endParaRPr lang="en-US" altLang="ja-JP" dirty="0" smtClean="0"/>
          </a:p>
          <a:p>
            <a:pPr lvl="1">
              <a:lnSpc>
                <a:spcPct val="120000"/>
              </a:lnSpc>
            </a:pPr>
            <a:endParaRPr lang="en-US" altLang="ja-JP" dirty="0" smtClean="0"/>
          </a:p>
          <a:p>
            <a:pPr lvl="1">
              <a:lnSpc>
                <a:spcPct val="120000"/>
              </a:lnSpc>
            </a:pPr>
            <a:endParaRPr kumimoji="1" lang="en-US" altLang="ja-JP" dirty="0" smtClean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2009-8-6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SWoPP2009</a:t>
            </a:r>
            <a:endParaRPr kumimoji="1" lang="ja-JP" altLang="en-US"/>
          </a:p>
        </p:txBody>
      </p:sp>
      <p:pic>
        <p:nvPicPr>
          <p:cNvPr id="7" name="コンテンツ プレースホルダ 3" descr="befor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434" y="4214818"/>
            <a:ext cx="3238500" cy="2352675"/>
          </a:xfrm>
          <a:prstGeom prst="rect">
            <a:avLst/>
          </a:prstGeom>
        </p:spPr>
      </p:pic>
      <p:pic>
        <p:nvPicPr>
          <p:cNvPr id="8" name="図 7" descr="afte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2066" y="4219573"/>
            <a:ext cx="3238500" cy="2352675"/>
          </a:xfrm>
          <a:prstGeom prst="rect">
            <a:avLst/>
          </a:prstGeom>
        </p:spPr>
      </p:pic>
      <p:cxnSp>
        <p:nvCxnSpPr>
          <p:cNvPr id="9" name="直線矢印コネクタ 8"/>
          <p:cNvCxnSpPr/>
          <p:nvPr/>
        </p:nvCxnSpPr>
        <p:spPr>
          <a:xfrm>
            <a:off x="4286248" y="5000636"/>
            <a:ext cx="78581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正方形/長方形 710"/>
          <p:cNvSpPr/>
          <p:nvPr/>
        </p:nvSpPr>
        <p:spPr>
          <a:xfrm>
            <a:off x="2000232" y="4143380"/>
            <a:ext cx="1357322" cy="10001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r>
              <a:rPr kumimoji="1" lang="en-US" altLang="ja-JP" dirty="0" smtClean="0"/>
              <a:t>  Text  file</a:t>
            </a:r>
            <a:endParaRPr kumimoji="1" lang="ja-JP" altLang="en-US" dirty="0"/>
          </a:p>
        </p:txBody>
      </p:sp>
      <p:sp>
        <p:nvSpPr>
          <p:cNvPr id="7" name="タイトル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dirty="0" smtClean="0"/>
              <a:t>測定対象： </a:t>
            </a:r>
            <a:r>
              <a:rPr lang="en-US" altLang="ja-JP" dirty="0" err="1" smtClean="0"/>
              <a:t>mProjectPP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2009-8-6</a:t>
            </a:r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 smtClean="0"/>
              <a:t>SWoPP2009</a:t>
            </a:r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18</a:t>
            </a:fld>
            <a:endParaRPr kumimoji="1" lang="ja-JP" altLang="en-US" dirty="0"/>
          </a:p>
        </p:txBody>
      </p:sp>
      <p:sp>
        <p:nvSpPr>
          <p:cNvPr id="12" name="正方形/長方形 11"/>
          <p:cNvSpPr/>
          <p:nvPr/>
        </p:nvSpPr>
        <p:spPr>
          <a:xfrm>
            <a:off x="6143636" y="2000240"/>
            <a:ext cx="1357322" cy="19288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r>
              <a:rPr kumimoji="1" lang="en-US" altLang="ja-JP" dirty="0" smtClean="0"/>
              <a:t>  FITS </a:t>
            </a:r>
            <a:r>
              <a:rPr lang="en-US" altLang="ja-JP" dirty="0" smtClean="0"/>
              <a:t>file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286512" y="2285992"/>
            <a:ext cx="1000132" cy="605294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US" altLang="ja-JP" sz="1000" dirty="0" smtClean="0"/>
              <a:t>NAXIS = 2</a:t>
            </a:r>
          </a:p>
          <a:p>
            <a:pPr>
              <a:lnSpc>
                <a:spcPts val="1000"/>
              </a:lnSpc>
            </a:pPr>
            <a:r>
              <a:rPr lang="en-US" altLang="ja-JP" sz="1000" dirty="0" smtClean="0"/>
              <a:t>CRVAL = 210.0</a:t>
            </a:r>
          </a:p>
          <a:p>
            <a:pPr>
              <a:lnSpc>
                <a:spcPts val="1000"/>
              </a:lnSpc>
            </a:pPr>
            <a:r>
              <a:rPr lang="en-US" altLang="ja-JP" sz="1000" dirty="0" smtClean="0"/>
              <a:t>CRPIX = 1600</a:t>
            </a:r>
          </a:p>
          <a:p>
            <a:pPr>
              <a:lnSpc>
                <a:spcPts val="1000"/>
              </a:lnSpc>
            </a:pPr>
            <a:r>
              <a:rPr kumimoji="1" lang="en-US" altLang="ja-JP" sz="1000" dirty="0" smtClean="0"/>
              <a:t>….</a:t>
            </a:r>
            <a:endParaRPr kumimoji="1" lang="ja-JP" altLang="en-US" sz="1000" dirty="0"/>
          </a:p>
        </p:txBody>
      </p:sp>
      <p:pic>
        <p:nvPicPr>
          <p:cNvPr id="693" name="図 692" descr="galaxy2.png"/>
          <p:cNvPicPr>
            <a:picLocks noChangeAspect="1"/>
          </p:cNvPicPr>
          <p:nvPr/>
        </p:nvPicPr>
        <p:blipFill>
          <a:blip r:embed="rId3"/>
          <a:srcRect l="10526" t="19048" r="10526" b="19048"/>
          <a:stretch>
            <a:fillRect/>
          </a:stretch>
        </p:blipFill>
        <p:spPr>
          <a:xfrm>
            <a:off x="6286512" y="2928934"/>
            <a:ext cx="1071570" cy="92869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</p:pic>
      <p:sp>
        <p:nvSpPr>
          <p:cNvPr id="695" name="正方形/長方形 694"/>
          <p:cNvSpPr/>
          <p:nvPr/>
        </p:nvSpPr>
        <p:spPr>
          <a:xfrm>
            <a:off x="6143636" y="4143380"/>
            <a:ext cx="1357322" cy="19288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r>
              <a:rPr kumimoji="1" lang="en-US" altLang="ja-JP" dirty="0" smtClean="0"/>
              <a:t>  FITS </a:t>
            </a:r>
            <a:r>
              <a:rPr lang="en-US" altLang="ja-JP" dirty="0" smtClean="0"/>
              <a:t>file</a:t>
            </a:r>
            <a:endParaRPr kumimoji="1" lang="ja-JP" altLang="en-US" dirty="0"/>
          </a:p>
        </p:txBody>
      </p:sp>
      <p:sp>
        <p:nvSpPr>
          <p:cNvPr id="696" name="テキスト ボックス 695"/>
          <p:cNvSpPr txBox="1"/>
          <p:nvPr/>
        </p:nvSpPr>
        <p:spPr>
          <a:xfrm>
            <a:off x="6286512" y="4429132"/>
            <a:ext cx="1000132" cy="605294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US" altLang="ja-JP" sz="1000" dirty="0" smtClean="0"/>
              <a:t>NAXIS = 2</a:t>
            </a:r>
          </a:p>
          <a:p>
            <a:pPr>
              <a:lnSpc>
                <a:spcPts val="1000"/>
              </a:lnSpc>
            </a:pPr>
            <a:r>
              <a:rPr lang="en-US" altLang="ja-JP" sz="1000" dirty="0" smtClean="0"/>
              <a:t>CRVAL = 210.0</a:t>
            </a:r>
          </a:p>
          <a:p>
            <a:pPr>
              <a:lnSpc>
                <a:spcPts val="1000"/>
              </a:lnSpc>
            </a:pPr>
            <a:r>
              <a:rPr lang="en-US" altLang="ja-JP" sz="1000" dirty="0" smtClean="0"/>
              <a:t>CRPIX = 1600</a:t>
            </a:r>
          </a:p>
          <a:p>
            <a:pPr>
              <a:lnSpc>
                <a:spcPts val="1000"/>
              </a:lnSpc>
            </a:pPr>
            <a:r>
              <a:rPr kumimoji="1" lang="en-US" altLang="ja-JP" sz="1000" dirty="0" smtClean="0"/>
              <a:t>….</a:t>
            </a:r>
            <a:endParaRPr kumimoji="1" lang="ja-JP" altLang="en-US" sz="1000" dirty="0"/>
          </a:p>
        </p:txBody>
      </p:sp>
      <p:pic>
        <p:nvPicPr>
          <p:cNvPr id="694" name="図 693" descr="galaxy2.png"/>
          <p:cNvPicPr>
            <a:picLocks noChangeAspect="1"/>
          </p:cNvPicPr>
          <p:nvPr/>
        </p:nvPicPr>
        <p:blipFill>
          <a:blip r:embed="rId3">
            <a:lum bright="100000"/>
          </a:blip>
          <a:srcRect l="10526" t="19048" r="10526" b="19048"/>
          <a:stretch>
            <a:fillRect/>
          </a:stretch>
        </p:blipFill>
        <p:spPr>
          <a:xfrm>
            <a:off x="6286512" y="5072074"/>
            <a:ext cx="1071570" cy="928694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</p:pic>
      <p:sp>
        <p:nvSpPr>
          <p:cNvPr id="698" name="正方形/長方形 697"/>
          <p:cNvSpPr/>
          <p:nvPr/>
        </p:nvSpPr>
        <p:spPr>
          <a:xfrm>
            <a:off x="2000396" y="1928802"/>
            <a:ext cx="1357322" cy="20002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r>
              <a:rPr kumimoji="1" lang="en-US" altLang="ja-JP" dirty="0" smtClean="0"/>
              <a:t>  FITS  file</a:t>
            </a:r>
            <a:endParaRPr kumimoji="1" lang="ja-JP" altLang="en-US" dirty="0"/>
          </a:p>
        </p:txBody>
      </p:sp>
      <p:sp>
        <p:nvSpPr>
          <p:cNvPr id="699" name="テキスト ボックス 698"/>
          <p:cNvSpPr txBox="1"/>
          <p:nvPr/>
        </p:nvSpPr>
        <p:spPr>
          <a:xfrm>
            <a:off x="2143272" y="2214554"/>
            <a:ext cx="1000132" cy="607089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US" altLang="ja-JP" sz="1000" dirty="0" smtClean="0"/>
              <a:t>NAXIS = 2</a:t>
            </a:r>
          </a:p>
          <a:p>
            <a:pPr>
              <a:lnSpc>
                <a:spcPts val="1000"/>
              </a:lnSpc>
            </a:pPr>
            <a:r>
              <a:rPr lang="en-US" altLang="ja-JP" sz="1000" dirty="0" smtClean="0"/>
              <a:t>CRVAL = 212.0</a:t>
            </a:r>
          </a:p>
          <a:p>
            <a:pPr>
              <a:lnSpc>
                <a:spcPts val="1000"/>
              </a:lnSpc>
            </a:pPr>
            <a:r>
              <a:rPr lang="en-US" altLang="ja-JP" sz="1000" dirty="0" smtClean="0"/>
              <a:t>CRPIX</a:t>
            </a:r>
            <a:r>
              <a:rPr lang="ja-JP" altLang="en-US" sz="1000" dirty="0" smtClean="0"/>
              <a:t> </a:t>
            </a:r>
            <a:r>
              <a:rPr lang="en-US" altLang="ja-JP" sz="1000" dirty="0" smtClean="0"/>
              <a:t>= 2000</a:t>
            </a:r>
          </a:p>
          <a:p>
            <a:pPr>
              <a:lnSpc>
                <a:spcPts val="1000"/>
              </a:lnSpc>
            </a:pPr>
            <a:r>
              <a:rPr kumimoji="1" lang="en-US" altLang="ja-JP" sz="1000" dirty="0" smtClean="0"/>
              <a:t>….</a:t>
            </a:r>
            <a:endParaRPr kumimoji="1" lang="ja-JP" altLang="en-US" sz="1000" dirty="0"/>
          </a:p>
        </p:txBody>
      </p:sp>
      <p:pic>
        <p:nvPicPr>
          <p:cNvPr id="691" name="図 690" descr="galax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3272" y="2857496"/>
            <a:ext cx="1158144" cy="1133762"/>
          </a:xfrm>
          <a:prstGeom prst="rect">
            <a:avLst/>
          </a:prstGeom>
        </p:spPr>
      </p:pic>
      <p:sp>
        <p:nvSpPr>
          <p:cNvPr id="701" name="テキスト ボックス 700"/>
          <p:cNvSpPr txBox="1"/>
          <p:nvPr/>
        </p:nvSpPr>
        <p:spPr>
          <a:xfrm>
            <a:off x="2143272" y="4429132"/>
            <a:ext cx="1000132" cy="607089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US" altLang="ja-JP" sz="1000" dirty="0" smtClean="0"/>
              <a:t>NAXIS = 2</a:t>
            </a:r>
          </a:p>
          <a:p>
            <a:pPr>
              <a:lnSpc>
                <a:spcPts val="1000"/>
              </a:lnSpc>
            </a:pPr>
            <a:r>
              <a:rPr lang="en-US" altLang="ja-JP" sz="1000" dirty="0" smtClean="0"/>
              <a:t>CRVAL = 210.0</a:t>
            </a:r>
          </a:p>
          <a:p>
            <a:pPr>
              <a:lnSpc>
                <a:spcPts val="1000"/>
              </a:lnSpc>
            </a:pPr>
            <a:r>
              <a:rPr lang="en-US" altLang="ja-JP" sz="1000" dirty="0" smtClean="0"/>
              <a:t>CRPIX = 1600</a:t>
            </a:r>
          </a:p>
          <a:p>
            <a:pPr>
              <a:lnSpc>
                <a:spcPts val="1000"/>
              </a:lnSpc>
            </a:pPr>
            <a:r>
              <a:rPr kumimoji="1" lang="en-US" altLang="ja-JP" sz="1000" dirty="0" smtClean="0"/>
              <a:t>….</a:t>
            </a:r>
            <a:endParaRPr kumimoji="1" lang="ja-JP" altLang="en-US" sz="1000" dirty="0"/>
          </a:p>
        </p:txBody>
      </p:sp>
      <p:sp>
        <p:nvSpPr>
          <p:cNvPr id="702" name="右矢印 701"/>
          <p:cNvSpPr/>
          <p:nvPr/>
        </p:nvSpPr>
        <p:spPr>
          <a:xfrm>
            <a:off x="3571868" y="3143248"/>
            <a:ext cx="2357454" cy="1857388"/>
          </a:xfrm>
          <a:prstGeom prst="rightArrow">
            <a:avLst>
              <a:gd name="adj1" fmla="val 75000"/>
              <a:gd name="adj2" fmla="val 1153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 err="1" smtClean="0"/>
              <a:t>mProjectPP</a:t>
            </a:r>
            <a:endParaRPr kumimoji="1" lang="en-US" altLang="ja-JP" sz="2800" dirty="0" smtClean="0"/>
          </a:p>
          <a:p>
            <a:pPr algn="ctr"/>
            <a:r>
              <a:rPr lang="ja-JP" altLang="en-US" dirty="0" smtClean="0"/>
              <a:t>天球面投影法・ピクセルスケールの変換</a:t>
            </a:r>
            <a:endParaRPr kumimoji="1" lang="ja-JP" altLang="en-US" dirty="0"/>
          </a:p>
        </p:txBody>
      </p:sp>
      <p:sp>
        <p:nvSpPr>
          <p:cNvPr id="703" name="正方形/長方形 702"/>
          <p:cNvSpPr/>
          <p:nvPr/>
        </p:nvSpPr>
        <p:spPr>
          <a:xfrm>
            <a:off x="7643834" y="5214950"/>
            <a:ext cx="1231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 smtClean="0"/>
              <a:t>投影エリア</a:t>
            </a:r>
            <a:endParaRPr lang="ja-JP" altLang="en-US" dirty="0"/>
          </a:p>
        </p:txBody>
      </p:sp>
      <p:sp>
        <p:nvSpPr>
          <p:cNvPr id="704" name="正方形/長方形 703"/>
          <p:cNvSpPr/>
          <p:nvPr/>
        </p:nvSpPr>
        <p:spPr>
          <a:xfrm>
            <a:off x="7643834" y="2928934"/>
            <a:ext cx="1056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 smtClean="0"/>
              <a:t>変換</a:t>
            </a:r>
            <a:r>
              <a:rPr lang="ja-JP" altLang="en-US" sz="1600" dirty="0" smtClean="0"/>
              <a:t>結果</a:t>
            </a:r>
            <a:endParaRPr lang="ja-JP" altLang="en-US" dirty="0"/>
          </a:p>
        </p:txBody>
      </p:sp>
      <p:sp>
        <p:nvSpPr>
          <p:cNvPr id="705" name="正方形/長方形 704"/>
          <p:cNvSpPr/>
          <p:nvPr/>
        </p:nvSpPr>
        <p:spPr>
          <a:xfrm>
            <a:off x="714348" y="2928934"/>
            <a:ext cx="110799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 smtClean="0"/>
              <a:t>変換</a:t>
            </a:r>
            <a:r>
              <a:rPr lang="ja-JP" altLang="en-US" dirty="0" smtClean="0"/>
              <a:t>前の</a:t>
            </a:r>
            <a:endParaRPr lang="en-US" altLang="ja-JP" dirty="0" smtClean="0"/>
          </a:p>
          <a:p>
            <a:r>
              <a:rPr lang="ja-JP" altLang="en-US" dirty="0" smtClean="0"/>
              <a:t>画像</a:t>
            </a:r>
            <a:endParaRPr lang="en-US" altLang="ja-JP" dirty="0" smtClean="0"/>
          </a:p>
          <a:p>
            <a:r>
              <a:rPr lang="en-US" altLang="ja-JP" dirty="0" smtClean="0"/>
              <a:t>2MB</a:t>
            </a:r>
            <a:endParaRPr lang="ja-JP" altLang="en-US" dirty="0"/>
          </a:p>
        </p:txBody>
      </p:sp>
      <p:sp>
        <p:nvSpPr>
          <p:cNvPr id="706" name="正方形/長方形 705"/>
          <p:cNvSpPr/>
          <p:nvPr/>
        </p:nvSpPr>
        <p:spPr>
          <a:xfrm>
            <a:off x="357158" y="4286256"/>
            <a:ext cx="164307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 smtClean="0"/>
              <a:t>変換後</a:t>
            </a:r>
            <a:r>
              <a:rPr lang="ja-JP" altLang="en-US" dirty="0" smtClean="0"/>
              <a:t>の</a:t>
            </a:r>
            <a:endParaRPr lang="en-US" altLang="ja-JP" dirty="0" smtClean="0"/>
          </a:p>
          <a:p>
            <a:r>
              <a:rPr lang="ja-JP" altLang="en-US" dirty="0" smtClean="0"/>
              <a:t>投影法、ピクセルスケール</a:t>
            </a:r>
            <a:endParaRPr lang="en-US" altLang="ja-JP" dirty="0" smtClean="0"/>
          </a:p>
          <a:p>
            <a:r>
              <a:rPr lang="ja-JP" altLang="en-US" dirty="0" smtClean="0"/>
              <a:t>のテンプレートファイル</a:t>
            </a:r>
            <a:endParaRPr lang="en-US" altLang="ja-JP" dirty="0" smtClean="0"/>
          </a:p>
          <a:p>
            <a:r>
              <a:rPr lang="ja-JP" altLang="en-US" dirty="0" smtClean="0"/>
              <a:t>（</a:t>
            </a:r>
            <a:r>
              <a:rPr lang="en-US" altLang="ja-JP" dirty="0" smtClean="0"/>
              <a:t>FITS </a:t>
            </a:r>
            <a:r>
              <a:rPr lang="ja-JP" altLang="en-US" dirty="0" smtClean="0"/>
              <a:t>ヘッダ）</a:t>
            </a:r>
            <a:endParaRPr lang="ja-JP" altLang="en-US" dirty="0"/>
          </a:p>
        </p:txBody>
      </p:sp>
      <p:sp>
        <p:nvSpPr>
          <p:cNvPr id="707" name="テキスト ボックス 706"/>
          <p:cNvSpPr txBox="1"/>
          <p:nvPr/>
        </p:nvSpPr>
        <p:spPr>
          <a:xfrm>
            <a:off x="2000396" y="1500174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入力ファイル</a:t>
            </a:r>
            <a:endParaRPr kumimoji="1" lang="ja-JP" altLang="en-US" dirty="0"/>
          </a:p>
        </p:txBody>
      </p:sp>
      <p:sp>
        <p:nvSpPr>
          <p:cNvPr id="708" name="テキスト ボックス 707"/>
          <p:cNvSpPr txBox="1"/>
          <p:nvPr/>
        </p:nvSpPr>
        <p:spPr>
          <a:xfrm>
            <a:off x="6072198" y="1571612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出力ファイル</a:t>
            </a:r>
            <a:endParaRPr kumimoji="1" lang="ja-JP" altLang="en-US" dirty="0"/>
          </a:p>
        </p:txBody>
      </p:sp>
      <p:sp>
        <p:nvSpPr>
          <p:cNvPr id="709" name="右中かっこ 708"/>
          <p:cNvSpPr/>
          <p:nvPr/>
        </p:nvSpPr>
        <p:spPr>
          <a:xfrm>
            <a:off x="3428992" y="3000372"/>
            <a:ext cx="142876" cy="207170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0" name="左中かっこ 709"/>
          <p:cNvSpPr/>
          <p:nvPr/>
        </p:nvSpPr>
        <p:spPr>
          <a:xfrm>
            <a:off x="5929322" y="3000372"/>
            <a:ext cx="142876" cy="214314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2" name="テキスト ボックス 711"/>
          <p:cNvSpPr txBox="1"/>
          <p:nvPr/>
        </p:nvSpPr>
        <p:spPr>
          <a:xfrm>
            <a:off x="2571736" y="5072074"/>
            <a:ext cx="4631396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2MB </a:t>
            </a:r>
            <a:r>
              <a:rPr kumimoji="1" lang="ja-JP" altLang="en-US" sz="2800" dirty="0" smtClean="0"/>
              <a:t>の</a:t>
            </a:r>
            <a:r>
              <a:rPr lang="ja-JP" altLang="en-US" sz="2800" dirty="0" smtClean="0"/>
              <a:t>画像 </a:t>
            </a:r>
            <a:r>
              <a:rPr lang="en-US" altLang="ja-JP" sz="2800" dirty="0" smtClean="0"/>
              <a:t>32</a:t>
            </a:r>
            <a:r>
              <a:rPr lang="ja-JP" altLang="en-US" sz="2800" dirty="0" smtClean="0"/>
              <a:t>枚の並列処理</a:t>
            </a:r>
            <a:endParaRPr kumimoji="1" lang="ja-JP" altLang="en-US" sz="2800" dirty="0"/>
          </a:p>
        </p:txBody>
      </p:sp>
      <p:sp>
        <p:nvSpPr>
          <p:cNvPr id="714" name="テキスト ボックス 713"/>
          <p:cNvSpPr txBox="1"/>
          <p:nvPr/>
        </p:nvSpPr>
        <p:spPr>
          <a:xfrm>
            <a:off x="3071802" y="5715016"/>
            <a:ext cx="367761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kumimoji="1" lang="ja-JP" altLang="en-US" dirty="0" smtClean="0"/>
              <a:t>複数画像の処理は独立</a:t>
            </a:r>
            <a:endParaRPr kumimoji="1" lang="en-US" altLang="ja-JP" dirty="0" smtClean="0"/>
          </a:p>
          <a:p>
            <a:pPr>
              <a:buFont typeface="Arial" pitchFamily="34" charset="0"/>
              <a:buChar char="•"/>
            </a:pPr>
            <a:r>
              <a:rPr kumimoji="1" lang="ja-JP" altLang="en-US" dirty="0" smtClean="0"/>
              <a:t>画像の合成など他の処理は対象外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2" grpId="0" animBg="1"/>
      <p:bldP spid="7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dirty="0" smtClean="0"/>
              <a:t>測定環境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>
              <a:lnSpc>
                <a:spcPct val="110000"/>
              </a:lnSpc>
            </a:pPr>
            <a:r>
              <a:rPr kumimoji="1" lang="en-US" altLang="ja-JP" dirty="0" err="1" smtClean="0"/>
              <a:t>InTrigger</a:t>
            </a:r>
            <a:endParaRPr kumimoji="1" lang="en-US" altLang="ja-JP" dirty="0" smtClean="0"/>
          </a:p>
          <a:p>
            <a:pPr lvl="1">
              <a:lnSpc>
                <a:spcPct val="110000"/>
              </a:lnSpc>
            </a:pPr>
            <a:r>
              <a:rPr lang="ja-JP" altLang="en-US" dirty="0" smtClean="0"/>
              <a:t>筑波ノードと広島ノードを利用</a:t>
            </a:r>
            <a:endParaRPr lang="en-US" altLang="ja-JP" dirty="0" smtClean="0"/>
          </a:p>
          <a:p>
            <a:pPr>
              <a:lnSpc>
                <a:spcPct val="110000"/>
              </a:lnSpc>
            </a:pPr>
            <a:r>
              <a:rPr lang="en-US" altLang="ja-JP" dirty="0" smtClean="0"/>
              <a:t>Gfarm</a:t>
            </a:r>
          </a:p>
          <a:p>
            <a:pPr lvl="1">
              <a:lnSpc>
                <a:spcPct val="110000"/>
              </a:lnSpc>
            </a:pPr>
            <a:r>
              <a:rPr lang="ja-JP" altLang="en-US" dirty="0" smtClean="0"/>
              <a:t>メタデータサーバ（</a:t>
            </a:r>
            <a:r>
              <a:rPr lang="en-US" altLang="ja-JP" dirty="0" smtClean="0"/>
              <a:t>MDS</a:t>
            </a:r>
            <a:r>
              <a:rPr lang="ja-JP" altLang="en-US" dirty="0" smtClean="0"/>
              <a:t>）：筑波ノード</a:t>
            </a:r>
            <a:endParaRPr lang="en-US" altLang="ja-JP" dirty="0" smtClean="0"/>
          </a:p>
          <a:p>
            <a:pPr lvl="1">
              <a:lnSpc>
                <a:spcPct val="110000"/>
              </a:lnSpc>
            </a:pPr>
            <a:r>
              <a:rPr lang="ja-JP" altLang="en-US" dirty="0" smtClean="0"/>
              <a:t>ファイルシステムノード：</a:t>
            </a:r>
            <a:endParaRPr lang="en-US" altLang="ja-JP" dirty="0" smtClean="0"/>
          </a:p>
          <a:p>
            <a:pPr lvl="2">
              <a:lnSpc>
                <a:spcPct val="110000"/>
              </a:lnSpc>
            </a:pPr>
            <a:r>
              <a:rPr lang="ja-JP" altLang="en-US" dirty="0" smtClean="0"/>
              <a:t>筑波・広島ともに</a:t>
            </a:r>
            <a:r>
              <a:rPr lang="en-US" altLang="ja-JP" dirty="0" smtClean="0"/>
              <a:t>8</a:t>
            </a:r>
            <a:r>
              <a:rPr lang="ja-JP" altLang="en-US" dirty="0" smtClean="0"/>
              <a:t>コア搭載</a:t>
            </a:r>
            <a:endParaRPr lang="en-US" altLang="ja-JP" dirty="0" smtClean="0"/>
          </a:p>
          <a:p>
            <a:pPr lvl="1">
              <a:lnSpc>
                <a:spcPct val="110000"/>
              </a:lnSpc>
            </a:pPr>
            <a:r>
              <a:rPr lang="en-US" altLang="ja-JP" dirty="0" smtClean="0"/>
              <a:t>MDS </a:t>
            </a:r>
            <a:r>
              <a:rPr lang="ja-JP" altLang="en-US" dirty="0" smtClean="0"/>
              <a:t>への </a:t>
            </a:r>
            <a:r>
              <a:rPr lang="en-US" altLang="ja-JP" dirty="0" smtClean="0"/>
              <a:t>RTT (Round-Trip Time)</a:t>
            </a:r>
          </a:p>
          <a:p>
            <a:pPr lvl="2">
              <a:lnSpc>
                <a:spcPct val="110000"/>
              </a:lnSpc>
            </a:pPr>
            <a:r>
              <a:rPr lang="ja-JP" altLang="en-US" dirty="0" smtClean="0"/>
              <a:t>筑波ノード：</a:t>
            </a:r>
            <a:r>
              <a:rPr lang="en-US" altLang="ja-JP" dirty="0" smtClean="0"/>
              <a:t>RTT=0.15ms</a:t>
            </a:r>
          </a:p>
          <a:p>
            <a:pPr lvl="2">
              <a:lnSpc>
                <a:spcPct val="110000"/>
              </a:lnSpc>
            </a:pPr>
            <a:r>
              <a:rPr lang="ja-JP" altLang="en-US" dirty="0" smtClean="0"/>
              <a:t>広島ノード：</a:t>
            </a:r>
            <a:r>
              <a:rPr lang="en-US" altLang="ja-JP" dirty="0" smtClean="0"/>
              <a:t>RTT=29ms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2009-8-6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SWoPP2009</a:t>
            </a:r>
            <a:endParaRPr kumimoji="1" lang="ja-JP" altLang="en-US"/>
          </a:p>
        </p:txBody>
      </p:sp>
      <p:grpSp>
        <p:nvGrpSpPr>
          <p:cNvPr id="7" name="Group 4"/>
          <p:cNvGrpSpPr>
            <a:grpSpLocks/>
          </p:cNvGrpSpPr>
          <p:nvPr/>
        </p:nvGrpSpPr>
        <p:grpSpPr bwMode="auto">
          <a:xfrm>
            <a:off x="1662146" y="3865563"/>
            <a:ext cx="7696200" cy="2992437"/>
            <a:chOff x="616" y="2498"/>
            <a:chExt cx="4848" cy="1885"/>
          </a:xfrm>
        </p:grpSpPr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616" y="2498"/>
              <a:ext cx="4848" cy="1885"/>
              <a:chOff x="1414" y="391"/>
              <a:chExt cx="3086" cy="3628"/>
            </a:xfrm>
          </p:grpSpPr>
          <p:sp>
            <p:nvSpPr>
              <p:cNvPr id="24" name="Freeform 5"/>
              <p:cNvSpPr>
                <a:spLocks/>
              </p:cNvSpPr>
              <p:nvPr/>
            </p:nvSpPr>
            <p:spPr bwMode="auto">
              <a:xfrm>
                <a:off x="1414" y="1373"/>
                <a:ext cx="2522" cy="2646"/>
              </a:xfrm>
              <a:custGeom>
                <a:avLst/>
                <a:gdLst>
                  <a:gd name="T0" fmla="*/ 2147483647 w 1633"/>
                  <a:gd name="T1" fmla="*/ 2147483647 h 1713"/>
                  <a:gd name="T2" fmla="*/ 2147483647 w 1633"/>
                  <a:gd name="T3" fmla="*/ 2147483647 h 1713"/>
                  <a:gd name="T4" fmla="*/ 2147483647 w 1633"/>
                  <a:gd name="T5" fmla="*/ 2147483647 h 1713"/>
                  <a:gd name="T6" fmla="*/ 2147483647 w 1633"/>
                  <a:gd name="T7" fmla="*/ 2147483647 h 1713"/>
                  <a:gd name="T8" fmla="*/ 2147483647 w 1633"/>
                  <a:gd name="T9" fmla="*/ 2147483647 h 1713"/>
                  <a:gd name="T10" fmla="*/ 2147483647 w 1633"/>
                  <a:gd name="T11" fmla="*/ 2147483647 h 1713"/>
                  <a:gd name="T12" fmla="*/ 2147483647 w 1633"/>
                  <a:gd name="T13" fmla="*/ 2147483647 h 1713"/>
                  <a:gd name="T14" fmla="*/ 2147483647 w 1633"/>
                  <a:gd name="T15" fmla="*/ 2147483647 h 1713"/>
                  <a:gd name="T16" fmla="*/ 2147483647 w 1633"/>
                  <a:gd name="T17" fmla="*/ 2147483647 h 1713"/>
                  <a:gd name="T18" fmla="*/ 2147483647 w 1633"/>
                  <a:gd name="T19" fmla="*/ 2147483647 h 1713"/>
                  <a:gd name="T20" fmla="*/ 2147483647 w 1633"/>
                  <a:gd name="T21" fmla="*/ 2147483647 h 1713"/>
                  <a:gd name="T22" fmla="*/ 2147483647 w 1633"/>
                  <a:gd name="T23" fmla="*/ 2147483647 h 1713"/>
                  <a:gd name="T24" fmla="*/ 2147483647 w 1633"/>
                  <a:gd name="T25" fmla="*/ 2147483647 h 1713"/>
                  <a:gd name="T26" fmla="*/ 2147483647 w 1633"/>
                  <a:gd name="T27" fmla="*/ 2147483647 h 1713"/>
                  <a:gd name="T28" fmla="*/ 2147483647 w 1633"/>
                  <a:gd name="T29" fmla="*/ 2147483647 h 1713"/>
                  <a:gd name="T30" fmla="*/ 2147483647 w 1633"/>
                  <a:gd name="T31" fmla="*/ 2147483647 h 1713"/>
                  <a:gd name="T32" fmla="*/ 2147483647 w 1633"/>
                  <a:gd name="T33" fmla="*/ 2147483647 h 1713"/>
                  <a:gd name="T34" fmla="*/ 2147483647 w 1633"/>
                  <a:gd name="T35" fmla="*/ 2147483647 h 1713"/>
                  <a:gd name="T36" fmla="*/ 2147483647 w 1633"/>
                  <a:gd name="T37" fmla="*/ 2147483647 h 1713"/>
                  <a:gd name="T38" fmla="*/ 2147483647 w 1633"/>
                  <a:gd name="T39" fmla="*/ 2147483647 h 1713"/>
                  <a:gd name="T40" fmla="*/ 2147483647 w 1633"/>
                  <a:gd name="T41" fmla="*/ 2147483647 h 1713"/>
                  <a:gd name="T42" fmla="*/ 2147483647 w 1633"/>
                  <a:gd name="T43" fmla="*/ 2147483647 h 1713"/>
                  <a:gd name="T44" fmla="*/ 2147483647 w 1633"/>
                  <a:gd name="T45" fmla="*/ 2147483647 h 1713"/>
                  <a:gd name="T46" fmla="*/ 2147483647 w 1633"/>
                  <a:gd name="T47" fmla="*/ 2147483647 h 1713"/>
                  <a:gd name="T48" fmla="*/ 2147483647 w 1633"/>
                  <a:gd name="T49" fmla="*/ 2147483647 h 1713"/>
                  <a:gd name="T50" fmla="*/ 2147483647 w 1633"/>
                  <a:gd name="T51" fmla="*/ 2147483647 h 1713"/>
                  <a:gd name="T52" fmla="*/ 2147483647 w 1633"/>
                  <a:gd name="T53" fmla="*/ 2147483647 h 1713"/>
                  <a:gd name="T54" fmla="*/ 2147483647 w 1633"/>
                  <a:gd name="T55" fmla="*/ 2147483647 h 1713"/>
                  <a:gd name="T56" fmla="*/ 2147483647 w 1633"/>
                  <a:gd name="T57" fmla="*/ 2147483647 h 1713"/>
                  <a:gd name="T58" fmla="*/ 2147483647 w 1633"/>
                  <a:gd name="T59" fmla="*/ 2147483647 h 1713"/>
                  <a:gd name="T60" fmla="*/ 2147483647 w 1633"/>
                  <a:gd name="T61" fmla="*/ 2147483647 h 1713"/>
                  <a:gd name="T62" fmla="*/ 2147483647 w 1633"/>
                  <a:gd name="T63" fmla="*/ 2147483647 h 1713"/>
                  <a:gd name="T64" fmla="*/ 2147483647 w 1633"/>
                  <a:gd name="T65" fmla="*/ 2147483647 h 1713"/>
                  <a:gd name="T66" fmla="*/ 2147483647 w 1633"/>
                  <a:gd name="T67" fmla="*/ 2147483647 h 1713"/>
                  <a:gd name="T68" fmla="*/ 2147483647 w 1633"/>
                  <a:gd name="T69" fmla="*/ 2147483647 h 1713"/>
                  <a:gd name="T70" fmla="*/ 2147483647 w 1633"/>
                  <a:gd name="T71" fmla="*/ 2147483647 h 1713"/>
                  <a:gd name="T72" fmla="*/ 2147483647 w 1633"/>
                  <a:gd name="T73" fmla="*/ 2147483647 h 1713"/>
                  <a:gd name="T74" fmla="*/ 2147483647 w 1633"/>
                  <a:gd name="T75" fmla="*/ 2147483647 h 1713"/>
                  <a:gd name="T76" fmla="*/ 2147483647 w 1633"/>
                  <a:gd name="T77" fmla="*/ 2147483647 h 1713"/>
                  <a:gd name="T78" fmla="*/ 2147483647 w 1633"/>
                  <a:gd name="T79" fmla="*/ 2147483647 h 1713"/>
                  <a:gd name="T80" fmla="*/ 2147483647 w 1633"/>
                  <a:gd name="T81" fmla="*/ 2147483647 h 1713"/>
                  <a:gd name="T82" fmla="*/ 2147483647 w 1633"/>
                  <a:gd name="T83" fmla="*/ 2147483647 h 1713"/>
                  <a:gd name="T84" fmla="*/ 2147483647 w 1633"/>
                  <a:gd name="T85" fmla="*/ 2147483647 h 1713"/>
                  <a:gd name="T86" fmla="*/ 2147483647 w 1633"/>
                  <a:gd name="T87" fmla="*/ 2147483647 h 1713"/>
                  <a:gd name="T88" fmla="*/ 2147483647 w 1633"/>
                  <a:gd name="T89" fmla="*/ 2147483647 h 1713"/>
                  <a:gd name="T90" fmla="*/ 2147483647 w 1633"/>
                  <a:gd name="T91" fmla="*/ 2147483647 h 1713"/>
                  <a:gd name="T92" fmla="*/ 2147483647 w 1633"/>
                  <a:gd name="T93" fmla="*/ 2147483647 h 1713"/>
                  <a:gd name="T94" fmla="*/ 2147483647 w 1633"/>
                  <a:gd name="T95" fmla="*/ 2147483647 h 1713"/>
                  <a:gd name="T96" fmla="*/ 2147483647 w 1633"/>
                  <a:gd name="T97" fmla="*/ 2147483647 h 1713"/>
                  <a:gd name="T98" fmla="*/ 2147483647 w 1633"/>
                  <a:gd name="T99" fmla="*/ 2147483647 h 1713"/>
                  <a:gd name="T100" fmla="*/ 2147483647 w 1633"/>
                  <a:gd name="T101" fmla="*/ 2147483647 h 1713"/>
                  <a:gd name="T102" fmla="*/ 2147483647 w 1633"/>
                  <a:gd name="T103" fmla="*/ 2147483647 h 1713"/>
                  <a:gd name="T104" fmla="*/ 2147483647 w 1633"/>
                  <a:gd name="T105" fmla="*/ 2147483647 h 1713"/>
                  <a:gd name="T106" fmla="*/ 2147483647 w 1633"/>
                  <a:gd name="T107" fmla="*/ 2147483647 h 1713"/>
                  <a:gd name="T108" fmla="*/ 2147483647 w 1633"/>
                  <a:gd name="T109" fmla="*/ 2147483647 h 1713"/>
                  <a:gd name="T110" fmla="*/ 2147483647 w 1633"/>
                  <a:gd name="T111" fmla="*/ 2147483647 h 1713"/>
                  <a:gd name="T112" fmla="*/ 2147483647 w 1633"/>
                  <a:gd name="T113" fmla="*/ 2147483647 h 1713"/>
                  <a:gd name="T114" fmla="*/ 2147483647 w 1633"/>
                  <a:gd name="T115" fmla="*/ 2147483647 h 1713"/>
                  <a:gd name="T116" fmla="*/ 2147483647 w 1633"/>
                  <a:gd name="T117" fmla="*/ 2147483647 h 1713"/>
                  <a:gd name="T118" fmla="*/ 2147483647 w 1633"/>
                  <a:gd name="T119" fmla="*/ 2147483647 h 1713"/>
                  <a:gd name="T120" fmla="*/ 2147483647 w 1633"/>
                  <a:gd name="T121" fmla="*/ 2147483647 h 171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633"/>
                  <a:gd name="T184" fmla="*/ 0 h 1713"/>
                  <a:gd name="T185" fmla="*/ 1633 w 1633"/>
                  <a:gd name="T186" fmla="*/ 1713 h 171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633" h="1713">
                    <a:moveTo>
                      <a:pt x="587" y="1209"/>
                    </a:moveTo>
                    <a:lnTo>
                      <a:pt x="589" y="1209"/>
                    </a:lnTo>
                    <a:lnTo>
                      <a:pt x="592" y="1209"/>
                    </a:lnTo>
                    <a:lnTo>
                      <a:pt x="594" y="1208"/>
                    </a:lnTo>
                    <a:lnTo>
                      <a:pt x="600" y="1202"/>
                    </a:lnTo>
                    <a:lnTo>
                      <a:pt x="604" y="1196"/>
                    </a:lnTo>
                    <a:lnTo>
                      <a:pt x="607" y="1191"/>
                    </a:lnTo>
                    <a:lnTo>
                      <a:pt x="609" y="1189"/>
                    </a:lnTo>
                    <a:lnTo>
                      <a:pt x="615" y="1189"/>
                    </a:lnTo>
                    <a:lnTo>
                      <a:pt x="619" y="1190"/>
                    </a:lnTo>
                    <a:lnTo>
                      <a:pt x="623" y="1190"/>
                    </a:lnTo>
                    <a:lnTo>
                      <a:pt x="626" y="1190"/>
                    </a:lnTo>
                    <a:lnTo>
                      <a:pt x="634" y="1189"/>
                    </a:lnTo>
                    <a:lnTo>
                      <a:pt x="641" y="1187"/>
                    </a:lnTo>
                    <a:lnTo>
                      <a:pt x="645" y="1187"/>
                    </a:lnTo>
                    <a:lnTo>
                      <a:pt x="648" y="1189"/>
                    </a:lnTo>
                    <a:lnTo>
                      <a:pt x="652" y="1191"/>
                    </a:lnTo>
                    <a:lnTo>
                      <a:pt x="656" y="1196"/>
                    </a:lnTo>
                    <a:lnTo>
                      <a:pt x="660" y="1198"/>
                    </a:lnTo>
                    <a:lnTo>
                      <a:pt x="663" y="1201"/>
                    </a:lnTo>
                    <a:lnTo>
                      <a:pt x="667" y="1204"/>
                    </a:lnTo>
                    <a:lnTo>
                      <a:pt x="671" y="1207"/>
                    </a:lnTo>
                    <a:lnTo>
                      <a:pt x="677" y="1211"/>
                    </a:lnTo>
                    <a:lnTo>
                      <a:pt x="683" y="1213"/>
                    </a:lnTo>
                    <a:lnTo>
                      <a:pt x="689" y="1213"/>
                    </a:lnTo>
                    <a:lnTo>
                      <a:pt x="696" y="1211"/>
                    </a:lnTo>
                    <a:lnTo>
                      <a:pt x="704" y="1208"/>
                    </a:lnTo>
                    <a:lnTo>
                      <a:pt x="710" y="1205"/>
                    </a:lnTo>
                    <a:lnTo>
                      <a:pt x="712" y="1204"/>
                    </a:lnTo>
                    <a:lnTo>
                      <a:pt x="714" y="1205"/>
                    </a:lnTo>
                    <a:lnTo>
                      <a:pt x="715" y="1211"/>
                    </a:lnTo>
                    <a:lnTo>
                      <a:pt x="715" y="1218"/>
                    </a:lnTo>
                    <a:lnTo>
                      <a:pt x="714" y="1226"/>
                    </a:lnTo>
                    <a:lnTo>
                      <a:pt x="712" y="1231"/>
                    </a:lnTo>
                    <a:lnTo>
                      <a:pt x="710" y="1234"/>
                    </a:lnTo>
                    <a:lnTo>
                      <a:pt x="708" y="1238"/>
                    </a:lnTo>
                    <a:lnTo>
                      <a:pt x="708" y="1242"/>
                    </a:lnTo>
                    <a:lnTo>
                      <a:pt x="710" y="1248"/>
                    </a:lnTo>
                    <a:lnTo>
                      <a:pt x="714" y="1253"/>
                    </a:lnTo>
                    <a:lnTo>
                      <a:pt x="718" y="1257"/>
                    </a:lnTo>
                    <a:lnTo>
                      <a:pt x="721" y="1260"/>
                    </a:lnTo>
                    <a:lnTo>
                      <a:pt x="722" y="1264"/>
                    </a:lnTo>
                    <a:lnTo>
                      <a:pt x="722" y="1268"/>
                    </a:lnTo>
                    <a:lnTo>
                      <a:pt x="722" y="1271"/>
                    </a:lnTo>
                    <a:lnTo>
                      <a:pt x="722" y="1272"/>
                    </a:lnTo>
                    <a:lnTo>
                      <a:pt x="723" y="1275"/>
                    </a:lnTo>
                    <a:lnTo>
                      <a:pt x="723" y="1279"/>
                    </a:lnTo>
                    <a:lnTo>
                      <a:pt x="723" y="1285"/>
                    </a:lnTo>
                    <a:lnTo>
                      <a:pt x="721" y="1288"/>
                    </a:lnTo>
                    <a:lnTo>
                      <a:pt x="716" y="1288"/>
                    </a:lnTo>
                    <a:lnTo>
                      <a:pt x="712" y="1289"/>
                    </a:lnTo>
                    <a:lnTo>
                      <a:pt x="708" y="1292"/>
                    </a:lnTo>
                    <a:lnTo>
                      <a:pt x="704" y="1296"/>
                    </a:lnTo>
                    <a:lnTo>
                      <a:pt x="697" y="1300"/>
                    </a:lnTo>
                    <a:lnTo>
                      <a:pt x="690" y="1303"/>
                    </a:lnTo>
                    <a:lnTo>
                      <a:pt x="683" y="1307"/>
                    </a:lnTo>
                    <a:lnTo>
                      <a:pt x="677" y="1311"/>
                    </a:lnTo>
                    <a:lnTo>
                      <a:pt x="671" y="1315"/>
                    </a:lnTo>
                    <a:lnTo>
                      <a:pt x="667" y="1318"/>
                    </a:lnTo>
                    <a:lnTo>
                      <a:pt x="663" y="1322"/>
                    </a:lnTo>
                    <a:lnTo>
                      <a:pt x="660" y="1327"/>
                    </a:lnTo>
                    <a:lnTo>
                      <a:pt x="659" y="1334"/>
                    </a:lnTo>
                    <a:lnTo>
                      <a:pt x="659" y="1341"/>
                    </a:lnTo>
                    <a:lnTo>
                      <a:pt x="657" y="1347"/>
                    </a:lnTo>
                    <a:lnTo>
                      <a:pt x="657" y="1348"/>
                    </a:lnTo>
                    <a:lnTo>
                      <a:pt x="656" y="1351"/>
                    </a:lnTo>
                    <a:lnTo>
                      <a:pt x="655" y="1356"/>
                    </a:lnTo>
                    <a:lnTo>
                      <a:pt x="652" y="1363"/>
                    </a:lnTo>
                    <a:lnTo>
                      <a:pt x="651" y="1367"/>
                    </a:lnTo>
                    <a:lnTo>
                      <a:pt x="649" y="1369"/>
                    </a:lnTo>
                    <a:lnTo>
                      <a:pt x="645" y="1367"/>
                    </a:lnTo>
                    <a:lnTo>
                      <a:pt x="640" y="1360"/>
                    </a:lnTo>
                    <a:lnTo>
                      <a:pt x="634" y="1352"/>
                    </a:lnTo>
                    <a:lnTo>
                      <a:pt x="629" y="1344"/>
                    </a:lnTo>
                    <a:lnTo>
                      <a:pt x="623" y="1338"/>
                    </a:lnTo>
                    <a:lnTo>
                      <a:pt x="619" y="1334"/>
                    </a:lnTo>
                    <a:lnTo>
                      <a:pt x="615" y="1333"/>
                    </a:lnTo>
                    <a:lnTo>
                      <a:pt x="613" y="1332"/>
                    </a:lnTo>
                    <a:lnTo>
                      <a:pt x="612" y="1332"/>
                    </a:lnTo>
                    <a:lnTo>
                      <a:pt x="609" y="1332"/>
                    </a:lnTo>
                    <a:lnTo>
                      <a:pt x="604" y="1330"/>
                    </a:lnTo>
                    <a:lnTo>
                      <a:pt x="597" y="1329"/>
                    </a:lnTo>
                    <a:lnTo>
                      <a:pt x="594" y="1329"/>
                    </a:lnTo>
                    <a:lnTo>
                      <a:pt x="592" y="1327"/>
                    </a:lnTo>
                    <a:lnTo>
                      <a:pt x="583" y="1326"/>
                    </a:lnTo>
                    <a:lnTo>
                      <a:pt x="574" y="1325"/>
                    </a:lnTo>
                    <a:lnTo>
                      <a:pt x="568" y="1325"/>
                    </a:lnTo>
                    <a:lnTo>
                      <a:pt x="564" y="1326"/>
                    </a:lnTo>
                    <a:lnTo>
                      <a:pt x="561" y="1329"/>
                    </a:lnTo>
                    <a:lnTo>
                      <a:pt x="559" y="1334"/>
                    </a:lnTo>
                    <a:lnTo>
                      <a:pt x="556" y="1340"/>
                    </a:lnTo>
                    <a:lnTo>
                      <a:pt x="554" y="1345"/>
                    </a:lnTo>
                    <a:lnTo>
                      <a:pt x="553" y="1348"/>
                    </a:lnTo>
                    <a:lnTo>
                      <a:pt x="552" y="1347"/>
                    </a:lnTo>
                    <a:lnTo>
                      <a:pt x="549" y="1345"/>
                    </a:lnTo>
                    <a:lnTo>
                      <a:pt x="542" y="1344"/>
                    </a:lnTo>
                    <a:lnTo>
                      <a:pt x="535" y="1344"/>
                    </a:lnTo>
                    <a:lnTo>
                      <a:pt x="530" y="1347"/>
                    </a:lnTo>
                    <a:lnTo>
                      <a:pt x="528" y="1349"/>
                    </a:lnTo>
                    <a:lnTo>
                      <a:pt x="530" y="1353"/>
                    </a:lnTo>
                    <a:lnTo>
                      <a:pt x="531" y="1358"/>
                    </a:lnTo>
                    <a:lnTo>
                      <a:pt x="530" y="1362"/>
                    </a:lnTo>
                    <a:lnTo>
                      <a:pt x="528" y="1367"/>
                    </a:lnTo>
                    <a:lnTo>
                      <a:pt x="524" y="1373"/>
                    </a:lnTo>
                    <a:lnTo>
                      <a:pt x="522" y="1380"/>
                    </a:lnTo>
                    <a:lnTo>
                      <a:pt x="519" y="1386"/>
                    </a:lnTo>
                    <a:lnTo>
                      <a:pt x="516" y="1395"/>
                    </a:lnTo>
                    <a:lnTo>
                      <a:pt x="512" y="1400"/>
                    </a:lnTo>
                    <a:lnTo>
                      <a:pt x="508" y="1403"/>
                    </a:lnTo>
                    <a:lnTo>
                      <a:pt x="505" y="1404"/>
                    </a:lnTo>
                    <a:lnTo>
                      <a:pt x="501" y="1406"/>
                    </a:lnTo>
                    <a:lnTo>
                      <a:pt x="498" y="1408"/>
                    </a:lnTo>
                    <a:lnTo>
                      <a:pt x="495" y="1413"/>
                    </a:lnTo>
                    <a:lnTo>
                      <a:pt x="495" y="1418"/>
                    </a:lnTo>
                    <a:lnTo>
                      <a:pt x="498" y="1422"/>
                    </a:lnTo>
                    <a:lnTo>
                      <a:pt x="500" y="1428"/>
                    </a:lnTo>
                    <a:lnTo>
                      <a:pt x="495" y="1432"/>
                    </a:lnTo>
                    <a:lnTo>
                      <a:pt x="489" y="1434"/>
                    </a:lnTo>
                    <a:lnTo>
                      <a:pt x="486" y="1439"/>
                    </a:lnTo>
                    <a:lnTo>
                      <a:pt x="484" y="1443"/>
                    </a:lnTo>
                    <a:lnTo>
                      <a:pt x="484" y="1445"/>
                    </a:lnTo>
                    <a:lnTo>
                      <a:pt x="483" y="1448"/>
                    </a:lnTo>
                    <a:lnTo>
                      <a:pt x="480" y="1451"/>
                    </a:lnTo>
                    <a:lnTo>
                      <a:pt x="473" y="1451"/>
                    </a:lnTo>
                    <a:lnTo>
                      <a:pt x="467" y="1448"/>
                    </a:lnTo>
                    <a:lnTo>
                      <a:pt x="458" y="1444"/>
                    </a:lnTo>
                    <a:lnTo>
                      <a:pt x="452" y="1440"/>
                    </a:lnTo>
                    <a:lnTo>
                      <a:pt x="447" y="1436"/>
                    </a:lnTo>
                    <a:lnTo>
                      <a:pt x="446" y="1432"/>
                    </a:lnTo>
                    <a:lnTo>
                      <a:pt x="446" y="1429"/>
                    </a:lnTo>
                    <a:lnTo>
                      <a:pt x="447" y="1426"/>
                    </a:lnTo>
                    <a:lnTo>
                      <a:pt x="446" y="1425"/>
                    </a:lnTo>
                    <a:lnTo>
                      <a:pt x="439" y="1425"/>
                    </a:lnTo>
                    <a:lnTo>
                      <a:pt x="431" y="1422"/>
                    </a:lnTo>
                    <a:lnTo>
                      <a:pt x="424" y="1414"/>
                    </a:lnTo>
                    <a:lnTo>
                      <a:pt x="419" y="1403"/>
                    </a:lnTo>
                    <a:lnTo>
                      <a:pt x="416" y="1395"/>
                    </a:lnTo>
                    <a:lnTo>
                      <a:pt x="416" y="1388"/>
                    </a:lnTo>
                    <a:lnTo>
                      <a:pt x="417" y="1384"/>
                    </a:lnTo>
                    <a:lnTo>
                      <a:pt x="419" y="1381"/>
                    </a:lnTo>
                    <a:lnTo>
                      <a:pt x="421" y="1380"/>
                    </a:lnTo>
                    <a:lnTo>
                      <a:pt x="424" y="1375"/>
                    </a:lnTo>
                    <a:lnTo>
                      <a:pt x="425" y="1369"/>
                    </a:lnTo>
                    <a:lnTo>
                      <a:pt x="425" y="1362"/>
                    </a:lnTo>
                    <a:lnTo>
                      <a:pt x="421" y="1358"/>
                    </a:lnTo>
                    <a:lnTo>
                      <a:pt x="417" y="1353"/>
                    </a:lnTo>
                    <a:lnTo>
                      <a:pt x="414" y="1348"/>
                    </a:lnTo>
                    <a:lnTo>
                      <a:pt x="412" y="1340"/>
                    </a:lnTo>
                    <a:lnTo>
                      <a:pt x="410" y="1334"/>
                    </a:lnTo>
                    <a:lnTo>
                      <a:pt x="409" y="1329"/>
                    </a:lnTo>
                    <a:lnTo>
                      <a:pt x="406" y="1326"/>
                    </a:lnTo>
                    <a:lnTo>
                      <a:pt x="405" y="1323"/>
                    </a:lnTo>
                    <a:lnTo>
                      <a:pt x="405" y="1322"/>
                    </a:lnTo>
                    <a:lnTo>
                      <a:pt x="406" y="1322"/>
                    </a:lnTo>
                    <a:lnTo>
                      <a:pt x="409" y="1321"/>
                    </a:lnTo>
                    <a:lnTo>
                      <a:pt x="412" y="1319"/>
                    </a:lnTo>
                    <a:lnTo>
                      <a:pt x="414" y="1316"/>
                    </a:lnTo>
                    <a:lnTo>
                      <a:pt x="416" y="1312"/>
                    </a:lnTo>
                    <a:lnTo>
                      <a:pt x="416" y="1310"/>
                    </a:lnTo>
                    <a:lnTo>
                      <a:pt x="419" y="1307"/>
                    </a:lnTo>
                    <a:lnTo>
                      <a:pt x="427" y="1303"/>
                    </a:lnTo>
                    <a:lnTo>
                      <a:pt x="436" y="1300"/>
                    </a:lnTo>
                    <a:lnTo>
                      <a:pt x="442" y="1299"/>
                    </a:lnTo>
                    <a:lnTo>
                      <a:pt x="446" y="1296"/>
                    </a:lnTo>
                    <a:lnTo>
                      <a:pt x="449" y="1290"/>
                    </a:lnTo>
                    <a:lnTo>
                      <a:pt x="450" y="1282"/>
                    </a:lnTo>
                    <a:lnTo>
                      <a:pt x="452" y="1274"/>
                    </a:lnTo>
                    <a:lnTo>
                      <a:pt x="453" y="1268"/>
                    </a:lnTo>
                    <a:lnTo>
                      <a:pt x="457" y="1266"/>
                    </a:lnTo>
                    <a:lnTo>
                      <a:pt x="462" y="1264"/>
                    </a:lnTo>
                    <a:lnTo>
                      <a:pt x="465" y="1263"/>
                    </a:lnTo>
                    <a:lnTo>
                      <a:pt x="467" y="1260"/>
                    </a:lnTo>
                    <a:lnTo>
                      <a:pt x="465" y="1256"/>
                    </a:lnTo>
                    <a:lnTo>
                      <a:pt x="462" y="1252"/>
                    </a:lnTo>
                    <a:lnTo>
                      <a:pt x="461" y="1248"/>
                    </a:lnTo>
                    <a:lnTo>
                      <a:pt x="461" y="1245"/>
                    </a:lnTo>
                    <a:lnTo>
                      <a:pt x="464" y="1242"/>
                    </a:lnTo>
                    <a:lnTo>
                      <a:pt x="467" y="1241"/>
                    </a:lnTo>
                    <a:lnTo>
                      <a:pt x="469" y="1240"/>
                    </a:lnTo>
                    <a:lnTo>
                      <a:pt x="472" y="1238"/>
                    </a:lnTo>
                    <a:lnTo>
                      <a:pt x="478" y="1235"/>
                    </a:lnTo>
                    <a:lnTo>
                      <a:pt x="483" y="1234"/>
                    </a:lnTo>
                    <a:lnTo>
                      <a:pt x="486" y="1233"/>
                    </a:lnTo>
                    <a:lnTo>
                      <a:pt x="487" y="1231"/>
                    </a:lnTo>
                    <a:lnTo>
                      <a:pt x="489" y="1227"/>
                    </a:lnTo>
                    <a:lnTo>
                      <a:pt x="490" y="1220"/>
                    </a:lnTo>
                    <a:lnTo>
                      <a:pt x="491" y="1212"/>
                    </a:lnTo>
                    <a:lnTo>
                      <a:pt x="493" y="1205"/>
                    </a:lnTo>
                    <a:lnTo>
                      <a:pt x="497" y="1202"/>
                    </a:lnTo>
                    <a:lnTo>
                      <a:pt x="501" y="1204"/>
                    </a:lnTo>
                    <a:lnTo>
                      <a:pt x="502" y="1205"/>
                    </a:lnTo>
                    <a:lnTo>
                      <a:pt x="504" y="1207"/>
                    </a:lnTo>
                    <a:lnTo>
                      <a:pt x="504" y="1202"/>
                    </a:lnTo>
                    <a:lnTo>
                      <a:pt x="504" y="1197"/>
                    </a:lnTo>
                    <a:lnTo>
                      <a:pt x="501" y="1194"/>
                    </a:lnTo>
                    <a:lnTo>
                      <a:pt x="498" y="1193"/>
                    </a:lnTo>
                    <a:lnTo>
                      <a:pt x="493" y="1194"/>
                    </a:lnTo>
                    <a:lnTo>
                      <a:pt x="489" y="1194"/>
                    </a:lnTo>
                    <a:lnTo>
                      <a:pt x="484" y="1194"/>
                    </a:lnTo>
                    <a:lnTo>
                      <a:pt x="479" y="1197"/>
                    </a:lnTo>
                    <a:lnTo>
                      <a:pt x="469" y="1202"/>
                    </a:lnTo>
                    <a:lnTo>
                      <a:pt x="460" y="1209"/>
                    </a:lnTo>
                    <a:lnTo>
                      <a:pt x="456" y="1216"/>
                    </a:lnTo>
                    <a:lnTo>
                      <a:pt x="452" y="1220"/>
                    </a:lnTo>
                    <a:lnTo>
                      <a:pt x="445" y="1219"/>
                    </a:lnTo>
                    <a:lnTo>
                      <a:pt x="438" y="1215"/>
                    </a:lnTo>
                    <a:lnTo>
                      <a:pt x="434" y="1212"/>
                    </a:lnTo>
                    <a:lnTo>
                      <a:pt x="431" y="1211"/>
                    </a:lnTo>
                    <a:lnTo>
                      <a:pt x="431" y="1213"/>
                    </a:lnTo>
                    <a:lnTo>
                      <a:pt x="430" y="1219"/>
                    </a:lnTo>
                    <a:lnTo>
                      <a:pt x="428" y="1224"/>
                    </a:lnTo>
                    <a:lnTo>
                      <a:pt x="425" y="1227"/>
                    </a:lnTo>
                    <a:lnTo>
                      <a:pt x="421" y="1227"/>
                    </a:lnTo>
                    <a:lnTo>
                      <a:pt x="419" y="1226"/>
                    </a:lnTo>
                    <a:lnTo>
                      <a:pt x="417" y="1222"/>
                    </a:lnTo>
                    <a:lnTo>
                      <a:pt x="419" y="1215"/>
                    </a:lnTo>
                    <a:lnTo>
                      <a:pt x="420" y="1208"/>
                    </a:lnTo>
                    <a:lnTo>
                      <a:pt x="423" y="1204"/>
                    </a:lnTo>
                    <a:lnTo>
                      <a:pt x="424" y="1201"/>
                    </a:lnTo>
                    <a:lnTo>
                      <a:pt x="427" y="1198"/>
                    </a:lnTo>
                    <a:lnTo>
                      <a:pt x="430" y="1194"/>
                    </a:lnTo>
                    <a:lnTo>
                      <a:pt x="434" y="1190"/>
                    </a:lnTo>
                    <a:lnTo>
                      <a:pt x="434" y="1186"/>
                    </a:lnTo>
                    <a:lnTo>
                      <a:pt x="425" y="1183"/>
                    </a:lnTo>
                    <a:lnTo>
                      <a:pt x="414" y="1182"/>
                    </a:lnTo>
                    <a:lnTo>
                      <a:pt x="409" y="1182"/>
                    </a:lnTo>
                    <a:lnTo>
                      <a:pt x="405" y="1183"/>
                    </a:lnTo>
                    <a:lnTo>
                      <a:pt x="403" y="1187"/>
                    </a:lnTo>
                    <a:lnTo>
                      <a:pt x="403" y="1190"/>
                    </a:lnTo>
                    <a:lnTo>
                      <a:pt x="408" y="1191"/>
                    </a:lnTo>
                    <a:lnTo>
                      <a:pt x="410" y="1193"/>
                    </a:lnTo>
                    <a:lnTo>
                      <a:pt x="408" y="1198"/>
                    </a:lnTo>
                    <a:lnTo>
                      <a:pt x="403" y="1204"/>
                    </a:lnTo>
                    <a:lnTo>
                      <a:pt x="402" y="1207"/>
                    </a:lnTo>
                    <a:lnTo>
                      <a:pt x="402" y="1208"/>
                    </a:lnTo>
                    <a:lnTo>
                      <a:pt x="399" y="1209"/>
                    </a:lnTo>
                    <a:lnTo>
                      <a:pt x="397" y="1212"/>
                    </a:lnTo>
                    <a:lnTo>
                      <a:pt x="393" y="1215"/>
                    </a:lnTo>
                    <a:lnTo>
                      <a:pt x="391" y="1220"/>
                    </a:lnTo>
                    <a:lnTo>
                      <a:pt x="390" y="1224"/>
                    </a:lnTo>
                    <a:lnTo>
                      <a:pt x="390" y="1229"/>
                    </a:lnTo>
                    <a:lnTo>
                      <a:pt x="391" y="1233"/>
                    </a:lnTo>
                    <a:lnTo>
                      <a:pt x="391" y="1237"/>
                    </a:lnTo>
                    <a:lnTo>
                      <a:pt x="391" y="1241"/>
                    </a:lnTo>
                    <a:lnTo>
                      <a:pt x="393" y="1245"/>
                    </a:lnTo>
                    <a:lnTo>
                      <a:pt x="393" y="1252"/>
                    </a:lnTo>
                    <a:lnTo>
                      <a:pt x="393" y="1259"/>
                    </a:lnTo>
                    <a:lnTo>
                      <a:pt x="390" y="1264"/>
                    </a:lnTo>
                    <a:lnTo>
                      <a:pt x="386" y="1268"/>
                    </a:lnTo>
                    <a:lnTo>
                      <a:pt x="382" y="1271"/>
                    </a:lnTo>
                    <a:lnTo>
                      <a:pt x="377" y="1270"/>
                    </a:lnTo>
                    <a:lnTo>
                      <a:pt x="373" y="1267"/>
                    </a:lnTo>
                    <a:lnTo>
                      <a:pt x="368" y="1263"/>
                    </a:lnTo>
                    <a:lnTo>
                      <a:pt x="362" y="1260"/>
                    </a:lnTo>
                    <a:lnTo>
                      <a:pt x="355" y="1257"/>
                    </a:lnTo>
                    <a:lnTo>
                      <a:pt x="351" y="1253"/>
                    </a:lnTo>
                    <a:lnTo>
                      <a:pt x="347" y="1249"/>
                    </a:lnTo>
                    <a:lnTo>
                      <a:pt x="344" y="1245"/>
                    </a:lnTo>
                    <a:lnTo>
                      <a:pt x="342" y="1241"/>
                    </a:lnTo>
                    <a:lnTo>
                      <a:pt x="338" y="1237"/>
                    </a:lnTo>
                    <a:lnTo>
                      <a:pt x="335" y="1234"/>
                    </a:lnTo>
                    <a:lnTo>
                      <a:pt x="333" y="1231"/>
                    </a:lnTo>
                    <a:lnTo>
                      <a:pt x="332" y="1230"/>
                    </a:lnTo>
                    <a:lnTo>
                      <a:pt x="328" y="1233"/>
                    </a:lnTo>
                    <a:lnTo>
                      <a:pt x="324" y="1237"/>
                    </a:lnTo>
                    <a:lnTo>
                      <a:pt x="323" y="1241"/>
                    </a:lnTo>
                    <a:lnTo>
                      <a:pt x="320" y="1244"/>
                    </a:lnTo>
                    <a:lnTo>
                      <a:pt x="316" y="1245"/>
                    </a:lnTo>
                    <a:lnTo>
                      <a:pt x="312" y="1245"/>
                    </a:lnTo>
                    <a:lnTo>
                      <a:pt x="309" y="1246"/>
                    </a:lnTo>
                    <a:lnTo>
                      <a:pt x="305" y="1246"/>
                    </a:lnTo>
                    <a:lnTo>
                      <a:pt x="296" y="1245"/>
                    </a:lnTo>
                    <a:lnTo>
                      <a:pt x="290" y="1242"/>
                    </a:lnTo>
                    <a:lnTo>
                      <a:pt x="288" y="1235"/>
                    </a:lnTo>
                    <a:lnTo>
                      <a:pt x="288" y="1230"/>
                    </a:lnTo>
                    <a:lnTo>
                      <a:pt x="285" y="1229"/>
                    </a:lnTo>
                    <a:lnTo>
                      <a:pt x="283" y="1231"/>
                    </a:lnTo>
                    <a:lnTo>
                      <a:pt x="281" y="1237"/>
                    </a:lnTo>
                    <a:lnTo>
                      <a:pt x="281" y="1241"/>
                    </a:lnTo>
                    <a:lnTo>
                      <a:pt x="281" y="1244"/>
                    </a:lnTo>
                    <a:lnTo>
                      <a:pt x="281" y="1245"/>
                    </a:lnTo>
                    <a:lnTo>
                      <a:pt x="280" y="1249"/>
                    </a:lnTo>
                    <a:lnTo>
                      <a:pt x="276" y="1252"/>
                    </a:lnTo>
                    <a:lnTo>
                      <a:pt x="266" y="1251"/>
                    </a:lnTo>
                    <a:lnTo>
                      <a:pt x="257" y="1246"/>
                    </a:lnTo>
                    <a:lnTo>
                      <a:pt x="253" y="1244"/>
                    </a:lnTo>
                    <a:lnTo>
                      <a:pt x="250" y="1241"/>
                    </a:lnTo>
                    <a:lnTo>
                      <a:pt x="247" y="1240"/>
                    </a:lnTo>
                    <a:lnTo>
                      <a:pt x="243" y="1238"/>
                    </a:lnTo>
                    <a:lnTo>
                      <a:pt x="240" y="1237"/>
                    </a:lnTo>
                    <a:lnTo>
                      <a:pt x="236" y="1238"/>
                    </a:lnTo>
                    <a:lnTo>
                      <a:pt x="233" y="1241"/>
                    </a:lnTo>
                    <a:lnTo>
                      <a:pt x="229" y="1245"/>
                    </a:lnTo>
                    <a:lnTo>
                      <a:pt x="226" y="1249"/>
                    </a:lnTo>
                    <a:lnTo>
                      <a:pt x="224" y="1255"/>
                    </a:lnTo>
                    <a:lnTo>
                      <a:pt x="222" y="1260"/>
                    </a:lnTo>
                    <a:lnTo>
                      <a:pt x="225" y="1270"/>
                    </a:lnTo>
                    <a:lnTo>
                      <a:pt x="231" y="1283"/>
                    </a:lnTo>
                    <a:lnTo>
                      <a:pt x="237" y="1296"/>
                    </a:lnTo>
                    <a:lnTo>
                      <a:pt x="246" y="1303"/>
                    </a:lnTo>
                    <a:lnTo>
                      <a:pt x="253" y="1303"/>
                    </a:lnTo>
                    <a:lnTo>
                      <a:pt x="258" y="1303"/>
                    </a:lnTo>
                    <a:lnTo>
                      <a:pt x="262" y="1303"/>
                    </a:lnTo>
                    <a:lnTo>
                      <a:pt x="266" y="1305"/>
                    </a:lnTo>
                    <a:lnTo>
                      <a:pt x="272" y="1310"/>
                    </a:lnTo>
                    <a:lnTo>
                      <a:pt x="277" y="1311"/>
                    </a:lnTo>
                    <a:lnTo>
                      <a:pt x="281" y="1311"/>
                    </a:lnTo>
                    <a:lnTo>
                      <a:pt x="284" y="1310"/>
                    </a:lnTo>
                    <a:lnTo>
                      <a:pt x="287" y="1305"/>
                    </a:lnTo>
                    <a:lnTo>
                      <a:pt x="290" y="1300"/>
                    </a:lnTo>
                    <a:lnTo>
                      <a:pt x="294" y="1296"/>
                    </a:lnTo>
                    <a:lnTo>
                      <a:pt x="299" y="1292"/>
                    </a:lnTo>
                    <a:lnTo>
                      <a:pt x="306" y="1290"/>
                    </a:lnTo>
                    <a:lnTo>
                      <a:pt x="312" y="1292"/>
                    </a:lnTo>
                    <a:lnTo>
                      <a:pt x="316" y="1296"/>
                    </a:lnTo>
                    <a:lnTo>
                      <a:pt x="320" y="1301"/>
                    </a:lnTo>
                    <a:lnTo>
                      <a:pt x="323" y="1307"/>
                    </a:lnTo>
                    <a:lnTo>
                      <a:pt x="323" y="1311"/>
                    </a:lnTo>
                    <a:lnTo>
                      <a:pt x="321" y="1316"/>
                    </a:lnTo>
                    <a:lnTo>
                      <a:pt x="320" y="1322"/>
                    </a:lnTo>
                    <a:lnTo>
                      <a:pt x="318" y="1330"/>
                    </a:lnTo>
                    <a:lnTo>
                      <a:pt x="320" y="1337"/>
                    </a:lnTo>
                    <a:lnTo>
                      <a:pt x="317" y="1342"/>
                    </a:lnTo>
                    <a:lnTo>
                      <a:pt x="307" y="1344"/>
                    </a:lnTo>
                    <a:lnTo>
                      <a:pt x="296" y="1344"/>
                    </a:lnTo>
                    <a:lnTo>
                      <a:pt x="292" y="1344"/>
                    </a:lnTo>
                    <a:lnTo>
                      <a:pt x="290" y="1345"/>
                    </a:lnTo>
                    <a:lnTo>
                      <a:pt x="290" y="1351"/>
                    </a:lnTo>
                    <a:lnTo>
                      <a:pt x="290" y="1356"/>
                    </a:lnTo>
                    <a:lnTo>
                      <a:pt x="290" y="1358"/>
                    </a:lnTo>
                    <a:lnTo>
                      <a:pt x="291" y="1359"/>
                    </a:lnTo>
                    <a:lnTo>
                      <a:pt x="298" y="1358"/>
                    </a:lnTo>
                    <a:lnTo>
                      <a:pt x="305" y="1356"/>
                    </a:lnTo>
                    <a:lnTo>
                      <a:pt x="307" y="1353"/>
                    </a:lnTo>
                    <a:lnTo>
                      <a:pt x="312" y="1353"/>
                    </a:lnTo>
                    <a:lnTo>
                      <a:pt x="321" y="1358"/>
                    </a:lnTo>
                    <a:lnTo>
                      <a:pt x="333" y="1366"/>
                    </a:lnTo>
                    <a:lnTo>
                      <a:pt x="344" y="1374"/>
                    </a:lnTo>
                    <a:lnTo>
                      <a:pt x="351" y="1384"/>
                    </a:lnTo>
                    <a:lnTo>
                      <a:pt x="354" y="1395"/>
                    </a:lnTo>
                    <a:lnTo>
                      <a:pt x="354" y="1403"/>
                    </a:lnTo>
                    <a:lnTo>
                      <a:pt x="350" y="1406"/>
                    </a:lnTo>
                    <a:lnTo>
                      <a:pt x="346" y="1408"/>
                    </a:lnTo>
                    <a:lnTo>
                      <a:pt x="343" y="1411"/>
                    </a:lnTo>
                    <a:lnTo>
                      <a:pt x="344" y="1414"/>
                    </a:lnTo>
                    <a:lnTo>
                      <a:pt x="349" y="1415"/>
                    </a:lnTo>
                    <a:lnTo>
                      <a:pt x="353" y="1418"/>
                    </a:lnTo>
                    <a:lnTo>
                      <a:pt x="354" y="1425"/>
                    </a:lnTo>
                    <a:lnTo>
                      <a:pt x="354" y="1430"/>
                    </a:lnTo>
                    <a:lnTo>
                      <a:pt x="355" y="1433"/>
                    </a:lnTo>
                    <a:lnTo>
                      <a:pt x="354" y="1436"/>
                    </a:lnTo>
                    <a:lnTo>
                      <a:pt x="349" y="1440"/>
                    </a:lnTo>
                    <a:lnTo>
                      <a:pt x="342" y="1445"/>
                    </a:lnTo>
                    <a:lnTo>
                      <a:pt x="339" y="1452"/>
                    </a:lnTo>
                    <a:lnTo>
                      <a:pt x="335" y="1458"/>
                    </a:lnTo>
                    <a:lnTo>
                      <a:pt x="329" y="1465"/>
                    </a:lnTo>
                    <a:lnTo>
                      <a:pt x="324" y="1470"/>
                    </a:lnTo>
                    <a:lnTo>
                      <a:pt x="320" y="1474"/>
                    </a:lnTo>
                    <a:lnTo>
                      <a:pt x="318" y="1477"/>
                    </a:lnTo>
                    <a:lnTo>
                      <a:pt x="318" y="1483"/>
                    </a:lnTo>
                    <a:lnTo>
                      <a:pt x="317" y="1487"/>
                    </a:lnTo>
                    <a:lnTo>
                      <a:pt x="312" y="1491"/>
                    </a:lnTo>
                    <a:lnTo>
                      <a:pt x="306" y="1496"/>
                    </a:lnTo>
                    <a:lnTo>
                      <a:pt x="301" y="1506"/>
                    </a:lnTo>
                    <a:lnTo>
                      <a:pt x="296" y="1517"/>
                    </a:lnTo>
                    <a:lnTo>
                      <a:pt x="294" y="1526"/>
                    </a:lnTo>
                    <a:lnTo>
                      <a:pt x="291" y="1536"/>
                    </a:lnTo>
                    <a:lnTo>
                      <a:pt x="290" y="1544"/>
                    </a:lnTo>
                    <a:lnTo>
                      <a:pt x="288" y="1554"/>
                    </a:lnTo>
                    <a:lnTo>
                      <a:pt x="285" y="1561"/>
                    </a:lnTo>
                    <a:lnTo>
                      <a:pt x="284" y="1568"/>
                    </a:lnTo>
                    <a:lnTo>
                      <a:pt x="283" y="1573"/>
                    </a:lnTo>
                    <a:lnTo>
                      <a:pt x="283" y="1577"/>
                    </a:lnTo>
                    <a:lnTo>
                      <a:pt x="281" y="1581"/>
                    </a:lnTo>
                    <a:lnTo>
                      <a:pt x="280" y="1585"/>
                    </a:lnTo>
                    <a:lnTo>
                      <a:pt x="280" y="1591"/>
                    </a:lnTo>
                    <a:lnTo>
                      <a:pt x="280" y="1599"/>
                    </a:lnTo>
                    <a:lnTo>
                      <a:pt x="280" y="1607"/>
                    </a:lnTo>
                    <a:lnTo>
                      <a:pt x="279" y="1617"/>
                    </a:lnTo>
                    <a:lnTo>
                      <a:pt x="274" y="1625"/>
                    </a:lnTo>
                    <a:lnTo>
                      <a:pt x="270" y="1629"/>
                    </a:lnTo>
                    <a:lnTo>
                      <a:pt x="268" y="1632"/>
                    </a:lnTo>
                    <a:lnTo>
                      <a:pt x="265" y="1635"/>
                    </a:lnTo>
                    <a:lnTo>
                      <a:pt x="265" y="1638"/>
                    </a:lnTo>
                    <a:lnTo>
                      <a:pt x="265" y="1644"/>
                    </a:lnTo>
                    <a:lnTo>
                      <a:pt x="265" y="1651"/>
                    </a:lnTo>
                    <a:lnTo>
                      <a:pt x="263" y="1658"/>
                    </a:lnTo>
                    <a:lnTo>
                      <a:pt x="257" y="1664"/>
                    </a:lnTo>
                    <a:lnTo>
                      <a:pt x="248" y="1664"/>
                    </a:lnTo>
                    <a:lnTo>
                      <a:pt x="244" y="1662"/>
                    </a:lnTo>
                    <a:lnTo>
                      <a:pt x="243" y="1658"/>
                    </a:lnTo>
                    <a:lnTo>
                      <a:pt x="243" y="1657"/>
                    </a:lnTo>
                    <a:lnTo>
                      <a:pt x="242" y="1655"/>
                    </a:lnTo>
                    <a:lnTo>
                      <a:pt x="240" y="1650"/>
                    </a:lnTo>
                    <a:lnTo>
                      <a:pt x="236" y="1646"/>
                    </a:lnTo>
                    <a:lnTo>
                      <a:pt x="233" y="1644"/>
                    </a:lnTo>
                    <a:lnTo>
                      <a:pt x="229" y="1644"/>
                    </a:lnTo>
                    <a:lnTo>
                      <a:pt x="225" y="1646"/>
                    </a:lnTo>
                    <a:lnTo>
                      <a:pt x="221" y="1649"/>
                    </a:lnTo>
                    <a:lnTo>
                      <a:pt x="220" y="1653"/>
                    </a:lnTo>
                    <a:lnTo>
                      <a:pt x="220" y="1657"/>
                    </a:lnTo>
                    <a:lnTo>
                      <a:pt x="221" y="1658"/>
                    </a:lnTo>
                    <a:lnTo>
                      <a:pt x="222" y="1661"/>
                    </a:lnTo>
                    <a:lnTo>
                      <a:pt x="224" y="1666"/>
                    </a:lnTo>
                    <a:lnTo>
                      <a:pt x="224" y="1673"/>
                    </a:lnTo>
                    <a:lnTo>
                      <a:pt x="225" y="1679"/>
                    </a:lnTo>
                    <a:lnTo>
                      <a:pt x="224" y="1682"/>
                    </a:lnTo>
                    <a:lnTo>
                      <a:pt x="220" y="1686"/>
                    </a:lnTo>
                    <a:lnTo>
                      <a:pt x="214" y="1688"/>
                    </a:lnTo>
                    <a:lnTo>
                      <a:pt x="211" y="1691"/>
                    </a:lnTo>
                    <a:lnTo>
                      <a:pt x="209" y="1695"/>
                    </a:lnTo>
                    <a:lnTo>
                      <a:pt x="204" y="1702"/>
                    </a:lnTo>
                    <a:lnTo>
                      <a:pt x="200" y="1706"/>
                    </a:lnTo>
                    <a:lnTo>
                      <a:pt x="196" y="1705"/>
                    </a:lnTo>
                    <a:lnTo>
                      <a:pt x="191" y="1704"/>
                    </a:lnTo>
                    <a:lnTo>
                      <a:pt x="185" y="1706"/>
                    </a:lnTo>
                    <a:lnTo>
                      <a:pt x="180" y="1710"/>
                    </a:lnTo>
                    <a:lnTo>
                      <a:pt x="176" y="1713"/>
                    </a:lnTo>
                    <a:lnTo>
                      <a:pt x="173" y="1713"/>
                    </a:lnTo>
                    <a:lnTo>
                      <a:pt x="169" y="1712"/>
                    </a:lnTo>
                    <a:lnTo>
                      <a:pt x="166" y="1710"/>
                    </a:lnTo>
                    <a:lnTo>
                      <a:pt x="162" y="1708"/>
                    </a:lnTo>
                    <a:lnTo>
                      <a:pt x="161" y="1706"/>
                    </a:lnTo>
                    <a:lnTo>
                      <a:pt x="159" y="1705"/>
                    </a:lnTo>
                    <a:lnTo>
                      <a:pt x="161" y="1704"/>
                    </a:lnTo>
                    <a:lnTo>
                      <a:pt x="165" y="1701"/>
                    </a:lnTo>
                    <a:lnTo>
                      <a:pt x="169" y="1697"/>
                    </a:lnTo>
                    <a:lnTo>
                      <a:pt x="173" y="1691"/>
                    </a:lnTo>
                    <a:lnTo>
                      <a:pt x="176" y="1687"/>
                    </a:lnTo>
                    <a:lnTo>
                      <a:pt x="178" y="1682"/>
                    </a:lnTo>
                    <a:lnTo>
                      <a:pt x="180" y="1676"/>
                    </a:lnTo>
                    <a:lnTo>
                      <a:pt x="180" y="1668"/>
                    </a:lnTo>
                    <a:lnTo>
                      <a:pt x="180" y="1660"/>
                    </a:lnTo>
                    <a:lnTo>
                      <a:pt x="177" y="1654"/>
                    </a:lnTo>
                    <a:lnTo>
                      <a:pt x="176" y="1647"/>
                    </a:lnTo>
                    <a:lnTo>
                      <a:pt x="174" y="1640"/>
                    </a:lnTo>
                    <a:lnTo>
                      <a:pt x="173" y="1634"/>
                    </a:lnTo>
                    <a:lnTo>
                      <a:pt x="170" y="1629"/>
                    </a:lnTo>
                    <a:lnTo>
                      <a:pt x="166" y="1627"/>
                    </a:lnTo>
                    <a:lnTo>
                      <a:pt x="159" y="1627"/>
                    </a:lnTo>
                    <a:lnTo>
                      <a:pt x="152" y="1631"/>
                    </a:lnTo>
                    <a:lnTo>
                      <a:pt x="148" y="1638"/>
                    </a:lnTo>
                    <a:lnTo>
                      <a:pt x="148" y="1646"/>
                    </a:lnTo>
                    <a:lnTo>
                      <a:pt x="151" y="1653"/>
                    </a:lnTo>
                    <a:lnTo>
                      <a:pt x="155" y="1660"/>
                    </a:lnTo>
                    <a:lnTo>
                      <a:pt x="158" y="1669"/>
                    </a:lnTo>
                    <a:lnTo>
                      <a:pt x="159" y="1676"/>
                    </a:lnTo>
                    <a:lnTo>
                      <a:pt x="161" y="1679"/>
                    </a:lnTo>
                    <a:lnTo>
                      <a:pt x="152" y="1688"/>
                    </a:lnTo>
                    <a:lnTo>
                      <a:pt x="137" y="1679"/>
                    </a:lnTo>
                    <a:lnTo>
                      <a:pt x="137" y="1680"/>
                    </a:lnTo>
                    <a:lnTo>
                      <a:pt x="134" y="1683"/>
                    </a:lnTo>
                    <a:lnTo>
                      <a:pt x="130" y="1684"/>
                    </a:lnTo>
                    <a:lnTo>
                      <a:pt x="124" y="1682"/>
                    </a:lnTo>
                    <a:lnTo>
                      <a:pt x="117" y="1677"/>
                    </a:lnTo>
                    <a:lnTo>
                      <a:pt x="113" y="1675"/>
                    </a:lnTo>
                    <a:lnTo>
                      <a:pt x="110" y="1672"/>
                    </a:lnTo>
                    <a:lnTo>
                      <a:pt x="107" y="1668"/>
                    </a:lnTo>
                    <a:lnTo>
                      <a:pt x="104" y="1662"/>
                    </a:lnTo>
                    <a:lnTo>
                      <a:pt x="99" y="1655"/>
                    </a:lnTo>
                    <a:lnTo>
                      <a:pt x="97" y="1649"/>
                    </a:lnTo>
                    <a:lnTo>
                      <a:pt x="99" y="1643"/>
                    </a:lnTo>
                    <a:lnTo>
                      <a:pt x="104" y="1642"/>
                    </a:lnTo>
                    <a:lnTo>
                      <a:pt x="108" y="1642"/>
                    </a:lnTo>
                    <a:lnTo>
                      <a:pt x="113" y="1642"/>
                    </a:lnTo>
                    <a:lnTo>
                      <a:pt x="115" y="1635"/>
                    </a:lnTo>
                    <a:lnTo>
                      <a:pt x="119" y="1628"/>
                    </a:lnTo>
                    <a:lnTo>
                      <a:pt x="122" y="1623"/>
                    </a:lnTo>
                    <a:lnTo>
                      <a:pt x="122" y="1618"/>
                    </a:lnTo>
                    <a:lnTo>
                      <a:pt x="118" y="1612"/>
                    </a:lnTo>
                    <a:lnTo>
                      <a:pt x="111" y="1603"/>
                    </a:lnTo>
                    <a:lnTo>
                      <a:pt x="107" y="1599"/>
                    </a:lnTo>
                    <a:lnTo>
                      <a:pt x="106" y="1592"/>
                    </a:lnTo>
                    <a:lnTo>
                      <a:pt x="106" y="1581"/>
                    </a:lnTo>
                    <a:lnTo>
                      <a:pt x="108" y="1570"/>
                    </a:lnTo>
                    <a:lnTo>
                      <a:pt x="110" y="1566"/>
                    </a:lnTo>
                    <a:lnTo>
                      <a:pt x="108" y="1562"/>
                    </a:lnTo>
                    <a:lnTo>
                      <a:pt x="106" y="1553"/>
                    </a:lnTo>
                    <a:lnTo>
                      <a:pt x="102" y="1543"/>
                    </a:lnTo>
                    <a:lnTo>
                      <a:pt x="99" y="1539"/>
                    </a:lnTo>
                    <a:lnTo>
                      <a:pt x="99" y="1535"/>
                    </a:lnTo>
                    <a:lnTo>
                      <a:pt x="100" y="1528"/>
                    </a:lnTo>
                    <a:lnTo>
                      <a:pt x="103" y="1520"/>
                    </a:lnTo>
                    <a:lnTo>
                      <a:pt x="104" y="1511"/>
                    </a:lnTo>
                    <a:lnTo>
                      <a:pt x="103" y="1509"/>
                    </a:lnTo>
                    <a:lnTo>
                      <a:pt x="99" y="1511"/>
                    </a:lnTo>
                    <a:lnTo>
                      <a:pt x="95" y="1518"/>
                    </a:lnTo>
                    <a:lnTo>
                      <a:pt x="92" y="1522"/>
                    </a:lnTo>
                    <a:lnTo>
                      <a:pt x="91" y="1524"/>
                    </a:lnTo>
                    <a:lnTo>
                      <a:pt x="88" y="1521"/>
                    </a:lnTo>
                    <a:lnTo>
                      <a:pt x="85" y="1517"/>
                    </a:lnTo>
                    <a:lnTo>
                      <a:pt x="82" y="1510"/>
                    </a:lnTo>
                    <a:lnTo>
                      <a:pt x="82" y="1503"/>
                    </a:lnTo>
                    <a:lnTo>
                      <a:pt x="82" y="1496"/>
                    </a:lnTo>
                    <a:lnTo>
                      <a:pt x="85" y="1489"/>
                    </a:lnTo>
                    <a:lnTo>
                      <a:pt x="89" y="1481"/>
                    </a:lnTo>
                    <a:lnTo>
                      <a:pt x="95" y="1473"/>
                    </a:lnTo>
                    <a:lnTo>
                      <a:pt x="99" y="1466"/>
                    </a:lnTo>
                    <a:lnTo>
                      <a:pt x="102" y="1461"/>
                    </a:lnTo>
                    <a:lnTo>
                      <a:pt x="104" y="1456"/>
                    </a:lnTo>
                    <a:lnTo>
                      <a:pt x="104" y="1452"/>
                    </a:lnTo>
                    <a:lnTo>
                      <a:pt x="106" y="1445"/>
                    </a:lnTo>
                    <a:lnTo>
                      <a:pt x="107" y="1439"/>
                    </a:lnTo>
                    <a:lnTo>
                      <a:pt x="108" y="1433"/>
                    </a:lnTo>
                    <a:lnTo>
                      <a:pt x="110" y="1428"/>
                    </a:lnTo>
                    <a:lnTo>
                      <a:pt x="114" y="1425"/>
                    </a:lnTo>
                    <a:lnTo>
                      <a:pt x="119" y="1422"/>
                    </a:lnTo>
                    <a:lnTo>
                      <a:pt x="124" y="1421"/>
                    </a:lnTo>
                    <a:lnTo>
                      <a:pt x="128" y="1421"/>
                    </a:lnTo>
                    <a:lnTo>
                      <a:pt x="129" y="1421"/>
                    </a:lnTo>
                    <a:lnTo>
                      <a:pt x="130" y="1423"/>
                    </a:lnTo>
                    <a:lnTo>
                      <a:pt x="133" y="1428"/>
                    </a:lnTo>
                    <a:lnTo>
                      <a:pt x="136" y="1436"/>
                    </a:lnTo>
                    <a:lnTo>
                      <a:pt x="136" y="1443"/>
                    </a:lnTo>
                    <a:lnTo>
                      <a:pt x="133" y="1450"/>
                    </a:lnTo>
                    <a:lnTo>
                      <a:pt x="132" y="1454"/>
                    </a:lnTo>
                    <a:lnTo>
                      <a:pt x="130" y="1456"/>
                    </a:lnTo>
                    <a:lnTo>
                      <a:pt x="128" y="1456"/>
                    </a:lnTo>
                    <a:lnTo>
                      <a:pt x="124" y="1455"/>
                    </a:lnTo>
                    <a:lnTo>
                      <a:pt x="119" y="1455"/>
                    </a:lnTo>
                    <a:lnTo>
                      <a:pt x="115" y="1458"/>
                    </a:lnTo>
                    <a:lnTo>
                      <a:pt x="113" y="1463"/>
                    </a:lnTo>
                    <a:lnTo>
                      <a:pt x="111" y="1470"/>
                    </a:lnTo>
                    <a:lnTo>
                      <a:pt x="111" y="1476"/>
                    </a:lnTo>
                    <a:lnTo>
                      <a:pt x="114" y="1480"/>
                    </a:lnTo>
                    <a:lnTo>
                      <a:pt x="119" y="1480"/>
                    </a:lnTo>
                    <a:lnTo>
                      <a:pt x="124" y="1478"/>
                    </a:lnTo>
                    <a:lnTo>
                      <a:pt x="126" y="1477"/>
                    </a:lnTo>
                    <a:lnTo>
                      <a:pt x="128" y="1474"/>
                    </a:lnTo>
                    <a:lnTo>
                      <a:pt x="130" y="1473"/>
                    </a:lnTo>
                    <a:lnTo>
                      <a:pt x="134" y="1469"/>
                    </a:lnTo>
                    <a:lnTo>
                      <a:pt x="140" y="1465"/>
                    </a:lnTo>
                    <a:lnTo>
                      <a:pt x="143" y="1462"/>
                    </a:lnTo>
                    <a:lnTo>
                      <a:pt x="144" y="1461"/>
                    </a:lnTo>
                    <a:lnTo>
                      <a:pt x="144" y="1463"/>
                    </a:lnTo>
                    <a:lnTo>
                      <a:pt x="143" y="1469"/>
                    </a:lnTo>
                    <a:lnTo>
                      <a:pt x="141" y="1477"/>
                    </a:lnTo>
                    <a:lnTo>
                      <a:pt x="139" y="1484"/>
                    </a:lnTo>
                    <a:lnTo>
                      <a:pt x="136" y="1491"/>
                    </a:lnTo>
                    <a:lnTo>
                      <a:pt x="134" y="1495"/>
                    </a:lnTo>
                    <a:lnTo>
                      <a:pt x="133" y="1498"/>
                    </a:lnTo>
                    <a:lnTo>
                      <a:pt x="132" y="1499"/>
                    </a:lnTo>
                    <a:lnTo>
                      <a:pt x="130" y="1498"/>
                    </a:lnTo>
                    <a:lnTo>
                      <a:pt x="126" y="1496"/>
                    </a:lnTo>
                    <a:lnTo>
                      <a:pt x="122" y="1495"/>
                    </a:lnTo>
                    <a:lnTo>
                      <a:pt x="118" y="1493"/>
                    </a:lnTo>
                    <a:lnTo>
                      <a:pt x="115" y="1493"/>
                    </a:lnTo>
                    <a:lnTo>
                      <a:pt x="113" y="1495"/>
                    </a:lnTo>
                    <a:lnTo>
                      <a:pt x="111" y="1498"/>
                    </a:lnTo>
                    <a:lnTo>
                      <a:pt x="113" y="1499"/>
                    </a:lnTo>
                    <a:lnTo>
                      <a:pt x="115" y="1502"/>
                    </a:lnTo>
                    <a:lnTo>
                      <a:pt x="115" y="1506"/>
                    </a:lnTo>
                    <a:lnTo>
                      <a:pt x="114" y="1511"/>
                    </a:lnTo>
                    <a:lnTo>
                      <a:pt x="111" y="1518"/>
                    </a:lnTo>
                    <a:lnTo>
                      <a:pt x="111" y="1526"/>
                    </a:lnTo>
                    <a:lnTo>
                      <a:pt x="114" y="1533"/>
                    </a:lnTo>
                    <a:lnTo>
                      <a:pt x="118" y="1536"/>
                    </a:lnTo>
                    <a:lnTo>
                      <a:pt x="122" y="1537"/>
                    </a:lnTo>
                    <a:lnTo>
                      <a:pt x="125" y="1536"/>
                    </a:lnTo>
                    <a:lnTo>
                      <a:pt x="128" y="1532"/>
                    </a:lnTo>
                    <a:lnTo>
                      <a:pt x="132" y="1522"/>
                    </a:lnTo>
                    <a:lnTo>
                      <a:pt x="136" y="1511"/>
                    </a:lnTo>
                    <a:lnTo>
                      <a:pt x="140" y="1503"/>
                    </a:lnTo>
                    <a:lnTo>
                      <a:pt x="144" y="1498"/>
                    </a:lnTo>
                    <a:lnTo>
                      <a:pt x="150" y="1493"/>
                    </a:lnTo>
                    <a:lnTo>
                      <a:pt x="155" y="1489"/>
                    </a:lnTo>
                    <a:lnTo>
                      <a:pt x="159" y="1488"/>
                    </a:lnTo>
                    <a:lnTo>
                      <a:pt x="161" y="1485"/>
                    </a:lnTo>
                    <a:lnTo>
                      <a:pt x="162" y="1480"/>
                    </a:lnTo>
                    <a:lnTo>
                      <a:pt x="162" y="1472"/>
                    </a:lnTo>
                    <a:lnTo>
                      <a:pt x="161" y="1467"/>
                    </a:lnTo>
                    <a:lnTo>
                      <a:pt x="158" y="1465"/>
                    </a:lnTo>
                    <a:lnTo>
                      <a:pt x="158" y="1463"/>
                    </a:lnTo>
                    <a:lnTo>
                      <a:pt x="156" y="1462"/>
                    </a:lnTo>
                    <a:lnTo>
                      <a:pt x="155" y="1458"/>
                    </a:lnTo>
                    <a:lnTo>
                      <a:pt x="154" y="1452"/>
                    </a:lnTo>
                    <a:lnTo>
                      <a:pt x="154" y="1448"/>
                    </a:lnTo>
                    <a:lnTo>
                      <a:pt x="156" y="1447"/>
                    </a:lnTo>
                    <a:lnTo>
                      <a:pt x="159" y="1447"/>
                    </a:lnTo>
                    <a:lnTo>
                      <a:pt x="162" y="1447"/>
                    </a:lnTo>
                    <a:lnTo>
                      <a:pt x="166" y="1441"/>
                    </a:lnTo>
                    <a:lnTo>
                      <a:pt x="169" y="1433"/>
                    </a:lnTo>
                    <a:lnTo>
                      <a:pt x="172" y="1426"/>
                    </a:lnTo>
                    <a:lnTo>
                      <a:pt x="170" y="1422"/>
                    </a:lnTo>
                    <a:lnTo>
                      <a:pt x="167" y="1421"/>
                    </a:lnTo>
                    <a:lnTo>
                      <a:pt x="163" y="1419"/>
                    </a:lnTo>
                    <a:lnTo>
                      <a:pt x="161" y="1417"/>
                    </a:lnTo>
                    <a:lnTo>
                      <a:pt x="158" y="1414"/>
                    </a:lnTo>
                    <a:lnTo>
                      <a:pt x="154" y="1413"/>
                    </a:lnTo>
                    <a:lnTo>
                      <a:pt x="150" y="1411"/>
                    </a:lnTo>
                    <a:lnTo>
                      <a:pt x="144" y="1411"/>
                    </a:lnTo>
                    <a:lnTo>
                      <a:pt x="141" y="1408"/>
                    </a:lnTo>
                    <a:lnTo>
                      <a:pt x="141" y="1404"/>
                    </a:lnTo>
                    <a:lnTo>
                      <a:pt x="143" y="1397"/>
                    </a:lnTo>
                    <a:lnTo>
                      <a:pt x="143" y="1389"/>
                    </a:lnTo>
                    <a:lnTo>
                      <a:pt x="141" y="1382"/>
                    </a:lnTo>
                    <a:lnTo>
                      <a:pt x="136" y="1375"/>
                    </a:lnTo>
                    <a:lnTo>
                      <a:pt x="129" y="1371"/>
                    </a:lnTo>
                    <a:lnTo>
                      <a:pt x="122" y="1369"/>
                    </a:lnTo>
                    <a:lnTo>
                      <a:pt x="117" y="1369"/>
                    </a:lnTo>
                    <a:lnTo>
                      <a:pt x="113" y="1369"/>
                    </a:lnTo>
                    <a:lnTo>
                      <a:pt x="110" y="1371"/>
                    </a:lnTo>
                    <a:lnTo>
                      <a:pt x="108" y="1374"/>
                    </a:lnTo>
                    <a:lnTo>
                      <a:pt x="110" y="1377"/>
                    </a:lnTo>
                    <a:lnTo>
                      <a:pt x="111" y="1381"/>
                    </a:lnTo>
                    <a:lnTo>
                      <a:pt x="111" y="1385"/>
                    </a:lnTo>
                    <a:lnTo>
                      <a:pt x="110" y="1386"/>
                    </a:lnTo>
                    <a:lnTo>
                      <a:pt x="110" y="1389"/>
                    </a:lnTo>
                    <a:lnTo>
                      <a:pt x="113" y="1393"/>
                    </a:lnTo>
                    <a:lnTo>
                      <a:pt x="117" y="1397"/>
                    </a:lnTo>
                    <a:lnTo>
                      <a:pt x="118" y="1402"/>
                    </a:lnTo>
                    <a:lnTo>
                      <a:pt x="117" y="1406"/>
                    </a:lnTo>
                    <a:lnTo>
                      <a:pt x="113" y="1407"/>
                    </a:lnTo>
                    <a:lnTo>
                      <a:pt x="108" y="1408"/>
                    </a:lnTo>
                    <a:lnTo>
                      <a:pt x="107" y="1413"/>
                    </a:lnTo>
                    <a:lnTo>
                      <a:pt x="107" y="1418"/>
                    </a:lnTo>
                    <a:lnTo>
                      <a:pt x="107" y="1422"/>
                    </a:lnTo>
                    <a:lnTo>
                      <a:pt x="106" y="1426"/>
                    </a:lnTo>
                    <a:lnTo>
                      <a:pt x="102" y="1428"/>
                    </a:lnTo>
                    <a:lnTo>
                      <a:pt x="96" y="1428"/>
                    </a:lnTo>
                    <a:lnTo>
                      <a:pt x="92" y="1428"/>
                    </a:lnTo>
                    <a:lnTo>
                      <a:pt x="89" y="1428"/>
                    </a:lnTo>
                    <a:lnTo>
                      <a:pt x="88" y="1429"/>
                    </a:lnTo>
                    <a:lnTo>
                      <a:pt x="86" y="1432"/>
                    </a:lnTo>
                    <a:lnTo>
                      <a:pt x="84" y="1436"/>
                    </a:lnTo>
                    <a:lnTo>
                      <a:pt x="84" y="1440"/>
                    </a:lnTo>
                    <a:lnTo>
                      <a:pt x="85" y="1441"/>
                    </a:lnTo>
                    <a:lnTo>
                      <a:pt x="81" y="1443"/>
                    </a:lnTo>
                    <a:lnTo>
                      <a:pt x="77" y="1444"/>
                    </a:lnTo>
                    <a:lnTo>
                      <a:pt x="74" y="1447"/>
                    </a:lnTo>
                    <a:lnTo>
                      <a:pt x="71" y="1450"/>
                    </a:lnTo>
                    <a:lnTo>
                      <a:pt x="67" y="1451"/>
                    </a:lnTo>
                    <a:lnTo>
                      <a:pt x="63" y="1450"/>
                    </a:lnTo>
                    <a:lnTo>
                      <a:pt x="60" y="1444"/>
                    </a:lnTo>
                    <a:lnTo>
                      <a:pt x="60" y="1439"/>
                    </a:lnTo>
                    <a:lnTo>
                      <a:pt x="58" y="1432"/>
                    </a:lnTo>
                    <a:lnTo>
                      <a:pt x="55" y="1425"/>
                    </a:lnTo>
                    <a:lnTo>
                      <a:pt x="55" y="1419"/>
                    </a:lnTo>
                    <a:lnTo>
                      <a:pt x="54" y="1417"/>
                    </a:lnTo>
                    <a:lnTo>
                      <a:pt x="49" y="1418"/>
                    </a:lnTo>
                    <a:lnTo>
                      <a:pt x="44" y="1418"/>
                    </a:lnTo>
                    <a:lnTo>
                      <a:pt x="40" y="1417"/>
                    </a:lnTo>
                    <a:lnTo>
                      <a:pt x="38" y="1414"/>
                    </a:lnTo>
                    <a:lnTo>
                      <a:pt x="41" y="1411"/>
                    </a:lnTo>
                    <a:lnTo>
                      <a:pt x="44" y="1408"/>
                    </a:lnTo>
                    <a:lnTo>
                      <a:pt x="44" y="1404"/>
                    </a:lnTo>
                    <a:lnTo>
                      <a:pt x="44" y="1403"/>
                    </a:lnTo>
                    <a:lnTo>
                      <a:pt x="41" y="1402"/>
                    </a:lnTo>
                    <a:lnTo>
                      <a:pt x="38" y="1400"/>
                    </a:lnTo>
                    <a:lnTo>
                      <a:pt x="37" y="1396"/>
                    </a:lnTo>
                    <a:lnTo>
                      <a:pt x="37" y="1391"/>
                    </a:lnTo>
                    <a:lnTo>
                      <a:pt x="38" y="1384"/>
                    </a:lnTo>
                    <a:lnTo>
                      <a:pt x="41" y="1377"/>
                    </a:lnTo>
                    <a:lnTo>
                      <a:pt x="41" y="1370"/>
                    </a:lnTo>
                    <a:lnTo>
                      <a:pt x="40" y="1364"/>
                    </a:lnTo>
                    <a:lnTo>
                      <a:pt x="36" y="1358"/>
                    </a:lnTo>
                    <a:lnTo>
                      <a:pt x="33" y="1352"/>
                    </a:lnTo>
                    <a:lnTo>
                      <a:pt x="33" y="1348"/>
                    </a:lnTo>
                    <a:lnTo>
                      <a:pt x="33" y="1347"/>
                    </a:lnTo>
                    <a:lnTo>
                      <a:pt x="29" y="1348"/>
                    </a:lnTo>
                    <a:lnTo>
                      <a:pt x="25" y="1349"/>
                    </a:lnTo>
                    <a:lnTo>
                      <a:pt x="22" y="1352"/>
                    </a:lnTo>
                    <a:lnTo>
                      <a:pt x="21" y="1353"/>
                    </a:lnTo>
                    <a:lnTo>
                      <a:pt x="19" y="1358"/>
                    </a:lnTo>
                    <a:lnTo>
                      <a:pt x="16" y="1360"/>
                    </a:lnTo>
                    <a:lnTo>
                      <a:pt x="11" y="1360"/>
                    </a:lnTo>
                    <a:lnTo>
                      <a:pt x="7" y="1359"/>
                    </a:lnTo>
                    <a:lnTo>
                      <a:pt x="5" y="1359"/>
                    </a:lnTo>
                    <a:lnTo>
                      <a:pt x="4" y="1359"/>
                    </a:lnTo>
                    <a:lnTo>
                      <a:pt x="3" y="1356"/>
                    </a:lnTo>
                    <a:lnTo>
                      <a:pt x="1" y="1355"/>
                    </a:lnTo>
                    <a:lnTo>
                      <a:pt x="0" y="1351"/>
                    </a:lnTo>
                    <a:lnTo>
                      <a:pt x="1" y="1347"/>
                    </a:lnTo>
                    <a:lnTo>
                      <a:pt x="5" y="1341"/>
                    </a:lnTo>
                    <a:lnTo>
                      <a:pt x="10" y="1338"/>
                    </a:lnTo>
                    <a:lnTo>
                      <a:pt x="11" y="1337"/>
                    </a:lnTo>
                    <a:lnTo>
                      <a:pt x="12" y="1337"/>
                    </a:lnTo>
                    <a:lnTo>
                      <a:pt x="16" y="1337"/>
                    </a:lnTo>
                    <a:lnTo>
                      <a:pt x="19" y="1337"/>
                    </a:lnTo>
                    <a:lnTo>
                      <a:pt x="22" y="1333"/>
                    </a:lnTo>
                    <a:lnTo>
                      <a:pt x="23" y="1327"/>
                    </a:lnTo>
                    <a:lnTo>
                      <a:pt x="26" y="1325"/>
                    </a:lnTo>
                    <a:lnTo>
                      <a:pt x="29" y="1322"/>
                    </a:lnTo>
                    <a:lnTo>
                      <a:pt x="30" y="1321"/>
                    </a:lnTo>
                    <a:lnTo>
                      <a:pt x="32" y="1323"/>
                    </a:lnTo>
                    <a:lnTo>
                      <a:pt x="34" y="1329"/>
                    </a:lnTo>
                    <a:lnTo>
                      <a:pt x="37" y="1334"/>
                    </a:lnTo>
                    <a:lnTo>
                      <a:pt x="43" y="1336"/>
                    </a:lnTo>
                    <a:lnTo>
                      <a:pt x="48" y="1334"/>
                    </a:lnTo>
                    <a:lnTo>
                      <a:pt x="54" y="1333"/>
                    </a:lnTo>
                    <a:lnTo>
                      <a:pt x="60" y="1334"/>
                    </a:lnTo>
                    <a:lnTo>
                      <a:pt x="64" y="1340"/>
                    </a:lnTo>
                    <a:lnTo>
                      <a:pt x="69" y="1344"/>
                    </a:lnTo>
                    <a:lnTo>
                      <a:pt x="73" y="1344"/>
                    </a:lnTo>
                    <a:lnTo>
                      <a:pt x="75" y="1341"/>
                    </a:lnTo>
                    <a:lnTo>
                      <a:pt x="73" y="1336"/>
                    </a:lnTo>
                    <a:lnTo>
                      <a:pt x="67" y="1330"/>
                    </a:lnTo>
                    <a:lnTo>
                      <a:pt x="63" y="1326"/>
                    </a:lnTo>
                    <a:lnTo>
                      <a:pt x="62" y="1323"/>
                    </a:lnTo>
                    <a:lnTo>
                      <a:pt x="64" y="1319"/>
                    </a:lnTo>
                    <a:lnTo>
                      <a:pt x="69" y="1315"/>
                    </a:lnTo>
                    <a:lnTo>
                      <a:pt x="73" y="1310"/>
                    </a:lnTo>
                    <a:lnTo>
                      <a:pt x="74" y="1305"/>
                    </a:lnTo>
                    <a:lnTo>
                      <a:pt x="75" y="1304"/>
                    </a:lnTo>
                    <a:lnTo>
                      <a:pt x="77" y="1305"/>
                    </a:lnTo>
                    <a:lnTo>
                      <a:pt x="80" y="1307"/>
                    </a:lnTo>
                    <a:lnTo>
                      <a:pt x="82" y="1311"/>
                    </a:lnTo>
                    <a:lnTo>
                      <a:pt x="85" y="1314"/>
                    </a:lnTo>
                    <a:lnTo>
                      <a:pt x="88" y="1318"/>
                    </a:lnTo>
                    <a:lnTo>
                      <a:pt x="91" y="1322"/>
                    </a:lnTo>
                    <a:lnTo>
                      <a:pt x="92" y="1323"/>
                    </a:lnTo>
                    <a:lnTo>
                      <a:pt x="96" y="1322"/>
                    </a:lnTo>
                    <a:lnTo>
                      <a:pt x="100" y="1319"/>
                    </a:lnTo>
                    <a:lnTo>
                      <a:pt x="106" y="1318"/>
                    </a:lnTo>
                    <a:lnTo>
                      <a:pt x="110" y="1315"/>
                    </a:lnTo>
                    <a:lnTo>
                      <a:pt x="108" y="1311"/>
                    </a:lnTo>
                    <a:lnTo>
                      <a:pt x="106" y="1310"/>
                    </a:lnTo>
                    <a:lnTo>
                      <a:pt x="103" y="1310"/>
                    </a:lnTo>
                    <a:lnTo>
                      <a:pt x="102" y="1310"/>
                    </a:lnTo>
                    <a:lnTo>
                      <a:pt x="104" y="1305"/>
                    </a:lnTo>
                    <a:lnTo>
                      <a:pt x="108" y="1299"/>
                    </a:lnTo>
                    <a:lnTo>
                      <a:pt x="113" y="1292"/>
                    </a:lnTo>
                    <a:lnTo>
                      <a:pt x="118" y="1289"/>
                    </a:lnTo>
                    <a:lnTo>
                      <a:pt x="124" y="1290"/>
                    </a:lnTo>
                    <a:lnTo>
                      <a:pt x="129" y="1294"/>
                    </a:lnTo>
                    <a:lnTo>
                      <a:pt x="134" y="1299"/>
                    </a:lnTo>
                    <a:lnTo>
                      <a:pt x="139" y="1300"/>
                    </a:lnTo>
                    <a:lnTo>
                      <a:pt x="141" y="1297"/>
                    </a:lnTo>
                    <a:lnTo>
                      <a:pt x="143" y="1293"/>
                    </a:lnTo>
                    <a:lnTo>
                      <a:pt x="145" y="1290"/>
                    </a:lnTo>
                    <a:lnTo>
                      <a:pt x="148" y="1285"/>
                    </a:lnTo>
                    <a:lnTo>
                      <a:pt x="151" y="1279"/>
                    </a:lnTo>
                    <a:lnTo>
                      <a:pt x="155" y="1270"/>
                    </a:lnTo>
                    <a:lnTo>
                      <a:pt x="158" y="1262"/>
                    </a:lnTo>
                    <a:lnTo>
                      <a:pt x="161" y="1255"/>
                    </a:lnTo>
                    <a:lnTo>
                      <a:pt x="165" y="1252"/>
                    </a:lnTo>
                    <a:lnTo>
                      <a:pt x="169" y="1253"/>
                    </a:lnTo>
                    <a:lnTo>
                      <a:pt x="173" y="1255"/>
                    </a:lnTo>
                    <a:lnTo>
                      <a:pt x="176" y="1257"/>
                    </a:lnTo>
                    <a:lnTo>
                      <a:pt x="177" y="1259"/>
                    </a:lnTo>
                    <a:lnTo>
                      <a:pt x="177" y="1257"/>
                    </a:lnTo>
                    <a:lnTo>
                      <a:pt x="178" y="1253"/>
                    </a:lnTo>
                    <a:lnTo>
                      <a:pt x="181" y="1251"/>
                    </a:lnTo>
                    <a:lnTo>
                      <a:pt x="185" y="1248"/>
                    </a:lnTo>
                    <a:lnTo>
                      <a:pt x="191" y="1246"/>
                    </a:lnTo>
                    <a:lnTo>
                      <a:pt x="195" y="1245"/>
                    </a:lnTo>
                    <a:lnTo>
                      <a:pt x="198" y="1246"/>
                    </a:lnTo>
                    <a:lnTo>
                      <a:pt x="200" y="1251"/>
                    </a:lnTo>
                    <a:lnTo>
                      <a:pt x="204" y="1256"/>
                    </a:lnTo>
                    <a:lnTo>
                      <a:pt x="207" y="1259"/>
                    </a:lnTo>
                    <a:lnTo>
                      <a:pt x="210" y="1260"/>
                    </a:lnTo>
                    <a:lnTo>
                      <a:pt x="213" y="1257"/>
                    </a:lnTo>
                    <a:lnTo>
                      <a:pt x="215" y="1253"/>
                    </a:lnTo>
                    <a:lnTo>
                      <a:pt x="220" y="1249"/>
                    </a:lnTo>
                    <a:lnTo>
                      <a:pt x="221" y="1245"/>
                    </a:lnTo>
                    <a:lnTo>
                      <a:pt x="221" y="1240"/>
                    </a:lnTo>
                    <a:lnTo>
                      <a:pt x="218" y="1231"/>
                    </a:lnTo>
                    <a:lnTo>
                      <a:pt x="217" y="1220"/>
                    </a:lnTo>
                    <a:lnTo>
                      <a:pt x="214" y="1212"/>
                    </a:lnTo>
                    <a:lnTo>
                      <a:pt x="211" y="1205"/>
                    </a:lnTo>
                    <a:lnTo>
                      <a:pt x="209" y="1201"/>
                    </a:lnTo>
                    <a:lnTo>
                      <a:pt x="210" y="1194"/>
                    </a:lnTo>
                    <a:lnTo>
                      <a:pt x="211" y="1190"/>
                    </a:lnTo>
                    <a:lnTo>
                      <a:pt x="213" y="1187"/>
                    </a:lnTo>
                    <a:lnTo>
                      <a:pt x="215" y="1186"/>
                    </a:lnTo>
                    <a:lnTo>
                      <a:pt x="221" y="1181"/>
                    </a:lnTo>
                    <a:lnTo>
                      <a:pt x="228" y="1176"/>
                    </a:lnTo>
                    <a:lnTo>
                      <a:pt x="235" y="1174"/>
                    </a:lnTo>
                    <a:lnTo>
                      <a:pt x="240" y="1174"/>
                    </a:lnTo>
                    <a:lnTo>
                      <a:pt x="244" y="1174"/>
                    </a:lnTo>
                    <a:lnTo>
                      <a:pt x="247" y="1174"/>
                    </a:lnTo>
                    <a:lnTo>
                      <a:pt x="253" y="1174"/>
                    </a:lnTo>
                    <a:lnTo>
                      <a:pt x="259" y="1175"/>
                    </a:lnTo>
                    <a:lnTo>
                      <a:pt x="269" y="1175"/>
                    </a:lnTo>
                    <a:lnTo>
                      <a:pt x="279" y="1174"/>
                    </a:lnTo>
                    <a:lnTo>
                      <a:pt x="288" y="1168"/>
                    </a:lnTo>
                    <a:lnTo>
                      <a:pt x="294" y="1160"/>
                    </a:lnTo>
                    <a:lnTo>
                      <a:pt x="299" y="1150"/>
                    </a:lnTo>
                    <a:lnTo>
                      <a:pt x="305" y="1142"/>
                    </a:lnTo>
                    <a:lnTo>
                      <a:pt x="310" y="1137"/>
                    </a:lnTo>
                    <a:lnTo>
                      <a:pt x="317" y="1132"/>
                    </a:lnTo>
                    <a:lnTo>
                      <a:pt x="323" y="1130"/>
                    </a:lnTo>
                    <a:lnTo>
                      <a:pt x="329" y="1127"/>
                    </a:lnTo>
                    <a:lnTo>
                      <a:pt x="335" y="1127"/>
                    </a:lnTo>
                    <a:lnTo>
                      <a:pt x="339" y="1127"/>
                    </a:lnTo>
                    <a:lnTo>
                      <a:pt x="342" y="1127"/>
                    </a:lnTo>
                    <a:lnTo>
                      <a:pt x="343" y="1126"/>
                    </a:lnTo>
                    <a:lnTo>
                      <a:pt x="344" y="1121"/>
                    </a:lnTo>
                    <a:lnTo>
                      <a:pt x="347" y="1117"/>
                    </a:lnTo>
                    <a:lnTo>
                      <a:pt x="350" y="1116"/>
                    </a:lnTo>
                    <a:lnTo>
                      <a:pt x="353" y="1115"/>
                    </a:lnTo>
                    <a:lnTo>
                      <a:pt x="357" y="1113"/>
                    </a:lnTo>
                    <a:lnTo>
                      <a:pt x="362" y="1109"/>
                    </a:lnTo>
                    <a:lnTo>
                      <a:pt x="369" y="1102"/>
                    </a:lnTo>
                    <a:lnTo>
                      <a:pt x="376" y="1095"/>
                    </a:lnTo>
                    <a:lnTo>
                      <a:pt x="382" y="1090"/>
                    </a:lnTo>
                    <a:lnTo>
                      <a:pt x="384" y="1086"/>
                    </a:lnTo>
                    <a:lnTo>
                      <a:pt x="386" y="1083"/>
                    </a:lnTo>
                    <a:lnTo>
                      <a:pt x="386" y="1079"/>
                    </a:lnTo>
                    <a:lnTo>
                      <a:pt x="388" y="1076"/>
                    </a:lnTo>
                    <a:lnTo>
                      <a:pt x="393" y="1075"/>
                    </a:lnTo>
                    <a:lnTo>
                      <a:pt x="397" y="1075"/>
                    </a:lnTo>
                    <a:lnTo>
                      <a:pt x="401" y="1072"/>
                    </a:lnTo>
                    <a:lnTo>
                      <a:pt x="405" y="1068"/>
                    </a:lnTo>
                    <a:lnTo>
                      <a:pt x="409" y="1064"/>
                    </a:lnTo>
                    <a:lnTo>
                      <a:pt x="412" y="1062"/>
                    </a:lnTo>
                    <a:lnTo>
                      <a:pt x="414" y="1060"/>
                    </a:lnTo>
                    <a:lnTo>
                      <a:pt x="419" y="1053"/>
                    </a:lnTo>
                    <a:lnTo>
                      <a:pt x="421" y="1046"/>
                    </a:lnTo>
                    <a:lnTo>
                      <a:pt x="425" y="1043"/>
                    </a:lnTo>
                    <a:lnTo>
                      <a:pt x="430" y="1040"/>
                    </a:lnTo>
                    <a:lnTo>
                      <a:pt x="434" y="1038"/>
                    </a:lnTo>
                    <a:lnTo>
                      <a:pt x="438" y="1035"/>
                    </a:lnTo>
                    <a:lnTo>
                      <a:pt x="443" y="1031"/>
                    </a:lnTo>
                    <a:lnTo>
                      <a:pt x="449" y="1027"/>
                    </a:lnTo>
                    <a:lnTo>
                      <a:pt x="450" y="1021"/>
                    </a:lnTo>
                    <a:lnTo>
                      <a:pt x="452" y="1017"/>
                    </a:lnTo>
                    <a:lnTo>
                      <a:pt x="456" y="1014"/>
                    </a:lnTo>
                    <a:lnTo>
                      <a:pt x="462" y="1012"/>
                    </a:lnTo>
                    <a:lnTo>
                      <a:pt x="469" y="1009"/>
                    </a:lnTo>
                    <a:lnTo>
                      <a:pt x="479" y="1005"/>
                    </a:lnTo>
                    <a:lnTo>
                      <a:pt x="490" y="1003"/>
                    </a:lnTo>
                    <a:lnTo>
                      <a:pt x="500" y="1001"/>
                    </a:lnTo>
                    <a:lnTo>
                      <a:pt x="508" y="997"/>
                    </a:lnTo>
                    <a:lnTo>
                      <a:pt x="516" y="992"/>
                    </a:lnTo>
                    <a:lnTo>
                      <a:pt x="526" y="992"/>
                    </a:lnTo>
                    <a:lnTo>
                      <a:pt x="534" y="995"/>
                    </a:lnTo>
                    <a:lnTo>
                      <a:pt x="538" y="1002"/>
                    </a:lnTo>
                    <a:lnTo>
                      <a:pt x="538" y="1008"/>
                    </a:lnTo>
                    <a:lnTo>
                      <a:pt x="539" y="1010"/>
                    </a:lnTo>
                    <a:lnTo>
                      <a:pt x="542" y="1012"/>
                    </a:lnTo>
                    <a:lnTo>
                      <a:pt x="549" y="1012"/>
                    </a:lnTo>
                    <a:lnTo>
                      <a:pt x="554" y="1010"/>
                    </a:lnTo>
                    <a:lnTo>
                      <a:pt x="557" y="1009"/>
                    </a:lnTo>
                    <a:lnTo>
                      <a:pt x="560" y="1008"/>
                    </a:lnTo>
                    <a:lnTo>
                      <a:pt x="568" y="1006"/>
                    </a:lnTo>
                    <a:lnTo>
                      <a:pt x="575" y="1006"/>
                    </a:lnTo>
                    <a:lnTo>
                      <a:pt x="583" y="1005"/>
                    </a:lnTo>
                    <a:lnTo>
                      <a:pt x="593" y="1005"/>
                    </a:lnTo>
                    <a:lnTo>
                      <a:pt x="602" y="1003"/>
                    </a:lnTo>
                    <a:lnTo>
                      <a:pt x="613" y="1003"/>
                    </a:lnTo>
                    <a:lnTo>
                      <a:pt x="622" y="1003"/>
                    </a:lnTo>
                    <a:lnTo>
                      <a:pt x="630" y="1003"/>
                    </a:lnTo>
                    <a:lnTo>
                      <a:pt x="637" y="1003"/>
                    </a:lnTo>
                    <a:lnTo>
                      <a:pt x="646" y="1005"/>
                    </a:lnTo>
                    <a:lnTo>
                      <a:pt x="652" y="1005"/>
                    </a:lnTo>
                    <a:lnTo>
                      <a:pt x="656" y="1003"/>
                    </a:lnTo>
                    <a:lnTo>
                      <a:pt x="660" y="998"/>
                    </a:lnTo>
                    <a:lnTo>
                      <a:pt x="666" y="991"/>
                    </a:lnTo>
                    <a:lnTo>
                      <a:pt x="671" y="986"/>
                    </a:lnTo>
                    <a:lnTo>
                      <a:pt x="677" y="983"/>
                    </a:lnTo>
                    <a:lnTo>
                      <a:pt x="682" y="983"/>
                    </a:lnTo>
                    <a:lnTo>
                      <a:pt x="689" y="983"/>
                    </a:lnTo>
                    <a:lnTo>
                      <a:pt x="696" y="980"/>
                    </a:lnTo>
                    <a:lnTo>
                      <a:pt x="701" y="980"/>
                    </a:lnTo>
                    <a:lnTo>
                      <a:pt x="708" y="981"/>
                    </a:lnTo>
                    <a:lnTo>
                      <a:pt x="715" y="984"/>
                    </a:lnTo>
                    <a:lnTo>
                      <a:pt x="722" y="987"/>
                    </a:lnTo>
                    <a:lnTo>
                      <a:pt x="727" y="987"/>
                    </a:lnTo>
                    <a:lnTo>
                      <a:pt x="731" y="987"/>
                    </a:lnTo>
                    <a:lnTo>
                      <a:pt x="734" y="984"/>
                    </a:lnTo>
                    <a:lnTo>
                      <a:pt x="738" y="983"/>
                    </a:lnTo>
                    <a:lnTo>
                      <a:pt x="742" y="981"/>
                    </a:lnTo>
                    <a:lnTo>
                      <a:pt x="749" y="981"/>
                    </a:lnTo>
                    <a:lnTo>
                      <a:pt x="756" y="981"/>
                    </a:lnTo>
                    <a:lnTo>
                      <a:pt x="762" y="981"/>
                    </a:lnTo>
                    <a:lnTo>
                      <a:pt x="767" y="979"/>
                    </a:lnTo>
                    <a:lnTo>
                      <a:pt x="775" y="975"/>
                    </a:lnTo>
                    <a:lnTo>
                      <a:pt x="785" y="969"/>
                    </a:lnTo>
                    <a:lnTo>
                      <a:pt x="791" y="965"/>
                    </a:lnTo>
                    <a:lnTo>
                      <a:pt x="795" y="965"/>
                    </a:lnTo>
                    <a:lnTo>
                      <a:pt x="796" y="970"/>
                    </a:lnTo>
                    <a:lnTo>
                      <a:pt x="796" y="977"/>
                    </a:lnTo>
                    <a:lnTo>
                      <a:pt x="796" y="981"/>
                    </a:lnTo>
                    <a:lnTo>
                      <a:pt x="796" y="986"/>
                    </a:lnTo>
                    <a:lnTo>
                      <a:pt x="796" y="990"/>
                    </a:lnTo>
                    <a:lnTo>
                      <a:pt x="797" y="994"/>
                    </a:lnTo>
                    <a:lnTo>
                      <a:pt x="800" y="998"/>
                    </a:lnTo>
                    <a:lnTo>
                      <a:pt x="804" y="999"/>
                    </a:lnTo>
                    <a:lnTo>
                      <a:pt x="811" y="998"/>
                    </a:lnTo>
                    <a:lnTo>
                      <a:pt x="817" y="998"/>
                    </a:lnTo>
                    <a:lnTo>
                      <a:pt x="821" y="1001"/>
                    </a:lnTo>
                    <a:lnTo>
                      <a:pt x="823" y="1005"/>
                    </a:lnTo>
                    <a:lnTo>
                      <a:pt x="828" y="1009"/>
                    </a:lnTo>
                    <a:lnTo>
                      <a:pt x="832" y="1009"/>
                    </a:lnTo>
                    <a:lnTo>
                      <a:pt x="836" y="1009"/>
                    </a:lnTo>
                    <a:lnTo>
                      <a:pt x="841" y="1009"/>
                    </a:lnTo>
                    <a:lnTo>
                      <a:pt x="847" y="1012"/>
                    </a:lnTo>
                    <a:lnTo>
                      <a:pt x="852" y="1013"/>
                    </a:lnTo>
                    <a:lnTo>
                      <a:pt x="856" y="1012"/>
                    </a:lnTo>
                    <a:lnTo>
                      <a:pt x="858" y="1006"/>
                    </a:lnTo>
                    <a:lnTo>
                      <a:pt x="856" y="1003"/>
                    </a:lnTo>
                    <a:lnTo>
                      <a:pt x="855" y="999"/>
                    </a:lnTo>
                    <a:lnTo>
                      <a:pt x="858" y="995"/>
                    </a:lnTo>
                    <a:lnTo>
                      <a:pt x="862" y="991"/>
                    </a:lnTo>
                    <a:lnTo>
                      <a:pt x="865" y="990"/>
                    </a:lnTo>
                    <a:lnTo>
                      <a:pt x="866" y="988"/>
                    </a:lnTo>
                    <a:lnTo>
                      <a:pt x="869" y="987"/>
                    </a:lnTo>
                    <a:lnTo>
                      <a:pt x="871" y="983"/>
                    </a:lnTo>
                    <a:lnTo>
                      <a:pt x="876" y="980"/>
                    </a:lnTo>
                    <a:lnTo>
                      <a:pt x="880" y="976"/>
                    </a:lnTo>
                    <a:lnTo>
                      <a:pt x="885" y="970"/>
                    </a:lnTo>
                    <a:lnTo>
                      <a:pt x="891" y="969"/>
                    </a:lnTo>
                    <a:lnTo>
                      <a:pt x="895" y="972"/>
                    </a:lnTo>
                    <a:lnTo>
                      <a:pt x="898" y="979"/>
                    </a:lnTo>
                    <a:lnTo>
                      <a:pt x="902" y="984"/>
                    </a:lnTo>
                    <a:lnTo>
                      <a:pt x="903" y="984"/>
                    </a:lnTo>
                    <a:lnTo>
                      <a:pt x="903" y="972"/>
                    </a:lnTo>
                    <a:lnTo>
                      <a:pt x="899" y="957"/>
                    </a:lnTo>
                    <a:lnTo>
                      <a:pt x="892" y="950"/>
                    </a:lnTo>
                    <a:lnTo>
                      <a:pt x="885" y="946"/>
                    </a:lnTo>
                    <a:lnTo>
                      <a:pt x="882" y="940"/>
                    </a:lnTo>
                    <a:lnTo>
                      <a:pt x="882" y="933"/>
                    </a:lnTo>
                    <a:lnTo>
                      <a:pt x="885" y="929"/>
                    </a:lnTo>
                    <a:lnTo>
                      <a:pt x="889" y="924"/>
                    </a:lnTo>
                    <a:lnTo>
                      <a:pt x="895" y="914"/>
                    </a:lnTo>
                    <a:lnTo>
                      <a:pt x="899" y="907"/>
                    </a:lnTo>
                    <a:lnTo>
                      <a:pt x="904" y="900"/>
                    </a:lnTo>
                    <a:lnTo>
                      <a:pt x="913" y="892"/>
                    </a:lnTo>
                    <a:lnTo>
                      <a:pt x="920" y="884"/>
                    </a:lnTo>
                    <a:lnTo>
                      <a:pt x="928" y="876"/>
                    </a:lnTo>
                    <a:lnTo>
                      <a:pt x="936" y="868"/>
                    </a:lnTo>
                    <a:lnTo>
                      <a:pt x="941" y="858"/>
                    </a:lnTo>
                    <a:lnTo>
                      <a:pt x="947" y="850"/>
                    </a:lnTo>
                    <a:lnTo>
                      <a:pt x="955" y="833"/>
                    </a:lnTo>
                    <a:lnTo>
                      <a:pt x="966" y="819"/>
                    </a:lnTo>
                    <a:lnTo>
                      <a:pt x="974" y="808"/>
                    </a:lnTo>
                    <a:lnTo>
                      <a:pt x="980" y="799"/>
                    </a:lnTo>
                    <a:lnTo>
                      <a:pt x="983" y="791"/>
                    </a:lnTo>
                    <a:lnTo>
                      <a:pt x="985" y="780"/>
                    </a:lnTo>
                    <a:lnTo>
                      <a:pt x="987" y="767"/>
                    </a:lnTo>
                    <a:lnTo>
                      <a:pt x="983" y="752"/>
                    </a:lnTo>
                    <a:lnTo>
                      <a:pt x="977" y="737"/>
                    </a:lnTo>
                    <a:lnTo>
                      <a:pt x="976" y="723"/>
                    </a:lnTo>
                    <a:lnTo>
                      <a:pt x="976" y="714"/>
                    </a:lnTo>
                    <a:lnTo>
                      <a:pt x="980" y="707"/>
                    </a:lnTo>
                    <a:lnTo>
                      <a:pt x="984" y="704"/>
                    </a:lnTo>
                    <a:lnTo>
                      <a:pt x="985" y="703"/>
                    </a:lnTo>
                    <a:lnTo>
                      <a:pt x="990" y="701"/>
                    </a:lnTo>
                    <a:lnTo>
                      <a:pt x="996" y="699"/>
                    </a:lnTo>
                    <a:lnTo>
                      <a:pt x="1006" y="696"/>
                    </a:lnTo>
                    <a:lnTo>
                      <a:pt x="1014" y="690"/>
                    </a:lnTo>
                    <a:lnTo>
                      <a:pt x="1020" y="686"/>
                    </a:lnTo>
                    <a:lnTo>
                      <a:pt x="1025" y="679"/>
                    </a:lnTo>
                    <a:lnTo>
                      <a:pt x="1029" y="673"/>
                    </a:lnTo>
                    <a:lnTo>
                      <a:pt x="1035" y="670"/>
                    </a:lnTo>
                    <a:lnTo>
                      <a:pt x="1042" y="670"/>
                    </a:lnTo>
                    <a:lnTo>
                      <a:pt x="1050" y="671"/>
                    </a:lnTo>
                    <a:lnTo>
                      <a:pt x="1057" y="675"/>
                    </a:lnTo>
                    <a:lnTo>
                      <a:pt x="1058" y="682"/>
                    </a:lnTo>
                    <a:lnTo>
                      <a:pt x="1057" y="689"/>
                    </a:lnTo>
                    <a:lnTo>
                      <a:pt x="1053" y="695"/>
                    </a:lnTo>
                    <a:lnTo>
                      <a:pt x="1050" y="699"/>
                    </a:lnTo>
                    <a:lnTo>
                      <a:pt x="1051" y="704"/>
                    </a:lnTo>
                    <a:lnTo>
                      <a:pt x="1051" y="711"/>
                    </a:lnTo>
                    <a:lnTo>
                      <a:pt x="1044" y="717"/>
                    </a:lnTo>
                    <a:lnTo>
                      <a:pt x="1038" y="719"/>
                    </a:lnTo>
                    <a:lnTo>
                      <a:pt x="1035" y="721"/>
                    </a:lnTo>
                    <a:lnTo>
                      <a:pt x="1031" y="723"/>
                    </a:lnTo>
                    <a:lnTo>
                      <a:pt x="1021" y="728"/>
                    </a:lnTo>
                    <a:lnTo>
                      <a:pt x="1010" y="732"/>
                    </a:lnTo>
                    <a:lnTo>
                      <a:pt x="1005" y="734"/>
                    </a:lnTo>
                    <a:lnTo>
                      <a:pt x="1005" y="737"/>
                    </a:lnTo>
                    <a:lnTo>
                      <a:pt x="1009" y="741"/>
                    </a:lnTo>
                    <a:lnTo>
                      <a:pt x="1014" y="747"/>
                    </a:lnTo>
                    <a:lnTo>
                      <a:pt x="1017" y="752"/>
                    </a:lnTo>
                    <a:lnTo>
                      <a:pt x="1018" y="758"/>
                    </a:lnTo>
                    <a:lnTo>
                      <a:pt x="1018" y="765"/>
                    </a:lnTo>
                    <a:lnTo>
                      <a:pt x="1018" y="771"/>
                    </a:lnTo>
                    <a:lnTo>
                      <a:pt x="1018" y="777"/>
                    </a:lnTo>
                    <a:lnTo>
                      <a:pt x="1018" y="782"/>
                    </a:lnTo>
                    <a:lnTo>
                      <a:pt x="1020" y="787"/>
                    </a:lnTo>
                    <a:lnTo>
                      <a:pt x="1024" y="788"/>
                    </a:lnTo>
                    <a:lnTo>
                      <a:pt x="1028" y="789"/>
                    </a:lnTo>
                    <a:lnTo>
                      <a:pt x="1033" y="791"/>
                    </a:lnTo>
                    <a:lnTo>
                      <a:pt x="1036" y="795"/>
                    </a:lnTo>
                    <a:lnTo>
                      <a:pt x="1039" y="799"/>
                    </a:lnTo>
                    <a:lnTo>
                      <a:pt x="1046" y="800"/>
                    </a:lnTo>
                    <a:lnTo>
                      <a:pt x="1054" y="799"/>
                    </a:lnTo>
                    <a:lnTo>
                      <a:pt x="1061" y="793"/>
                    </a:lnTo>
                    <a:lnTo>
                      <a:pt x="1065" y="785"/>
                    </a:lnTo>
                    <a:lnTo>
                      <a:pt x="1068" y="778"/>
                    </a:lnTo>
                    <a:lnTo>
                      <a:pt x="1070" y="771"/>
                    </a:lnTo>
                    <a:lnTo>
                      <a:pt x="1081" y="767"/>
                    </a:lnTo>
                    <a:lnTo>
                      <a:pt x="1090" y="766"/>
                    </a:lnTo>
                    <a:lnTo>
                      <a:pt x="1097" y="766"/>
                    </a:lnTo>
                    <a:lnTo>
                      <a:pt x="1105" y="765"/>
                    </a:lnTo>
                    <a:lnTo>
                      <a:pt x="1113" y="763"/>
                    </a:lnTo>
                    <a:lnTo>
                      <a:pt x="1120" y="760"/>
                    </a:lnTo>
                    <a:lnTo>
                      <a:pt x="1125" y="759"/>
                    </a:lnTo>
                    <a:lnTo>
                      <a:pt x="1132" y="756"/>
                    </a:lnTo>
                    <a:lnTo>
                      <a:pt x="1136" y="752"/>
                    </a:lnTo>
                    <a:lnTo>
                      <a:pt x="1145" y="745"/>
                    </a:lnTo>
                    <a:lnTo>
                      <a:pt x="1153" y="738"/>
                    </a:lnTo>
                    <a:lnTo>
                      <a:pt x="1160" y="733"/>
                    </a:lnTo>
                    <a:lnTo>
                      <a:pt x="1167" y="728"/>
                    </a:lnTo>
                    <a:lnTo>
                      <a:pt x="1173" y="723"/>
                    </a:lnTo>
                    <a:lnTo>
                      <a:pt x="1179" y="718"/>
                    </a:lnTo>
                    <a:lnTo>
                      <a:pt x="1184" y="712"/>
                    </a:lnTo>
                    <a:lnTo>
                      <a:pt x="1194" y="706"/>
                    </a:lnTo>
                    <a:lnTo>
                      <a:pt x="1204" y="700"/>
                    </a:lnTo>
                    <a:lnTo>
                      <a:pt x="1210" y="697"/>
                    </a:lnTo>
                    <a:lnTo>
                      <a:pt x="1215" y="693"/>
                    </a:lnTo>
                    <a:lnTo>
                      <a:pt x="1219" y="686"/>
                    </a:lnTo>
                    <a:lnTo>
                      <a:pt x="1226" y="674"/>
                    </a:lnTo>
                    <a:lnTo>
                      <a:pt x="1234" y="660"/>
                    </a:lnTo>
                    <a:lnTo>
                      <a:pt x="1241" y="647"/>
                    </a:lnTo>
                    <a:lnTo>
                      <a:pt x="1243" y="636"/>
                    </a:lnTo>
                    <a:lnTo>
                      <a:pt x="1248" y="627"/>
                    </a:lnTo>
                    <a:lnTo>
                      <a:pt x="1256" y="619"/>
                    </a:lnTo>
                    <a:lnTo>
                      <a:pt x="1267" y="611"/>
                    </a:lnTo>
                    <a:lnTo>
                      <a:pt x="1278" y="604"/>
                    </a:lnTo>
                    <a:lnTo>
                      <a:pt x="1287" y="597"/>
                    </a:lnTo>
                    <a:lnTo>
                      <a:pt x="1298" y="589"/>
                    </a:lnTo>
                    <a:lnTo>
                      <a:pt x="1308" y="579"/>
                    </a:lnTo>
                    <a:lnTo>
                      <a:pt x="1313" y="570"/>
                    </a:lnTo>
                    <a:lnTo>
                      <a:pt x="1316" y="559"/>
                    </a:lnTo>
                    <a:lnTo>
                      <a:pt x="1319" y="544"/>
                    </a:lnTo>
                    <a:lnTo>
                      <a:pt x="1323" y="526"/>
                    </a:lnTo>
                    <a:lnTo>
                      <a:pt x="1329" y="506"/>
                    </a:lnTo>
                    <a:lnTo>
                      <a:pt x="1335" y="490"/>
                    </a:lnTo>
                    <a:lnTo>
                      <a:pt x="1344" y="478"/>
                    </a:lnTo>
                    <a:lnTo>
                      <a:pt x="1349" y="469"/>
                    </a:lnTo>
                    <a:lnTo>
                      <a:pt x="1353" y="464"/>
                    </a:lnTo>
                    <a:lnTo>
                      <a:pt x="1357" y="453"/>
                    </a:lnTo>
                    <a:lnTo>
                      <a:pt x="1363" y="432"/>
                    </a:lnTo>
                    <a:lnTo>
                      <a:pt x="1368" y="409"/>
                    </a:lnTo>
                    <a:lnTo>
                      <a:pt x="1374" y="387"/>
                    </a:lnTo>
                    <a:lnTo>
                      <a:pt x="1378" y="366"/>
                    </a:lnTo>
                    <a:lnTo>
                      <a:pt x="1381" y="349"/>
                    </a:lnTo>
                    <a:lnTo>
                      <a:pt x="1382" y="332"/>
                    </a:lnTo>
                    <a:lnTo>
                      <a:pt x="1381" y="318"/>
                    </a:lnTo>
                    <a:lnTo>
                      <a:pt x="1378" y="306"/>
                    </a:lnTo>
                    <a:lnTo>
                      <a:pt x="1377" y="292"/>
                    </a:lnTo>
                    <a:lnTo>
                      <a:pt x="1372" y="283"/>
                    </a:lnTo>
                    <a:lnTo>
                      <a:pt x="1368" y="280"/>
                    </a:lnTo>
                    <a:lnTo>
                      <a:pt x="1364" y="283"/>
                    </a:lnTo>
                    <a:lnTo>
                      <a:pt x="1360" y="285"/>
                    </a:lnTo>
                    <a:lnTo>
                      <a:pt x="1357" y="287"/>
                    </a:lnTo>
                    <a:lnTo>
                      <a:pt x="1356" y="288"/>
                    </a:lnTo>
                    <a:lnTo>
                      <a:pt x="1341" y="285"/>
                    </a:lnTo>
                    <a:lnTo>
                      <a:pt x="1337" y="276"/>
                    </a:lnTo>
                    <a:lnTo>
                      <a:pt x="1339" y="277"/>
                    </a:lnTo>
                    <a:lnTo>
                      <a:pt x="1346" y="279"/>
                    </a:lnTo>
                    <a:lnTo>
                      <a:pt x="1355" y="280"/>
                    </a:lnTo>
                    <a:lnTo>
                      <a:pt x="1359" y="277"/>
                    </a:lnTo>
                    <a:lnTo>
                      <a:pt x="1363" y="273"/>
                    </a:lnTo>
                    <a:lnTo>
                      <a:pt x="1367" y="269"/>
                    </a:lnTo>
                    <a:lnTo>
                      <a:pt x="1370" y="264"/>
                    </a:lnTo>
                    <a:lnTo>
                      <a:pt x="1371" y="257"/>
                    </a:lnTo>
                    <a:lnTo>
                      <a:pt x="1372" y="244"/>
                    </a:lnTo>
                    <a:lnTo>
                      <a:pt x="1374" y="228"/>
                    </a:lnTo>
                    <a:lnTo>
                      <a:pt x="1374" y="215"/>
                    </a:lnTo>
                    <a:lnTo>
                      <a:pt x="1371" y="213"/>
                    </a:lnTo>
                    <a:lnTo>
                      <a:pt x="1367" y="213"/>
                    </a:lnTo>
                    <a:lnTo>
                      <a:pt x="1363" y="210"/>
                    </a:lnTo>
                    <a:lnTo>
                      <a:pt x="1360" y="204"/>
                    </a:lnTo>
                    <a:lnTo>
                      <a:pt x="1360" y="200"/>
                    </a:lnTo>
                    <a:lnTo>
                      <a:pt x="1363" y="196"/>
                    </a:lnTo>
                    <a:lnTo>
                      <a:pt x="1364" y="191"/>
                    </a:lnTo>
                    <a:lnTo>
                      <a:pt x="1367" y="185"/>
                    </a:lnTo>
                    <a:lnTo>
                      <a:pt x="1367" y="184"/>
                    </a:lnTo>
                    <a:lnTo>
                      <a:pt x="1367" y="183"/>
                    </a:lnTo>
                    <a:lnTo>
                      <a:pt x="1367" y="180"/>
                    </a:lnTo>
                    <a:lnTo>
                      <a:pt x="1366" y="178"/>
                    </a:lnTo>
                    <a:lnTo>
                      <a:pt x="1363" y="177"/>
                    </a:lnTo>
                    <a:lnTo>
                      <a:pt x="1357" y="177"/>
                    </a:lnTo>
                    <a:lnTo>
                      <a:pt x="1355" y="177"/>
                    </a:lnTo>
                    <a:lnTo>
                      <a:pt x="1352" y="177"/>
                    </a:lnTo>
                    <a:lnTo>
                      <a:pt x="1350" y="174"/>
                    </a:lnTo>
                    <a:lnTo>
                      <a:pt x="1353" y="170"/>
                    </a:lnTo>
                    <a:lnTo>
                      <a:pt x="1357" y="165"/>
                    </a:lnTo>
                    <a:lnTo>
                      <a:pt x="1361" y="158"/>
                    </a:lnTo>
                    <a:lnTo>
                      <a:pt x="1364" y="151"/>
                    </a:lnTo>
                    <a:lnTo>
                      <a:pt x="1366" y="145"/>
                    </a:lnTo>
                    <a:lnTo>
                      <a:pt x="1371" y="141"/>
                    </a:lnTo>
                    <a:lnTo>
                      <a:pt x="1377" y="139"/>
                    </a:lnTo>
                    <a:lnTo>
                      <a:pt x="1382" y="139"/>
                    </a:lnTo>
                    <a:lnTo>
                      <a:pt x="1386" y="139"/>
                    </a:lnTo>
                    <a:lnTo>
                      <a:pt x="1389" y="139"/>
                    </a:lnTo>
                    <a:lnTo>
                      <a:pt x="1392" y="137"/>
                    </a:lnTo>
                    <a:lnTo>
                      <a:pt x="1394" y="132"/>
                    </a:lnTo>
                    <a:lnTo>
                      <a:pt x="1399" y="123"/>
                    </a:lnTo>
                    <a:lnTo>
                      <a:pt x="1401" y="115"/>
                    </a:lnTo>
                    <a:lnTo>
                      <a:pt x="1404" y="107"/>
                    </a:lnTo>
                    <a:lnTo>
                      <a:pt x="1404" y="99"/>
                    </a:lnTo>
                    <a:lnTo>
                      <a:pt x="1403" y="91"/>
                    </a:lnTo>
                    <a:lnTo>
                      <a:pt x="1403" y="84"/>
                    </a:lnTo>
                    <a:lnTo>
                      <a:pt x="1403" y="78"/>
                    </a:lnTo>
                    <a:lnTo>
                      <a:pt x="1403" y="75"/>
                    </a:lnTo>
                    <a:lnTo>
                      <a:pt x="1407" y="67"/>
                    </a:lnTo>
                    <a:lnTo>
                      <a:pt x="1408" y="70"/>
                    </a:lnTo>
                    <a:lnTo>
                      <a:pt x="1414" y="74"/>
                    </a:lnTo>
                    <a:lnTo>
                      <a:pt x="1418" y="78"/>
                    </a:lnTo>
                    <a:lnTo>
                      <a:pt x="1420" y="77"/>
                    </a:lnTo>
                    <a:lnTo>
                      <a:pt x="1422" y="71"/>
                    </a:lnTo>
                    <a:lnTo>
                      <a:pt x="1423" y="66"/>
                    </a:lnTo>
                    <a:lnTo>
                      <a:pt x="1426" y="62"/>
                    </a:lnTo>
                    <a:lnTo>
                      <a:pt x="1426" y="60"/>
                    </a:lnTo>
                    <a:lnTo>
                      <a:pt x="1429" y="63"/>
                    </a:lnTo>
                    <a:lnTo>
                      <a:pt x="1436" y="69"/>
                    </a:lnTo>
                    <a:lnTo>
                      <a:pt x="1441" y="75"/>
                    </a:lnTo>
                    <a:lnTo>
                      <a:pt x="1444" y="81"/>
                    </a:lnTo>
                    <a:lnTo>
                      <a:pt x="1445" y="88"/>
                    </a:lnTo>
                    <a:lnTo>
                      <a:pt x="1449" y="96"/>
                    </a:lnTo>
                    <a:lnTo>
                      <a:pt x="1451" y="104"/>
                    </a:lnTo>
                    <a:lnTo>
                      <a:pt x="1449" y="108"/>
                    </a:lnTo>
                    <a:lnTo>
                      <a:pt x="1445" y="111"/>
                    </a:lnTo>
                    <a:lnTo>
                      <a:pt x="1444" y="115"/>
                    </a:lnTo>
                    <a:lnTo>
                      <a:pt x="1442" y="117"/>
                    </a:lnTo>
                    <a:lnTo>
                      <a:pt x="1442" y="118"/>
                    </a:lnTo>
                    <a:lnTo>
                      <a:pt x="1445" y="118"/>
                    </a:lnTo>
                    <a:lnTo>
                      <a:pt x="1451" y="118"/>
                    </a:lnTo>
                    <a:lnTo>
                      <a:pt x="1455" y="119"/>
                    </a:lnTo>
                    <a:lnTo>
                      <a:pt x="1458" y="122"/>
                    </a:lnTo>
                    <a:lnTo>
                      <a:pt x="1459" y="125"/>
                    </a:lnTo>
                    <a:lnTo>
                      <a:pt x="1463" y="126"/>
                    </a:lnTo>
                    <a:lnTo>
                      <a:pt x="1466" y="125"/>
                    </a:lnTo>
                    <a:lnTo>
                      <a:pt x="1467" y="119"/>
                    </a:lnTo>
                    <a:lnTo>
                      <a:pt x="1467" y="111"/>
                    </a:lnTo>
                    <a:lnTo>
                      <a:pt x="1466" y="106"/>
                    </a:lnTo>
                    <a:lnTo>
                      <a:pt x="1467" y="100"/>
                    </a:lnTo>
                    <a:lnTo>
                      <a:pt x="1469" y="97"/>
                    </a:lnTo>
                    <a:lnTo>
                      <a:pt x="1471" y="95"/>
                    </a:lnTo>
                    <a:lnTo>
                      <a:pt x="1474" y="95"/>
                    </a:lnTo>
                    <a:lnTo>
                      <a:pt x="1475" y="95"/>
                    </a:lnTo>
                    <a:lnTo>
                      <a:pt x="1478" y="100"/>
                    </a:lnTo>
                    <a:lnTo>
                      <a:pt x="1481" y="107"/>
                    </a:lnTo>
                    <a:lnTo>
                      <a:pt x="1485" y="110"/>
                    </a:lnTo>
                    <a:lnTo>
                      <a:pt x="1488" y="113"/>
                    </a:lnTo>
                    <a:lnTo>
                      <a:pt x="1489" y="113"/>
                    </a:lnTo>
                    <a:lnTo>
                      <a:pt x="1496" y="123"/>
                    </a:lnTo>
                    <a:lnTo>
                      <a:pt x="1499" y="123"/>
                    </a:lnTo>
                    <a:lnTo>
                      <a:pt x="1503" y="122"/>
                    </a:lnTo>
                    <a:lnTo>
                      <a:pt x="1507" y="119"/>
                    </a:lnTo>
                    <a:lnTo>
                      <a:pt x="1510" y="113"/>
                    </a:lnTo>
                    <a:lnTo>
                      <a:pt x="1511" y="104"/>
                    </a:lnTo>
                    <a:lnTo>
                      <a:pt x="1512" y="97"/>
                    </a:lnTo>
                    <a:lnTo>
                      <a:pt x="1514" y="91"/>
                    </a:lnTo>
                    <a:lnTo>
                      <a:pt x="1517" y="82"/>
                    </a:lnTo>
                    <a:lnTo>
                      <a:pt x="1518" y="74"/>
                    </a:lnTo>
                    <a:lnTo>
                      <a:pt x="1517" y="67"/>
                    </a:lnTo>
                    <a:lnTo>
                      <a:pt x="1515" y="63"/>
                    </a:lnTo>
                    <a:lnTo>
                      <a:pt x="1512" y="59"/>
                    </a:lnTo>
                    <a:lnTo>
                      <a:pt x="1510" y="55"/>
                    </a:lnTo>
                    <a:lnTo>
                      <a:pt x="1507" y="53"/>
                    </a:lnTo>
                    <a:lnTo>
                      <a:pt x="1504" y="52"/>
                    </a:lnTo>
                    <a:lnTo>
                      <a:pt x="1501" y="53"/>
                    </a:lnTo>
                    <a:lnTo>
                      <a:pt x="1497" y="58"/>
                    </a:lnTo>
                    <a:lnTo>
                      <a:pt x="1493" y="60"/>
                    </a:lnTo>
                    <a:lnTo>
                      <a:pt x="1492" y="63"/>
                    </a:lnTo>
                    <a:lnTo>
                      <a:pt x="1490" y="64"/>
                    </a:lnTo>
                    <a:lnTo>
                      <a:pt x="1489" y="63"/>
                    </a:lnTo>
                    <a:lnTo>
                      <a:pt x="1486" y="62"/>
                    </a:lnTo>
                    <a:lnTo>
                      <a:pt x="1484" y="62"/>
                    </a:lnTo>
                    <a:lnTo>
                      <a:pt x="1481" y="66"/>
                    </a:lnTo>
                    <a:lnTo>
                      <a:pt x="1479" y="71"/>
                    </a:lnTo>
                    <a:lnTo>
                      <a:pt x="1478" y="75"/>
                    </a:lnTo>
                    <a:lnTo>
                      <a:pt x="1475" y="78"/>
                    </a:lnTo>
                    <a:lnTo>
                      <a:pt x="1471" y="81"/>
                    </a:lnTo>
                    <a:lnTo>
                      <a:pt x="1466" y="82"/>
                    </a:lnTo>
                    <a:lnTo>
                      <a:pt x="1463" y="84"/>
                    </a:lnTo>
                    <a:lnTo>
                      <a:pt x="1460" y="84"/>
                    </a:lnTo>
                    <a:lnTo>
                      <a:pt x="1459" y="84"/>
                    </a:lnTo>
                    <a:lnTo>
                      <a:pt x="1459" y="80"/>
                    </a:lnTo>
                    <a:lnTo>
                      <a:pt x="1459" y="73"/>
                    </a:lnTo>
                    <a:lnTo>
                      <a:pt x="1459" y="63"/>
                    </a:lnTo>
                    <a:lnTo>
                      <a:pt x="1459" y="58"/>
                    </a:lnTo>
                    <a:lnTo>
                      <a:pt x="1459" y="55"/>
                    </a:lnTo>
                    <a:lnTo>
                      <a:pt x="1459" y="53"/>
                    </a:lnTo>
                    <a:lnTo>
                      <a:pt x="1459" y="52"/>
                    </a:lnTo>
                    <a:lnTo>
                      <a:pt x="1459" y="47"/>
                    </a:lnTo>
                    <a:lnTo>
                      <a:pt x="1459" y="41"/>
                    </a:lnTo>
                    <a:lnTo>
                      <a:pt x="1460" y="38"/>
                    </a:lnTo>
                    <a:lnTo>
                      <a:pt x="1462" y="34"/>
                    </a:lnTo>
                    <a:lnTo>
                      <a:pt x="1463" y="30"/>
                    </a:lnTo>
                    <a:lnTo>
                      <a:pt x="1464" y="22"/>
                    </a:lnTo>
                    <a:lnTo>
                      <a:pt x="1466" y="12"/>
                    </a:lnTo>
                    <a:lnTo>
                      <a:pt x="1469" y="4"/>
                    </a:lnTo>
                    <a:lnTo>
                      <a:pt x="1469" y="0"/>
                    </a:lnTo>
                    <a:lnTo>
                      <a:pt x="1469" y="1"/>
                    </a:lnTo>
                    <a:lnTo>
                      <a:pt x="1470" y="4"/>
                    </a:lnTo>
                    <a:lnTo>
                      <a:pt x="1473" y="7"/>
                    </a:lnTo>
                    <a:lnTo>
                      <a:pt x="1478" y="12"/>
                    </a:lnTo>
                    <a:lnTo>
                      <a:pt x="1484" y="16"/>
                    </a:lnTo>
                    <a:lnTo>
                      <a:pt x="1489" y="19"/>
                    </a:lnTo>
                    <a:lnTo>
                      <a:pt x="1493" y="23"/>
                    </a:lnTo>
                    <a:lnTo>
                      <a:pt x="1499" y="27"/>
                    </a:lnTo>
                    <a:lnTo>
                      <a:pt x="1503" y="32"/>
                    </a:lnTo>
                    <a:lnTo>
                      <a:pt x="1506" y="33"/>
                    </a:lnTo>
                    <a:lnTo>
                      <a:pt x="1507" y="34"/>
                    </a:lnTo>
                    <a:lnTo>
                      <a:pt x="1522" y="30"/>
                    </a:lnTo>
                    <a:lnTo>
                      <a:pt x="1536" y="21"/>
                    </a:lnTo>
                    <a:lnTo>
                      <a:pt x="1536" y="38"/>
                    </a:lnTo>
                    <a:lnTo>
                      <a:pt x="1536" y="40"/>
                    </a:lnTo>
                    <a:lnTo>
                      <a:pt x="1534" y="41"/>
                    </a:lnTo>
                    <a:lnTo>
                      <a:pt x="1532" y="44"/>
                    </a:lnTo>
                    <a:lnTo>
                      <a:pt x="1532" y="47"/>
                    </a:lnTo>
                    <a:lnTo>
                      <a:pt x="1533" y="52"/>
                    </a:lnTo>
                    <a:lnTo>
                      <a:pt x="1534" y="59"/>
                    </a:lnTo>
                    <a:lnTo>
                      <a:pt x="1536" y="64"/>
                    </a:lnTo>
                    <a:lnTo>
                      <a:pt x="1537" y="67"/>
                    </a:lnTo>
                    <a:lnTo>
                      <a:pt x="1536" y="85"/>
                    </a:lnTo>
                    <a:lnTo>
                      <a:pt x="1534" y="85"/>
                    </a:lnTo>
                    <a:lnTo>
                      <a:pt x="1533" y="86"/>
                    </a:lnTo>
                    <a:lnTo>
                      <a:pt x="1530" y="89"/>
                    </a:lnTo>
                    <a:lnTo>
                      <a:pt x="1529" y="96"/>
                    </a:lnTo>
                    <a:lnTo>
                      <a:pt x="1532" y="103"/>
                    </a:lnTo>
                    <a:lnTo>
                      <a:pt x="1536" y="108"/>
                    </a:lnTo>
                    <a:lnTo>
                      <a:pt x="1541" y="115"/>
                    </a:lnTo>
                    <a:lnTo>
                      <a:pt x="1543" y="121"/>
                    </a:lnTo>
                    <a:lnTo>
                      <a:pt x="1541" y="126"/>
                    </a:lnTo>
                    <a:lnTo>
                      <a:pt x="1540" y="133"/>
                    </a:lnTo>
                    <a:lnTo>
                      <a:pt x="1540" y="139"/>
                    </a:lnTo>
                    <a:lnTo>
                      <a:pt x="1541" y="145"/>
                    </a:lnTo>
                    <a:lnTo>
                      <a:pt x="1544" y="154"/>
                    </a:lnTo>
                    <a:lnTo>
                      <a:pt x="1547" y="161"/>
                    </a:lnTo>
                    <a:lnTo>
                      <a:pt x="1549" y="167"/>
                    </a:lnTo>
                    <a:lnTo>
                      <a:pt x="1552" y="172"/>
                    </a:lnTo>
                    <a:lnTo>
                      <a:pt x="1556" y="172"/>
                    </a:lnTo>
                    <a:lnTo>
                      <a:pt x="1562" y="169"/>
                    </a:lnTo>
                    <a:lnTo>
                      <a:pt x="1569" y="167"/>
                    </a:lnTo>
                    <a:lnTo>
                      <a:pt x="1576" y="174"/>
                    </a:lnTo>
                    <a:lnTo>
                      <a:pt x="1584" y="185"/>
                    </a:lnTo>
                    <a:lnTo>
                      <a:pt x="1591" y="196"/>
                    </a:lnTo>
                    <a:lnTo>
                      <a:pt x="1595" y="206"/>
                    </a:lnTo>
                    <a:lnTo>
                      <a:pt x="1596" y="215"/>
                    </a:lnTo>
                    <a:lnTo>
                      <a:pt x="1598" y="225"/>
                    </a:lnTo>
                    <a:lnTo>
                      <a:pt x="1600" y="233"/>
                    </a:lnTo>
                    <a:lnTo>
                      <a:pt x="1606" y="243"/>
                    </a:lnTo>
                    <a:lnTo>
                      <a:pt x="1611" y="251"/>
                    </a:lnTo>
                    <a:lnTo>
                      <a:pt x="1617" y="261"/>
                    </a:lnTo>
                    <a:lnTo>
                      <a:pt x="1621" y="272"/>
                    </a:lnTo>
                    <a:lnTo>
                      <a:pt x="1625" y="284"/>
                    </a:lnTo>
                    <a:lnTo>
                      <a:pt x="1625" y="296"/>
                    </a:lnTo>
                    <a:lnTo>
                      <a:pt x="1625" y="306"/>
                    </a:lnTo>
                    <a:lnTo>
                      <a:pt x="1628" y="312"/>
                    </a:lnTo>
                    <a:lnTo>
                      <a:pt x="1632" y="314"/>
                    </a:lnTo>
                    <a:lnTo>
                      <a:pt x="1633" y="314"/>
                    </a:lnTo>
                    <a:lnTo>
                      <a:pt x="1633" y="316"/>
                    </a:lnTo>
                    <a:lnTo>
                      <a:pt x="1630" y="318"/>
                    </a:lnTo>
                    <a:lnTo>
                      <a:pt x="1629" y="324"/>
                    </a:lnTo>
                    <a:lnTo>
                      <a:pt x="1626" y="328"/>
                    </a:lnTo>
                    <a:lnTo>
                      <a:pt x="1625" y="332"/>
                    </a:lnTo>
                    <a:lnTo>
                      <a:pt x="1626" y="338"/>
                    </a:lnTo>
                    <a:lnTo>
                      <a:pt x="1628" y="342"/>
                    </a:lnTo>
                    <a:lnTo>
                      <a:pt x="1629" y="343"/>
                    </a:lnTo>
                    <a:lnTo>
                      <a:pt x="1628" y="342"/>
                    </a:lnTo>
                    <a:lnTo>
                      <a:pt x="1626" y="345"/>
                    </a:lnTo>
                    <a:lnTo>
                      <a:pt x="1625" y="350"/>
                    </a:lnTo>
                    <a:lnTo>
                      <a:pt x="1624" y="357"/>
                    </a:lnTo>
                    <a:lnTo>
                      <a:pt x="1622" y="362"/>
                    </a:lnTo>
                    <a:lnTo>
                      <a:pt x="1624" y="368"/>
                    </a:lnTo>
                    <a:lnTo>
                      <a:pt x="1626" y="375"/>
                    </a:lnTo>
                    <a:lnTo>
                      <a:pt x="1628" y="382"/>
                    </a:lnTo>
                    <a:lnTo>
                      <a:pt x="1625" y="387"/>
                    </a:lnTo>
                    <a:lnTo>
                      <a:pt x="1619" y="393"/>
                    </a:lnTo>
                    <a:lnTo>
                      <a:pt x="1614" y="399"/>
                    </a:lnTo>
                    <a:lnTo>
                      <a:pt x="1610" y="405"/>
                    </a:lnTo>
                    <a:lnTo>
                      <a:pt x="1606" y="406"/>
                    </a:lnTo>
                    <a:lnTo>
                      <a:pt x="1600" y="409"/>
                    </a:lnTo>
                    <a:lnTo>
                      <a:pt x="1595" y="419"/>
                    </a:lnTo>
                    <a:lnTo>
                      <a:pt x="1588" y="430"/>
                    </a:lnTo>
                    <a:lnTo>
                      <a:pt x="1582" y="439"/>
                    </a:lnTo>
                    <a:lnTo>
                      <a:pt x="1577" y="446"/>
                    </a:lnTo>
                    <a:lnTo>
                      <a:pt x="1576" y="449"/>
                    </a:lnTo>
                    <a:lnTo>
                      <a:pt x="1577" y="450"/>
                    </a:lnTo>
                    <a:lnTo>
                      <a:pt x="1577" y="453"/>
                    </a:lnTo>
                    <a:lnTo>
                      <a:pt x="1576" y="458"/>
                    </a:lnTo>
                    <a:lnTo>
                      <a:pt x="1573" y="464"/>
                    </a:lnTo>
                    <a:lnTo>
                      <a:pt x="1570" y="467"/>
                    </a:lnTo>
                    <a:lnTo>
                      <a:pt x="1569" y="468"/>
                    </a:lnTo>
                    <a:lnTo>
                      <a:pt x="1567" y="472"/>
                    </a:lnTo>
                    <a:lnTo>
                      <a:pt x="1569" y="476"/>
                    </a:lnTo>
                    <a:lnTo>
                      <a:pt x="1571" y="482"/>
                    </a:lnTo>
                    <a:lnTo>
                      <a:pt x="1574" y="485"/>
                    </a:lnTo>
                    <a:lnTo>
                      <a:pt x="1578" y="485"/>
                    </a:lnTo>
                    <a:lnTo>
                      <a:pt x="1581" y="486"/>
                    </a:lnTo>
                    <a:lnTo>
                      <a:pt x="1584" y="493"/>
                    </a:lnTo>
                    <a:lnTo>
                      <a:pt x="1584" y="500"/>
                    </a:lnTo>
                    <a:lnTo>
                      <a:pt x="1581" y="505"/>
                    </a:lnTo>
                    <a:lnTo>
                      <a:pt x="1578" y="511"/>
                    </a:lnTo>
                    <a:lnTo>
                      <a:pt x="1578" y="519"/>
                    </a:lnTo>
                    <a:lnTo>
                      <a:pt x="1580" y="527"/>
                    </a:lnTo>
                    <a:lnTo>
                      <a:pt x="1580" y="530"/>
                    </a:lnTo>
                    <a:lnTo>
                      <a:pt x="1578" y="527"/>
                    </a:lnTo>
                    <a:lnTo>
                      <a:pt x="1576" y="520"/>
                    </a:lnTo>
                    <a:lnTo>
                      <a:pt x="1570" y="513"/>
                    </a:lnTo>
                    <a:lnTo>
                      <a:pt x="1563" y="511"/>
                    </a:lnTo>
                    <a:lnTo>
                      <a:pt x="1556" y="509"/>
                    </a:lnTo>
                    <a:lnTo>
                      <a:pt x="1552" y="509"/>
                    </a:lnTo>
                    <a:lnTo>
                      <a:pt x="1549" y="509"/>
                    </a:lnTo>
                    <a:lnTo>
                      <a:pt x="1548" y="512"/>
                    </a:lnTo>
                    <a:lnTo>
                      <a:pt x="1547" y="517"/>
                    </a:lnTo>
                    <a:lnTo>
                      <a:pt x="1544" y="523"/>
                    </a:lnTo>
                    <a:lnTo>
                      <a:pt x="1540" y="527"/>
                    </a:lnTo>
                    <a:lnTo>
                      <a:pt x="1533" y="531"/>
                    </a:lnTo>
                    <a:lnTo>
                      <a:pt x="1526" y="533"/>
                    </a:lnTo>
                    <a:lnTo>
                      <a:pt x="1522" y="533"/>
                    </a:lnTo>
                    <a:lnTo>
                      <a:pt x="1519" y="537"/>
                    </a:lnTo>
                    <a:lnTo>
                      <a:pt x="1517" y="550"/>
                    </a:lnTo>
                    <a:lnTo>
                      <a:pt x="1512" y="567"/>
                    </a:lnTo>
                    <a:lnTo>
                      <a:pt x="1512" y="578"/>
                    </a:lnTo>
                    <a:lnTo>
                      <a:pt x="1514" y="589"/>
                    </a:lnTo>
                    <a:lnTo>
                      <a:pt x="1517" y="598"/>
                    </a:lnTo>
                    <a:lnTo>
                      <a:pt x="1519" y="605"/>
                    </a:lnTo>
                    <a:lnTo>
                      <a:pt x="1522" y="608"/>
                    </a:lnTo>
                    <a:lnTo>
                      <a:pt x="1525" y="609"/>
                    </a:lnTo>
                    <a:lnTo>
                      <a:pt x="1526" y="615"/>
                    </a:lnTo>
                    <a:lnTo>
                      <a:pt x="1528" y="626"/>
                    </a:lnTo>
                    <a:lnTo>
                      <a:pt x="1528" y="638"/>
                    </a:lnTo>
                    <a:lnTo>
                      <a:pt x="1528" y="651"/>
                    </a:lnTo>
                    <a:lnTo>
                      <a:pt x="1528" y="659"/>
                    </a:lnTo>
                    <a:lnTo>
                      <a:pt x="1528" y="664"/>
                    </a:lnTo>
                    <a:lnTo>
                      <a:pt x="1530" y="668"/>
                    </a:lnTo>
                    <a:lnTo>
                      <a:pt x="1532" y="677"/>
                    </a:lnTo>
                    <a:lnTo>
                      <a:pt x="1532" y="689"/>
                    </a:lnTo>
                    <a:lnTo>
                      <a:pt x="1532" y="703"/>
                    </a:lnTo>
                    <a:lnTo>
                      <a:pt x="1530" y="714"/>
                    </a:lnTo>
                    <a:lnTo>
                      <a:pt x="1529" y="722"/>
                    </a:lnTo>
                    <a:lnTo>
                      <a:pt x="1528" y="730"/>
                    </a:lnTo>
                    <a:lnTo>
                      <a:pt x="1525" y="738"/>
                    </a:lnTo>
                    <a:lnTo>
                      <a:pt x="1519" y="745"/>
                    </a:lnTo>
                    <a:lnTo>
                      <a:pt x="1515" y="752"/>
                    </a:lnTo>
                    <a:lnTo>
                      <a:pt x="1511" y="756"/>
                    </a:lnTo>
                    <a:lnTo>
                      <a:pt x="1508" y="763"/>
                    </a:lnTo>
                    <a:lnTo>
                      <a:pt x="1506" y="773"/>
                    </a:lnTo>
                    <a:lnTo>
                      <a:pt x="1501" y="785"/>
                    </a:lnTo>
                    <a:lnTo>
                      <a:pt x="1497" y="795"/>
                    </a:lnTo>
                    <a:lnTo>
                      <a:pt x="1493" y="802"/>
                    </a:lnTo>
                    <a:lnTo>
                      <a:pt x="1490" y="807"/>
                    </a:lnTo>
                    <a:lnTo>
                      <a:pt x="1488" y="813"/>
                    </a:lnTo>
                    <a:lnTo>
                      <a:pt x="1488" y="818"/>
                    </a:lnTo>
                    <a:lnTo>
                      <a:pt x="1488" y="822"/>
                    </a:lnTo>
                    <a:lnTo>
                      <a:pt x="1488" y="826"/>
                    </a:lnTo>
                    <a:lnTo>
                      <a:pt x="1488" y="833"/>
                    </a:lnTo>
                    <a:lnTo>
                      <a:pt x="1486" y="844"/>
                    </a:lnTo>
                    <a:lnTo>
                      <a:pt x="1484" y="857"/>
                    </a:lnTo>
                    <a:lnTo>
                      <a:pt x="1484" y="865"/>
                    </a:lnTo>
                    <a:lnTo>
                      <a:pt x="1485" y="873"/>
                    </a:lnTo>
                    <a:lnTo>
                      <a:pt x="1489" y="884"/>
                    </a:lnTo>
                    <a:lnTo>
                      <a:pt x="1496" y="898"/>
                    </a:lnTo>
                    <a:lnTo>
                      <a:pt x="1504" y="911"/>
                    </a:lnTo>
                    <a:lnTo>
                      <a:pt x="1510" y="921"/>
                    </a:lnTo>
                    <a:lnTo>
                      <a:pt x="1514" y="928"/>
                    </a:lnTo>
                    <a:lnTo>
                      <a:pt x="1518" y="932"/>
                    </a:lnTo>
                    <a:lnTo>
                      <a:pt x="1523" y="938"/>
                    </a:lnTo>
                    <a:lnTo>
                      <a:pt x="1528" y="942"/>
                    </a:lnTo>
                    <a:lnTo>
                      <a:pt x="1529" y="943"/>
                    </a:lnTo>
                    <a:lnTo>
                      <a:pt x="1522" y="950"/>
                    </a:lnTo>
                    <a:lnTo>
                      <a:pt x="1519" y="950"/>
                    </a:lnTo>
                    <a:lnTo>
                      <a:pt x="1512" y="949"/>
                    </a:lnTo>
                    <a:lnTo>
                      <a:pt x="1504" y="950"/>
                    </a:lnTo>
                    <a:lnTo>
                      <a:pt x="1497" y="953"/>
                    </a:lnTo>
                    <a:lnTo>
                      <a:pt x="1492" y="958"/>
                    </a:lnTo>
                    <a:lnTo>
                      <a:pt x="1486" y="965"/>
                    </a:lnTo>
                    <a:lnTo>
                      <a:pt x="1484" y="970"/>
                    </a:lnTo>
                    <a:lnTo>
                      <a:pt x="1482" y="972"/>
                    </a:lnTo>
                    <a:lnTo>
                      <a:pt x="1479" y="972"/>
                    </a:lnTo>
                    <a:lnTo>
                      <a:pt x="1478" y="973"/>
                    </a:lnTo>
                    <a:lnTo>
                      <a:pt x="1475" y="976"/>
                    </a:lnTo>
                    <a:lnTo>
                      <a:pt x="1474" y="983"/>
                    </a:lnTo>
                    <a:lnTo>
                      <a:pt x="1471" y="994"/>
                    </a:lnTo>
                    <a:lnTo>
                      <a:pt x="1469" y="1005"/>
                    </a:lnTo>
                    <a:lnTo>
                      <a:pt x="1467" y="1012"/>
                    </a:lnTo>
                    <a:lnTo>
                      <a:pt x="1469" y="1017"/>
                    </a:lnTo>
                    <a:lnTo>
                      <a:pt x="1471" y="1025"/>
                    </a:lnTo>
                    <a:lnTo>
                      <a:pt x="1473" y="1035"/>
                    </a:lnTo>
                    <a:lnTo>
                      <a:pt x="1467" y="1042"/>
                    </a:lnTo>
                    <a:lnTo>
                      <a:pt x="1459" y="1046"/>
                    </a:lnTo>
                    <a:lnTo>
                      <a:pt x="1453" y="1047"/>
                    </a:lnTo>
                    <a:lnTo>
                      <a:pt x="1447" y="1049"/>
                    </a:lnTo>
                    <a:lnTo>
                      <a:pt x="1440" y="1051"/>
                    </a:lnTo>
                    <a:lnTo>
                      <a:pt x="1431" y="1057"/>
                    </a:lnTo>
                    <a:lnTo>
                      <a:pt x="1425" y="1062"/>
                    </a:lnTo>
                    <a:lnTo>
                      <a:pt x="1418" y="1069"/>
                    </a:lnTo>
                    <a:lnTo>
                      <a:pt x="1412" y="1075"/>
                    </a:lnTo>
                    <a:lnTo>
                      <a:pt x="1408" y="1080"/>
                    </a:lnTo>
                    <a:lnTo>
                      <a:pt x="1405" y="1084"/>
                    </a:lnTo>
                    <a:lnTo>
                      <a:pt x="1401" y="1086"/>
                    </a:lnTo>
                    <a:lnTo>
                      <a:pt x="1397" y="1086"/>
                    </a:lnTo>
                    <a:lnTo>
                      <a:pt x="1393" y="1082"/>
                    </a:lnTo>
                    <a:lnTo>
                      <a:pt x="1390" y="1076"/>
                    </a:lnTo>
                    <a:lnTo>
                      <a:pt x="1388" y="1071"/>
                    </a:lnTo>
                    <a:lnTo>
                      <a:pt x="1388" y="1068"/>
                    </a:lnTo>
                    <a:lnTo>
                      <a:pt x="1389" y="1068"/>
                    </a:lnTo>
                    <a:lnTo>
                      <a:pt x="1393" y="1069"/>
                    </a:lnTo>
                    <a:lnTo>
                      <a:pt x="1396" y="1068"/>
                    </a:lnTo>
                    <a:lnTo>
                      <a:pt x="1397" y="1061"/>
                    </a:lnTo>
                    <a:lnTo>
                      <a:pt x="1396" y="1053"/>
                    </a:lnTo>
                    <a:lnTo>
                      <a:pt x="1396" y="1047"/>
                    </a:lnTo>
                    <a:lnTo>
                      <a:pt x="1396" y="1040"/>
                    </a:lnTo>
                    <a:lnTo>
                      <a:pt x="1396" y="1035"/>
                    </a:lnTo>
                    <a:lnTo>
                      <a:pt x="1394" y="1030"/>
                    </a:lnTo>
                    <a:lnTo>
                      <a:pt x="1393" y="1024"/>
                    </a:lnTo>
                    <a:lnTo>
                      <a:pt x="1393" y="1017"/>
                    </a:lnTo>
                    <a:lnTo>
                      <a:pt x="1399" y="1010"/>
                    </a:lnTo>
                    <a:lnTo>
                      <a:pt x="1407" y="1002"/>
                    </a:lnTo>
                    <a:lnTo>
                      <a:pt x="1411" y="997"/>
                    </a:lnTo>
                    <a:lnTo>
                      <a:pt x="1415" y="992"/>
                    </a:lnTo>
                    <a:lnTo>
                      <a:pt x="1419" y="988"/>
                    </a:lnTo>
                    <a:lnTo>
                      <a:pt x="1423" y="984"/>
                    </a:lnTo>
                    <a:lnTo>
                      <a:pt x="1429" y="979"/>
                    </a:lnTo>
                    <a:lnTo>
                      <a:pt x="1430" y="975"/>
                    </a:lnTo>
                    <a:lnTo>
                      <a:pt x="1426" y="970"/>
                    </a:lnTo>
                    <a:lnTo>
                      <a:pt x="1419" y="966"/>
                    </a:lnTo>
                    <a:lnTo>
                      <a:pt x="1411" y="964"/>
                    </a:lnTo>
                    <a:lnTo>
                      <a:pt x="1404" y="962"/>
                    </a:lnTo>
                    <a:lnTo>
                      <a:pt x="1399" y="964"/>
                    </a:lnTo>
                    <a:lnTo>
                      <a:pt x="1394" y="965"/>
                    </a:lnTo>
                    <a:lnTo>
                      <a:pt x="1392" y="966"/>
                    </a:lnTo>
                    <a:lnTo>
                      <a:pt x="1390" y="969"/>
                    </a:lnTo>
                    <a:lnTo>
                      <a:pt x="1389" y="973"/>
                    </a:lnTo>
                    <a:lnTo>
                      <a:pt x="1388" y="979"/>
                    </a:lnTo>
                    <a:lnTo>
                      <a:pt x="1385" y="983"/>
                    </a:lnTo>
                    <a:lnTo>
                      <a:pt x="1383" y="987"/>
                    </a:lnTo>
                    <a:lnTo>
                      <a:pt x="1382" y="988"/>
                    </a:lnTo>
                    <a:lnTo>
                      <a:pt x="1381" y="988"/>
                    </a:lnTo>
                    <a:lnTo>
                      <a:pt x="1378" y="990"/>
                    </a:lnTo>
                    <a:lnTo>
                      <a:pt x="1375" y="992"/>
                    </a:lnTo>
                    <a:lnTo>
                      <a:pt x="1374" y="997"/>
                    </a:lnTo>
                    <a:lnTo>
                      <a:pt x="1372" y="1002"/>
                    </a:lnTo>
                    <a:lnTo>
                      <a:pt x="1372" y="1009"/>
                    </a:lnTo>
                    <a:lnTo>
                      <a:pt x="1372" y="1014"/>
                    </a:lnTo>
                    <a:lnTo>
                      <a:pt x="1372" y="1017"/>
                    </a:lnTo>
                    <a:lnTo>
                      <a:pt x="1374" y="1019"/>
                    </a:lnTo>
                    <a:lnTo>
                      <a:pt x="1377" y="1023"/>
                    </a:lnTo>
                    <a:lnTo>
                      <a:pt x="1378" y="1028"/>
                    </a:lnTo>
                    <a:lnTo>
                      <a:pt x="1379" y="1035"/>
                    </a:lnTo>
                    <a:lnTo>
                      <a:pt x="1378" y="1040"/>
                    </a:lnTo>
                    <a:lnTo>
                      <a:pt x="1377" y="1045"/>
                    </a:lnTo>
                    <a:lnTo>
                      <a:pt x="1374" y="1047"/>
                    </a:lnTo>
                    <a:lnTo>
                      <a:pt x="1372" y="1049"/>
                    </a:lnTo>
                    <a:lnTo>
                      <a:pt x="1371" y="1049"/>
                    </a:lnTo>
                    <a:lnTo>
                      <a:pt x="1370" y="1047"/>
                    </a:lnTo>
                    <a:lnTo>
                      <a:pt x="1367" y="1045"/>
                    </a:lnTo>
                    <a:lnTo>
                      <a:pt x="1364" y="1040"/>
                    </a:lnTo>
                    <a:lnTo>
                      <a:pt x="1360" y="1036"/>
                    </a:lnTo>
                    <a:lnTo>
                      <a:pt x="1357" y="1032"/>
                    </a:lnTo>
                    <a:lnTo>
                      <a:pt x="1353" y="1031"/>
                    </a:lnTo>
                    <a:lnTo>
                      <a:pt x="1348" y="1030"/>
                    </a:lnTo>
                    <a:lnTo>
                      <a:pt x="1339" y="1030"/>
                    </a:lnTo>
                    <a:lnTo>
                      <a:pt x="1333" y="1028"/>
                    </a:lnTo>
                    <a:lnTo>
                      <a:pt x="1327" y="1028"/>
                    </a:lnTo>
                    <a:lnTo>
                      <a:pt x="1320" y="1030"/>
                    </a:lnTo>
                    <a:lnTo>
                      <a:pt x="1315" y="1035"/>
                    </a:lnTo>
                    <a:lnTo>
                      <a:pt x="1309" y="1042"/>
                    </a:lnTo>
                    <a:lnTo>
                      <a:pt x="1305" y="1047"/>
                    </a:lnTo>
                    <a:lnTo>
                      <a:pt x="1304" y="1050"/>
                    </a:lnTo>
                    <a:lnTo>
                      <a:pt x="1302" y="1050"/>
                    </a:lnTo>
                    <a:lnTo>
                      <a:pt x="1301" y="1051"/>
                    </a:lnTo>
                    <a:lnTo>
                      <a:pt x="1298" y="1054"/>
                    </a:lnTo>
                    <a:lnTo>
                      <a:pt x="1297" y="1058"/>
                    </a:lnTo>
                    <a:lnTo>
                      <a:pt x="1298" y="1064"/>
                    </a:lnTo>
                    <a:lnTo>
                      <a:pt x="1301" y="1072"/>
                    </a:lnTo>
                    <a:lnTo>
                      <a:pt x="1304" y="1080"/>
                    </a:lnTo>
                    <a:lnTo>
                      <a:pt x="1305" y="1087"/>
                    </a:lnTo>
                    <a:lnTo>
                      <a:pt x="1305" y="1093"/>
                    </a:lnTo>
                    <a:lnTo>
                      <a:pt x="1304" y="1095"/>
                    </a:lnTo>
                    <a:lnTo>
                      <a:pt x="1302" y="1100"/>
                    </a:lnTo>
                    <a:lnTo>
                      <a:pt x="1301" y="1104"/>
                    </a:lnTo>
                    <a:lnTo>
                      <a:pt x="1298" y="1108"/>
                    </a:lnTo>
                    <a:lnTo>
                      <a:pt x="1294" y="1110"/>
                    </a:lnTo>
                    <a:lnTo>
                      <a:pt x="1290" y="1113"/>
                    </a:lnTo>
                    <a:lnTo>
                      <a:pt x="1287" y="1119"/>
                    </a:lnTo>
                    <a:lnTo>
                      <a:pt x="1283" y="1126"/>
                    </a:lnTo>
                    <a:lnTo>
                      <a:pt x="1280" y="1131"/>
                    </a:lnTo>
                    <a:lnTo>
                      <a:pt x="1276" y="1135"/>
                    </a:lnTo>
                    <a:lnTo>
                      <a:pt x="1272" y="1138"/>
                    </a:lnTo>
                    <a:lnTo>
                      <a:pt x="1267" y="1139"/>
                    </a:lnTo>
                    <a:lnTo>
                      <a:pt x="1260" y="1139"/>
                    </a:lnTo>
                    <a:lnTo>
                      <a:pt x="1254" y="1138"/>
                    </a:lnTo>
                    <a:lnTo>
                      <a:pt x="1252" y="1138"/>
                    </a:lnTo>
                    <a:lnTo>
                      <a:pt x="1253" y="1134"/>
                    </a:lnTo>
                    <a:lnTo>
                      <a:pt x="1256" y="1124"/>
                    </a:lnTo>
                    <a:lnTo>
                      <a:pt x="1259" y="1113"/>
                    </a:lnTo>
                    <a:lnTo>
                      <a:pt x="1259" y="1105"/>
                    </a:lnTo>
                    <a:lnTo>
                      <a:pt x="1257" y="1100"/>
                    </a:lnTo>
                    <a:lnTo>
                      <a:pt x="1256" y="1095"/>
                    </a:lnTo>
                    <a:lnTo>
                      <a:pt x="1254" y="1093"/>
                    </a:lnTo>
                    <a:lnTo>
                      <a:pt x="1256" y="1087"/>
                    </a:lnTo>
                    <a:lnTo>
                      <a:pt x="1257" y="1082"/>
                    </a:lnTo>
                    <a:lnTo>
                      <a:pt x="1259" y="1076"/>
                    </a:lnTo>
                    <a:lnTo>
                      <a:pt x="1260" y="1072"/>
                    </a:lnTo>
                    <a:lnTo>
                      <a:pt x="1264" y="1068"/>
                    </a:lnTo>
                    <a:lnTo>
                      <a:pt x="1267" y="1065"/>
                    </a:lnTo>
                    <a:lnTo>
                      <a:pt x="1268" y="1061"/>
                    </a:lnTo>
                    <a:lnTo>
                      <a:pt x="1267" y="1058"/>
                    </a:lnTo>
                    <a:lnTo>
                      <a:pt x="1267" y="1057"/>
                    </a:lnTo>
                    <a:lnTo>
                      <a:pt x="1265" y="1057"/>
                    </a:lnTo>
                    <a:lnTo>
                      <a:pt x="1264" y="1056"/>
                    </a:lnTo>
                    <a:lnTo>
                      <a:pt x="1260" y="1056"/>
                    </a:lnTo>
                    <a:lnTo>
                      <a:pt x="1256" y="1057"/>
                    </a:lnTo>
                    <a:lnTo>
                      <a:pt x="1252" y="1058"/>
                    </a:lnTo>
                    <a:lnTo>
                      <a:pt x="1248" y="1058"/>
                    </a:lnTo>
                    <a:lnTo>
                      <a:pt x="1243" y="1060"/>
                    </a:lnTo>
                    <a:lnTo>
                      <a:pt x="1241" y="1061"/>
                    </a:lnTo>
                    <a:lnTo>
                      <a:pt x="1237" y="1065"/>
                    </a:lnTo>
                    <a:lnTo>
                      <a:pt x="1231" y="1069"/>
                    </a:lnTo>
                    <a:lnTo>
                      <a:pt x="1227" y="1073"/>
                    </a:lnTo>
                    <a:lnTo>
                      <a:pt x="1224" y="1079"/>
                    </a:lnTo>
                    <a:lnTo>
                      <a:pt x="1221" y="1083"/>
                    </a:lnTo>
                    <a:lnTo>
                      <a:pt x="1217" y="1086"/>
                    </a:lnTo>
                    <a:lnTo>
                      <a:pt x="1213" y="1090"/>
                    </a:lnTo>
                    <a:lnTo>
                      <a:pt x="1210" y="1094"/>
                    </a:lnTo>
                    <a:lnTo>
                      <a:pt x="1205" y="1104"/>
                    </a:lnTo>
                    <a:lnTo>
                      <a:pt x="1197" y="1119"/>
                    </a:lnTo>
                    <a:lnTo>
                      <a:pt x="1190" y="1135"/>
                    </a:lnTo>
                    <a:lnTo>
                      <a:pt x="1186" y="1148"/>
                    </a:lnTo>
                    <a:lnTo>
                      <a:pt x="1173" y="1149"/>
                    </a:lnTo>
                    <a:lnTo>
                      <a:pt x="1173" y="1146"/>
                    </a:lnTo>
                    <a:lnTo>
                      <a:pt x="1172" y="1141"/>
                    </a:lnTo>
                    <a:lnTo>
                      <a:pt x="1167" y="1135"/>
                    </a:lnTo>
                    <a:lnTo>
                      <a:pt x="1153" y="1132"/>
                    </a:lnTo>
                    <a:lnTo>
                      <a:pt x="1142" y="1132"/>
                    </a:lnTo>
                    <a:lnTo>
                      <a:pt x="1140" y="1132"/>
                    </a:lnTo>
                    <a:lnTo>
                      <a:pt x="1139" y="1132"/>
                    </a:lnTo>
                    <a:lnTo>
                      <a:pt x="1130" y="1132"/>
                    </a:lnTo>
                    <a:lnTo>
                      <a:pt x="1117" y="1131"/>
                    </a:lnTo>
                    <a:lnTo>
                      <a:pt x="1110" y="1128"/>
                    </a:lnTo>
                    <a:lnTo>
                      <a:pt x="1103" y="1128"/>
                    </a:lnTo>
                    <a:lnTo>
                      <a:pt x="1094" y="1130"/>
                    </a:lnTo>
                    <a:lnTo>
                      <a:pt x="1083" y="1134"/>
                    </a:lnTo>
                    <a:lnTo>
                      <a:pt x="1075" y="1138"/>
                    </a:lnTo>
                    <a:lnTo>
                      <a:pt x="1069" y="1139"/>
                    </a:lnTo>
                    <a:lnTo>
                      <a:pt x="1068" y="1141"/>
                    </a:lnTo>
                    <a:lnTo>
                      <a:pt x="1068" y="1137"/>
                    </a:lnTo>
                    <a:lnTo>
                      <a:pt x="1069" y="1127"/>
                    </a:lnTo>
                    <a:lnTo>
                      <a:pt x="1066" y="1119"/>
                    </a:lnTo>
                    <a:lnTo>
                      <a:pt x="1058" y="1117"/>
                    </a:lnTo>
                    <a:lnTo>
                      <a:pt x="1049" y="1119"/>
                    </a:lnTo>
                    <a:lnTo>
                      <a:pt x="1042" y="1119"/>
                    </a:lnTo>
                    <a:lnTo>
                      <a:pt x="1035" y="1117"/>
                    </a:lnTo>
                    <a:lnTo>
                      <a:pt x="1028" y="1115"/>
                    </a:lnTo>
                    <a:lnTo>
                      <a:pt x="1022" y="1110"/>
                    </a:lnTo>
                    <a:lnTo>
                      <a:pt x="1018" y="1105"/>
                    </a:lnTo>
                    <a:lnTo>
                      <a:pt x="1016" y="1102"/>
                    </a:lnTo>
                    <a:lnTo>
                      <a:pt x="1013" y="1105"/>
                    </a:lnTo>
                    <a:lnTo>
                      <a:pt x="1007" y="1110"/>
                    </a:lnTo>
                    <a:lnTo>
                      <a:pt x="1000" y="1113"/>
                    </a:lnTo>
                    <a:lnTo>
                      <a:pt x="995" y="1112"/>
                    </a:lnTo>
                    <a:lnTo>
                      <a:pt x="996" y="1105"/>
                    </a:lnTo>
                    <a:lnTo>
                      <a:pt x="1002" y="1095"/>
                    </a:lnTo>
                    <a:lnTo>
                      <a:pt x="1007" y="1089"/>
                    </a:lnTo>
                    <a:lnTo>
                      <a:pt x="1010" y="1084"/>
                    </a:lnTo>
                    <a:lnTo>
                      <a:pt x="1011" y="1080"/>
                    </a:lnTo>
                    <a:lnTo>
                      <a:pt x="1011" y="1076"/>
                    </a:lnTo>
                    <a:lnTo>
                      <a:pt x="1010" y="1073"/>
                    </a:lnTo>
                    <a:lnTo>
                      <a:pt x="1006" y="1072"/>
                    </a:lnTo>
                    <a:lnTo>
                      <a:pt x="999" y="1076"/>
                    </a:lnTo>
                    <a:lnTo>
                      <a:pt x="994" y="1082"/>
                    </a:lnTo>
                    <a:lnTo>
                      <a:pt x="990" y="1083"/>
                    </a:lnTo>
                    <a:lnTo>
                      <a:pt x="987" y="1084"/>
                    </a:lnTo>
                    <a:lnTo>
                      <a:pt x="983" y="1089"/>
                    </a:lnTo>
                    <a:lnTo>
                      <a:pt x="977" y="1095"/>
                    </a:lnTo>
                    <a:lnTo>
                      <a:pt x="972" y="1104"/>
                    </a:lnTo>
                    <a:lnTo>
                      <a:pt x="968" y="1115"/>
                    </a:lnTo>
                    <a:lnTo>
                      <a:pt x="966" y="1124"/>
                    </a:lnTo>
                    <a:lnTo>
                      <a:pt x="966" y="1131"/>
                    </a:lnTo>
                    <a:lnTo>
                      <a:pt x="968" y="1138"/>
                    </a:lnTo>
                    <a:lnTo>
                      <a:pt x="970" y="1143"/>
                    </a:lnTo>
                    <a:lnTo>
                      <a:pt x="976" y="1149"/>
                    </a:lnTo>
                    <a:lnTo>
                      <a:pt x="981" y="1154"/>
                    </a:lnTo>
                    <a:lnTo>
                      <a:pt x="985" y="1159"/>
                    </a:lnTo>
                    <a:lnTo>
                      <a:pt x="987" y="1160"/>
                    </a:lnTo>
                    <a:lnTo>
                      <a:pt x="991" y="1160"/>
                    </a:lnTo>
                    <a:lnTo>
                      <a:pt x="995" y="1160"/>
                    </a:lnTo>
                    <a:lnTo>
                      <a:pt x="1000" y="1160"/>
                    </a:lnTo>
                    <a:lnTo>
                      <a:pt x="1005" y="1164"/>
                    </a:lnTo>
                    <a:lnTo>
                      <a:pt x="1010" y="1171"/>
                    </a:lnTo>
                    <a:lnTo>
                      <a:pt x="1014" y="1179"/>
                    </a:lnTo>
                    <a:lnTo>
                      <a:pt x="1017" y="1187"/>
                    </a:lnTo>
                    <a:lnTo>
                      <a:pt x="1016" y="1194"/>
                    </a:lnTo>
                    <a:lnTo>
                      <a:pt x="1011" y="1197"/>
                    </a:lnTo>
                    <a:lnTo>
                      <a:pt x="1007" y="1198"/>
                    </a:lnTo>
                    <a:lnTo>
                      <a:pt x="1003" y="1201"/>
                    </a:lnTo>
                    <a:lnTo>
                      <a:pt x="998" y="1202"/>
                    </a:lnTo>
                    <a:lnTo>
                      <a:pt x="988" y="1201"/>
                    </a:lnTo>
                    <a:lnTo>
                      <a:pt x="977" y="1200"/>
                    </a:lnTo>
                    <a:lnTo>
                      <a:pt x="969" y="1200"/>
                    </a:lnTo>
                    <a:lnTo>
                      <a:pt x="963" y="1202"/>
                    </a:lnTo>
                    <a:lnTo>
                      <a:pt x="958" y="1205"/>
                    </a:lnTo>
                    <a:lnTo>
                      <a:pt x="952" y="1209"/>
                    </a:lnTo>
                    <a:lnTo>
                      <a:pt x="944" y="1215"/>
                    </a:lnTo>
                    <a:lnTo>
                      <a:pt x="937" y="1220"/>
                    </a:lnTo>
                    <a:lnTo>
                      <a:pt x="933" y="1226"/>
                    </a:lnTo>
                    <a:lnTo>
                      <a:pt x="933" y="1231"/>
                    </a:lnTo>
                    <a:lnTo>
                      <a:pt x="933" y="1237"/>
                    </a:lnTo>
                    <a:lnTo>
                      <a:pt x="932" y="1244"/>
                    </a:lnTo>
                    <a:lnTo>
                      <a:pt x="929" y="1251"/>
                    </a:lnTo>
                    <a:lnTo>
                      <a:pt x="926" y="1256"/>
                    </a:lnTo>
                    <a:lnTo>
                      <a:pt x="925" y="1256"/>
                    </a:lnTo>
                    <a:lnTo>
                      <a:pt x="922" y="1257"/>
                    </a:lnTo>
                    <a:lnTo>
                      <a:pt x="917" y="1264"/>
                    </a:lnTo>
                    <a:lnTo>
                      <a:pt x="910" y="1272"/>
                    </a:lnTo>
                    <a:lnTo>
                      <a:pt x="906" y="1275"/>
                    </a:lnTo>
                    <a:lnTo>
                      <a:pt x="902" y="1278"/>
                    </a:lnTo>
                    <a:lnTo>
                      <a:pt x="899" y="1282"/>
                    </a:lnTo>
                    <a:lnTo>
                      <a:pt x="898" y="1290"/>
                    </a:lnTo>
                    <a:lnTo>
                      <a:pt x="896" y="1303"/>
                    </a:lnTo>
                    <a:lnTo>
                      <a:pt x="892" y="1314"/>
                    </a:lnTo>
                    <a:lnTo>
                      <a:pt x="888" y="1321"/>
                    </a:lnTo>
                    <a:lnTo>
                      <a:pt x="884" y="1325"/>
                    </a:lnTo>
                    <a:lnTo>
                      <a:pt x="881" y="1327"/>
                    </a:lnTo>
                    <a:lnTo>
                      <a:pt x="877" y="1332"/>
                    </a:lnTo>
                    <a:lnTo>
                      <a:pt x="871" y="1336"/>
                    </a:lnTo>
                    <a:lnTo>
                      <a:pt x="865" y="1337"/>
                    </a:lnTo>
                    <a:lnTo>
                      <a:pt x="859" y="1334"/>
                    </a:lnTo>
                    <a:lnTo>
                      <a:pt x="854" y="1332"/>
                    </a:lnTo>
                    <a:lnTo>
                      <a:pt x="844" y="1330"/>
                    </a:lnTo>
                    <a:lnTo>
                      <a:pt x="833" y="1330"/>
                    </a:lnTo>
                    <a:lnTo>
                      <a:pt x="822" y="1327"/>
                    </a:lnTo>
                    <a:lnTo>
                      <a:pt x="815" y="1323"/>
                    </a:lnTo>
                    <a:lnTo>
                      <a:pt x="812" y="1316"/>
                    </a:lnTo>
                    <a:lnTo>
                      <a:pt x="811" y="1307"/>
                    </a:lnTo>
                    <a:lnTo>
                      <a:pt x="810" y="1299"/>
                    </a:lnTo>
                    <a:lnTo>
                      <a:pt x="806" y="1290"/>
                    </a:lnTo>
                    <a:lnTo>
                      <a:pt x="800" y="1286"/>
                    </a:lnTo>
                    <a:lnTo>
                      <a:pt x="792" y="1283"/>
                    </a:lnTo>
                    <a:lnTo>
                      <a:pt x="784" y="1279"/>
                    </a:lnTo>
                    <a:lnTo>
                      <a:pt x="775" y="1272"/>
                    </a:lnTo>
                    <a:lnTo>
                      <a:pt x="773" y="1264"/>
                    </a:lnTo>
                    <a:lnTo>
                      <a:pt x="771" y="1256"/>
                    </a:lnTo>
                    <a:lnTo>
                      <a:pt x="769" y="1252"/>
                    </a:lnTo>
                    <a:lnTo>
                      <a:pt x="769" y="1248"/>
                    </a:lnTo>
                    <a:lnTo>
                      <a:pt x="774" y="1241"/>
                    </a:lnTo>
                    <a:lnTo>
                      <a:pt x="780" y="1231"/>
                    </a:lnTo>
                    <a:lnTo>
                      <a:pt x="781" y="1224"/>
                    </a:lnTo>
                    <a:lnTo>
                      <a:pt x="781" y="1219"/>
                    </a:lnTo>
                    <a:lnTo>
                      <a:pt x="780" y="1218"/>
                    </a:lnTo>
                    <a:lnTo>
                      <a:pt x="778" y="1216"/>
                    </a:lnTo>
                    <a:lnTo>
                      <a:pt x="775" y="1212"/>
                    </a:lnTo>
                    <a:lnTo>
                      <a:pt x="775" y="1207"/>
                    </a:lnTo>
                    <a:lnTo>
                      <a:pt x="780" y="1202"/>
                    </a:lnTo>
                    <a:lnTo>
                      <a:pt x="788" y="1197"/>
                    </a:lnTo>
                    <a:lnTo>
                      <a:pt x="796" y="1191"/>
                    </a:lnTo>
                    <a:lnTo>
                      <a:pt x="806" y="1183"/>
                    </a:lnTo>
                    <a:lnTo>
                      <a:pt x="812" y="1174"/>
                    </a:lnTo>
                    <a:lnTo>
                      <a:pt x="817" y="1163"/>
                    </a:lnTo>
                    <a:lnTo>
                      <a:pt x="818" y="1150"/>
                    </a:lnTo>
                    <a:lnTo>
                      <a:pt x="815" y="1141"/>
                    </a:lnTo>
                    <a:lnTo>
                      <a:pt x="807" y="1135"/>
                    </a:lnTo>
                    <a:lnTo>
                      <a:pt x="799" y="1137"/>
                    </a:lnTo>
                    <a:lnTo>
                      <a:pt x="793" y="1141"/>
                    </a:lnTo>
                    <a:lnTo>
                      <a:pt x="789" y="1146"/>
                    </a:lnTo>
                    <a:lnTo>
                      <a:pt x="780" y="1149"/>
                    </a:lnTo>
                    <a:lnTo>
                      <a:pt x="767" y="1150"/>
                    </a:lnTo>
                    <a:lnTo>
                      <a:pt x="760" y="1149"/>
                    </a:lnTo>
                    <a:lnTo>
                      <a:pt x="752" y="1146"/>
                    </a:lnTo>
                    <a:lnTo>
                      <a:pt x="744" y="1141"/>
                    </a:lnTo>
                    <a:lnTo>
                      <a:pt x="737" y="1132"/>
                    </a:lnTo>
                    <a:lnTo>
                      <a:pt x="733" y="1126"/>
                    </a:lnTo>
                    <a:lnTo>
                      <a:pt x="729" y="1121"/>
                    </a:lnTo>
                    <a:lnTo>
                      <a:pt x="719" y="1120"/>
                    </a:lnTo>
                    <a:lnTo>
                      <a:pt x="712" y="1120"/>
                    </a:lnTo>
                    <a:lnTo>
                      <a:pt x="704" y="1120"/>
                    </a:lnTo>
                    <a:lnTo>
                      <a:pt x="697" y="1121"/>
                    </a:lnTo>
                    <a:lnTo>
                      <a:pt x="690" y="1123"/>
                    </a:lnTo>
                    <a:lnTo>
                      <a:pt x="683" y="1124"/>
                    </a:lnTo>
                    <a:lnTo>
                      <a:pt x="677" y="1127"/>
                    </a:lnTo>
                    <a:lnTo>
                      <a:pt x="670" y="1130"/>
                    </a:lnTo>
                    <a:lnTo>
                      <a:pt x="664" y="1134"/>
                    </a:lnTo>
                    <a:lnTo>
                      <a:pt x="656" y="1141"/>
                    </a:lnTo>
                    <a:lnTo>
                      <a:pt x="651" y="1146"/>
                    </a:lnTo>
                    <a:lnTo>
                      <a:pt x="646" y="1150"/>
                    </a:lnTo>
                    <a:lnTo>
                      <a:pt x="641" y="1153"/>
                    </a:lnTo>
                    <a:lnTo>
                      <a:pt x="633" y="1157"/>
                    </a:lnTo>
                    <a:lnTo>
                      <a:pt x="627" y="1164"/>
                    </a:lnTo>
                    <a:lnTo>
                      <a:pt x="620" y="1170"/>
                    </a:lnTo>
                    <a:lnTo>
                      <a:pt x="612" y="1172"/>
                    </a:lnTo>
                    <a:lnTo>
                      <a:pt x="604" y="1171"/>
                    </a:lnTo>
                    <a:lnTo>
                      <a:pt x="598" y="1167"/>
                    </a:lnTo>
                    <a:lnTo>
                      <a:pt x="589" y="1165"/>
                    </a:lnTo>
                    <a:lnTo>
                      <a:pt x="575" y="1167"/>
                    </a:lnTo>
                    <a:lnTo>
                      <a:pt x="561" y="1172"/>
                    </a:lnTo>
                    <a:lnTo>
                      <a:pt x="553" y="1176"/>
                    </a:lnTo>
                    <a:lnTo>
                      <a:pt x="549" y="1182"/>
                    </a:lnTo>
                    <a:lnTo>
                      <a:pt x="546" y="1187"/>
                    </a:lnTo>
                    <a:lnTo>
                      <a:pt x="543" y="1191"/>
                    </a:lnTo>
                    <a:lnTo>
                      <a:pt x="541" y="1194"/>
                    </a:lnTo>
                    <a:lnTo>
                      <a:pt x="538" y="1196"/>
                    </a:lnTo>
                    <a:lnTo>
                      <a:pt x="535" y="1194"/>
                    </a:lnTo>
                    <a:lnTo>
                      <a:pt x="530" y="1191"/>
                    </a:lnTo>
                    <a:lnTo>
                      <a:pt x="524" y="1190"/>
                    </a:lnTo>
                    <a:lnTo>
                      <a:pt x="520" y="1191"/>
                    </a:lnTo>
                    <a:lnTo>
                      <a:pt x="522" y="1196"/>
                    </a:lnTo>
                    <a:lnTo>
                      <a:pt x="524" y="1201"/>
                    </a:lnTo>
                    <a:lnTo>
                      <a:pt x="524" y="1205"/>
                    </a:lnTo>
                    <a:lnTo>
                      <a:pt x="522" y="1209"/>
                    </a:lnTo>
                    <a:lnTo>
                      <a:pt x="516" y="1215"/>
                    </a:lnTo>
                    <a:lnTo>
                      <a:pt x="511" y="1219"/>
                    </a:lnTo>
                    <a:lnTo>
                      <a:pt x="506" y="1218"/>
                    </a:lnTo>
                    <a:lnTo>
                      <a:pt x="504" y="1218"/>
                    </a:lnTo>
                    <a:lnTo>
                      <a:pt x="501" y="1220"/>
                    </a:lnTo>
                    <a:lnTo>
                      <a:pt x="500" y="1226"/>
                    </a:lnTo>
                    <a:lnTo>
                      <a:pt x="498" y="1231"/>
                    </a:lnTo>
                    <a:lnTo>
                      <a:pt x="498" y="1235"/>
                    </a:lnTo>
                    <a:lnTo>
                      <a:pt x="498" y="1237"/>
                    </a:lnTo>
                    <a:lnTo>
                      <a:pt x="498" y="1240"/>
                    </a:lnTo>
                    <a:lnTo>
                      <a:pt x="500" y="1246"/>
                    </a:lnTo>
                    <a:lnTo>
                      <a:pt x="502" y="1253"/>
                    </a:lnTo>
                    <a:lnTo>
                      <a:pt x="512" y="1257"/>
                    </a:lnTo>
                    <a:lnTo>
                      <a:pt x="522" y="1257"/>
                    </a:lnTo>
                    <a:lnTo>
                      <a:pt x="528" y="1255"/>
                    </a:lnTo>
                    <a:lnTo>
                      <a:pt x="532" y="1252"/>
                    </a:lnTo>
                    <a:lnTo>
                      <a:pt x="539" y="1251"/>
                    </a:lnTo>
                    <a:lnTo>
                      <a:pt x="545" y="1251"/>
                    </a:lnTo>
                    <a:lnTo>
                      <a:pt x="550" y="1251"/>
                    </a:lnTo>
                    <a:lnTo>
                      <a:pt x="557" y="1249"/>
                    </a:lnTo>
                    <a:lnTo>
                      <a:pt x="564" y="1249"/>
                    </a:lnTo>
                    <a:lnTo>
                      <a:pt x="571" y="1248"/>
                    </a:lnTo>
                    <a:lnTo>
                      <a:pt x="576" y="1246"/>
                    </a:lnTo>
                    <a:lnTo>
                      <a:pt x="579" y="1245"/>
                    </a:lnTo>
                    <a:lnTo>
                      <a:pt x="581" y="1242"/>
                    </a:lnTo>
                    <a:lnTo>
                      <a:pt x="579" y="1235"/>
                    </a:lnTo>
                    <a:lnTo>
                      <a:pt x="576" y="1229"/>
                    </a:lnTo>
                    <a:lnTo>
                      <a:pt x="575" y="1222"/>
                    </a:lnTo>
                    <a:lnTo>
                      <a:pt x="576" y="1215"/>
                    </a:lnTo>
                    <a:lnTo>
                      <a:pt x="581" y="1212"/>
                    </a:lnTo>
                    <a:lnTo>
                      <a:pt x="585" y="1209"/>
                    </a:lnTo>
                    <a:lnTo>
                      <a:pt x="586" y="1209"/>
                    </a:lnTo>
                    <a:lnTo>
                      <a:pt x="587" y="1209"/>
                    </a:lnTo>
                    <a:close/>
                  </a:path>
                </a:pathLst>
              </a:custGeom>
              <a:solidFill>
                <a:srgbClr val="00FF00">
                  <a:alpha val="2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3200"/>
              </a:p>
            </p:txBody>
          </p:sp>
          <p:sp>
            <p:nvSpPr>
              <p:cNvPr id="25" name="Freeform 6"/>
              <p:cNvSpPr>
                <a:spLocks/>
              </p:cNvSpPr>
              <p:nvPr/>
            </p:nvSpPr>
            <p:spPr bwMode="auto">
              <a:xfrm>
                <a:off x="3464" y="391"/>
                <a:ext cx="1036" cy="1046"/>
              </a:xfrm>
              <a:custGeom>
                <a:avLst/>
                <a:gdLst>
                  <a:gd name="T0" fmla="*/ 2147483647 w 671"/>
                  <a:gd name="T1" fmla="*/ 2147483647 h 677"/>
                  <a:gd name="T2" fmla="*/ 2147483647 w 671"/>
                  <a:gd name="T3" fmla="*/ 2147483647 h 677"/>
                  <a:gd name="T4" fmla="*/ 2147483647 w 671"/>
                  <a:gd name="T5" fmla="*/ 2147483647 h 677"/>
                  <a:gd name="T6" fmla="*/ 2147483647 w 671"/>
                  <a:gd name="T7" fmla="*/ 2147483647 h 677"/>
                  <a:gd name="T8" fmla="*/ 2147483647 w 671"/>
                  <a:gd name="T9" fmla="*/ 2147483647 h 677"/>
                  <a:gd name="T10" fmla="*/ 2147483647 w 671"/>
                  <a:gd name="T11" fmla="*/ 2147483647 h 677"/>
                  <a:gd name="T12" fmla="*/ 2147483647 w 671"/>
                  <a:gd name="T13" fmla="*/ 2147483647 h 677"/>
                  <a:gd name="T14" fmla="*/ 2147483647 w 671"/>
                  <a:gd name="T15" fmla="*/ 2147483647 h 677"/>
                  <a:gd name="T16" fmla="*/ 2147483647 w 671"/>
                  <a:gd name="T17" fmla="*/ 2147483647 h 677"/>
                  <a:gd name="T18" fmla="*/ 2147483647 w 671"/>
                  <a:gd name="T19" fmla="*/ 2147483647 h 677"/>
                  <a:gd name="T20" fmla="*/ 2147483647 w 671"/>
                  <a:gd name="T21" fmla="*/ 2147483647 h 677"/>
                  <a:gd name="T22" fmla="*/ 2147483647 w 671"/>
                  <a:gd name="T23" fmla="*/ 2147483647 h 677"/>
                  <a:gd name="T24" fmla="*/ 2147483647 w 671"/>
                  <a:gd name="T25" fmla="*/ 2147483647 h 677"/>
                  <a:gd name="T26" fmla="*/ 2147483647 w 671"/>
                  <a:gd name="T27" fmla="*/ 2147483647 h 677"/>
                  <a:gd name="T28" fmla="*/ 2147483647 w 671"/>
                  <a:gd name="T29" fmla="*/ 2147483647 h 677"/>
                  <a:gd name="T30" fmla="*/ 2147483647 w 671"/>
                  <a:gd name="T31" fmla="*/ 2147483647 h 677"/>
                  <a:gd name="T32" fmla="*/ 2147483647 w 671"/>
                  <a:gd name="T33" fmla="*/ 2147483647 h 677"/>
                  <a:gd name="T34" fmla="*/ 2147483647 w 671"/>
                  <a:gd name="T35" fmla="*/ 2147483647 h 677"/>
                  <a:gd name="T36" fmla="*/ 2147483647 w 671"/>
                  <a:gd name="T37" fmla="*/ 2147483647 h 677"/>
                  <a:gd name="T38" fmla="*/ 2147483647 w 671"/>
                  <a:gd name="T39" fmla="*/ 2147483647 h 677"/>
                  <a:gd name="T40" fmla="*/ 2147483647 w 671"/>
                  <a:gd name="T41" fmla="*/ 2147483647 h 677"/>
                  <a:gd name="T42" fmla="*/ 2147483647 w 671"/>
                  <a:gd name="T43" fmla="*/ 2147483647 h 677"/>
                  <a:gd name="T44" fmla="*/ 2147483647 w 671"/>
                  <a:gd name="T45" fmla="*/ 2147483647 h 677"/>
                  <a:gd name="T46" fmla="*/ 2147483647 w 671"/>
                  <a:gd name="T47" fmla="*/ 2147483647 h 677"/>
                  <a:gd name="T48" fmla="*/ 2147483647 w 671"/>
                  <a:gd name="T49" fmla="*/ 2147483647 h 677"/>
                  <a:gd name="T50" fmla="*/ 2147483647 w 671"/>
                  <a:gd name="T51" fmla="*/ 2147483647 h 677"/>
                  <a:gd name="T52" fmla="*/ 2147483647 w 671"/>
                  <a:gd name="T53" fmla="*/ 2147483647 h 677"/>
                  <a:gd name="T54" fmla="*/ 2147483647 w 671"/>
                  <a:gd name="T55" fmla="*/ 2147483647 h 677"/>
                  <a:gd name="T56" fmla="*/ 2147483647 w 671"/>
                  <a:gd name="T57" fmla="*/ 2147483647 h 677"/>
                  <a:gd name="T58" fmla="*/ 2147483647 w 671"/>
                  <a:gd name="T59" fmla="*/ 2147483647 h 677"/>
                  <a:gd name="T60" fmla="*/ 2147483647 w 671"/>
                  <a:gd name="T61" fmla="*/ 2147483647 h 677"/>
                  <a:gd name="T62" fmla="*/ 2147483647 w 671"/>
                  <a:gd name="T63" fmla="*/ 2147483647 h 677"/>
                  <a:gd name="T64" fmla="*/ 2147483647 w 671"/>
                  <a:gd name="T65" fmla="*/ 2147483647 h 677"/>
                  <a:gd name="T66" fmla="*/ 2147483647 w 671"/>
                  <a:gd name="T67" fmla="*/ 2147483647 h 677"/>
                  <a:gd name="T68" fmla="*/ 2147483647 w 671"/>
                  <a:gd name="T69" fmla="*/ 2147483647 h 677"/>
                  <a:gd name="T70" fmla="*/ 2147483647 w 671"/>
                  <a:gd name="T71" fmla="*/ 2147483647 h 677"/>
                  <a:gd name="T72" fmla="*/ 2147483647 w 671"/>
                  <a:gd name="T73" fmla="*/ 2147483647 h 677"/>
                  <a:gd name="T74" fmla="*/ 2147483647 w 671"/>
                  <a:gd name="T75" fmla="*/ 2147483647 h 677"/>
                  <a:gd name="T76" fmla="*/ 2147483647 w 671"/>
                  <a:gd name="T77" fmla="*/ 2147483647 h 677"/>
                  <a:gd name="T78" fmla="*/ 2147483647 w 671"/>
                  <a:gd name="T79" fmla="*/ 2147483647 h 677"/>
                  <a:gd name="T80" fmla="*/ 2147483647 w 671"/>
                  <a:gd name="T81" fmla="*/ 2147483647 h 677"/>
                  <a:gd name="T82" fmla="*/ 2147483647 w 671"/>
                  <a:gd name="T83" fmla="*/ 2147483647 h 677"/>
                  <a:gd name="T84" fmla="*/ 2147483647 w 671"/>
                  <a:gd name="T85" fmla="*/ 2147483647 h 677"/>
                  <a:gd name="T86" fmla="*/ 2147483647 w 671"/>
                  <a:gd name="T87" fmla="*/ 2147483647 h 677"/>
                  <a:gd name="T88" fmla="*/ 2147483647 w 671"/>
                  <a:gd name="T89" fmla="*/ 2147483647 h 677"/>
                  <a:gd name="T90" fmla="*/ 2147483647 w 671"/>
                  <a:gd name="T91" fmla="*/ 2147483647 h 677"/>
                  <a:gd name="T92" fmla="*/ 2147483647 w 671"/>
                  <a:gd name="T93" fmla="*/ 2147483647 h 677"/>
                  <a:gd name="T94" fmla="*/ 2147483647 w 671"/>
                  <a:gd name="T95" fmla="*/ 2147483647 h 677"/>
                  <a:gd name="T96" fmla="*/ 2147483647 w 671"/>
                  <a:gd name="T97" fmla="*/ 2147483647 h 677"/>
                  <a:gd name="T98" fmla="*/ 2147483647 w 671"/>
                  <a:gd name="T99" fmla="*/ 2147483647 h 677"/>
                  <a:gd name="T100" fmla="*/ 2147483647 w 671"/>
                  <a:gd name="T101" fmla="*/ 2147483647 h 677"/>
                  <a:gd name="T102" fmla="*/ 2147483647 w 671"/>
                  <a:gd name="T103" fmla="*/ 2147483647 h 677"/>
                  <a:gd name="T104" fmla="*/ 2147483647 w 671"/>
                  <a:gd name="T105" fmla="*/ 2147483647 h 677"/>
                  <a:gd name="T106" fmla="*/ 2147483647 w 671"/>
                  <a:gd name="T107" fmla="*/ 2147483647 h 677"/>
                  <a:gd name="T108" fmla="*/ 2147483647 w 671"/>
                  <a:gd name="T109" fmla="*/ 2147483647 h 677"/>
                  <a:gd name="T110" fmla="*/ 2147483647 w 671"/>
                  <a:gd name="T111" fmla="*/ 2147483647 h 677"/>
                  <a:gd name="T112" fmla="*/ 2147483647 w 671"/>
                  <a:gd name="T113" fmla="*/ 2147483647 h 677"/>
                  <a:gd name="T114" fmla="*/ 2147483647 w 671"/>
                  <a:gd name="T115" fmla="*/ 2147483647 h 677"/>
                  <a:gd name="T116" fmla="*/ 2147483647 w 671"/>
                  <a:gd name="T117" fmla="*/ 2147483647 h 677"/>
                  <a:gd name="T118" fmla="*/ 2147483647 w 671"/>
                  <a:gd name="T119" fmla="*/ 2147483647 h 677"/>
                  <a:gd name="T120" fmla="*/ 2147483647 w 671"/>
                  <a:gd name="T121" fmla="*/ 2147483647 h 67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671"/>
                  <a:gd name="T184" fmla="*/ 0 h 677"/>
                  <a:gd name="T185" fmla="*/ 671 w 671"/>
                  <a:gd name="T186" fmla="*/ 677 h 677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671" h="677">
                    <a:moveTo>
                      <a:pt x="146" y="580"/>
                    </a:moveTo>
                    <a:lnTo>
                      <a:pt x="147" y="581"/>
                    </a:lnTo>
                    <a:lnTo>
                      <a:pt x="151" y="584"/>
                    </a:lnTo>
                    <a:lnTo>
                      <a:pt x="155" y="588"/>
                    </a:lnTo>
                    <a:lnTo>
                      <a:pt x="159" y="591"/>
                    </a:lnTo>
                    <a:lnTo>
                      <a:pt x="163" y="593"/>
                    </a:lnTo>
                    <a:lnTo>
                      <a:pt x="168" y="596"/>
                    </a:lnTo>
                    <a:lnTo>
                      <a:pt x="169" y="600"/>
                    </a:lnTo>
                    <a:lnTo>
                      <a:pt x="170" y="604"/>
                    </a:lnTo>
                    <a:lnTo>
                      <a:pt x="169" y="608"/>
                    </a:lnTo>
                    <a:lnTo>
                      <a:pt x="168" y="611"/>
                    </a:lnTo>
                    <a:lnTo>
                      <a:pt x="166" y="614"/>
                    </a:lnTo>
                    <a:lnTo>
                      <a:pt x="165" y="614"/>
                    </a:lnTo>
                    <a:lnTo>
                      <a:pt x="163" y="614"/>
                    </a:lnTo>
                    <a:lnTo>
                      <a:pt x="161" y="615"/>
                    </a:lnTo>
                    <a:lnTo>
                      <a:pt x="157" y="618"/>
                    </a:lnTo>
                    <a:lnTo>
                      <a:pt x="152" y="619"/>
                    </a:lnTo>
                    <a:lnTo>
                      <a:pt x="148" y="621"/>
                    </a:lnTo>
                    <a:lnTo>
                      <a:pt x="146" y="624"/>
                    </a:lnTo>
                    <a:lnTo>
                      <a:pt x="144" y="625"/>
                    </a:lnTo>
                    <a:lnTo>
                      <a:pt x="143" y="625"/>
                    </a:lnTo>
                    <a:lnTo>
                      <a:pt x="143" y="624"/>
                    </a:lnTo>
                    <a:lnTo>
                      <a:pt x="142" y="619"/>
                    </a:lnTo>
                    <a:lnTo>
                      <a:pt x="139" y="615"/>
                    </a:lnTo>
                    <a:lnTo>
                      <a:pt x="133" y="614"/>
                    </a:lnTo>
                    <a:lnTo>
                      <a:pt x="129" y="615"/>
                    </a:lnTo>
                    <a:lnTo>
                      <a:pt x="126" y="617"/>
                    </a:lnTo>
                    <a:lnTo>
                      <a:pt x="124" y="615"/>
                    </a:lnTo>
                    <a:lnTo>
                      <a:pt x="120" y="613"/>
                    </a:lnTo>
                    <a:lnTo>
                      <a:pt x="115" y="610"/>
                    </a:lnTo>
                    <a:lnTo>
                      <a:pt x="113" y="608"/>
                    </a:lnTo>
                    <a:lnTo>
                      <a:pt x="110" y="608"/>
                    </a:lnTo>
                    <a:lnTo>
                      <a:pt x="109" y="611"/>
                    </a:lnTo>
                    <a:lnTo>
                      <a:pt x="109" y="615"/>
                    </a:lnTo>
                    <a:lnTo>
                      <a:pt x="109" y="618"/>
                    </a:lnTo>
                    <a:lnTo>
                      <a:pt x="104" y="622"/>
                    </a:lnTo>
                    <a:lnTo>
                      <a:pt x="98" y="625"/>
                    </a:lnTo>
                    <a:lnTo>
                      <a:pt x="91" y="626"/>
                    </a:lnTo>
                    <a:lnTo>
                      <a:pt x="87" y="629"/>
                    </a:lnTo>
                    <a:lnTo>
                      <a:pt x="85" y="632"/>
                    </a:lnTo>
                    <a:lnTo>
                      <a:pt x="87" y="635"/>
                    </a:lnTo>
                    <a:lnTo>
                      <a:pt x="89" y="636"/>
                    </a:lnTo>
                    <a:lnTo>
                      <a:pt x="92" y="639"/>
                    </a:lnTo>
                    <a:lnTo>
                      <a:pt x="91" y="643"/>
                    </a:lnTo>
                    <a:lnTo>
                      <a:pt x="88" y="646"/>
                    </a:lnTo>
                    <a:lnTo>
                      <a:pt x="85" y="647"/>
                    </a:lnTo>
                    <a:lnTo>
                      <a:pt x="84" y="650"/>
                    </a:lnTo>
                    <a:lnTo>
                      <a:pt x="81" y="655"/>
                    </a:lnTo>
                    <a:lnTo>
                      <a:pt x="78" y="661"/>
                    </a:lnTo>
                    <a:lnTo>
                      <a:pt x="76" y="662"/>
                    </a:lnTo>
                    <a:lnTo>
                      <a:pt x="73" y="662"/>
                    </a:lnTo>
                    <a:lnTo>
                      <a:pt x="72" y="662"/>
                    </a:lnTo>
                    <a:lnTo>
                      <a:pt x="70" y="663"/>
                    </a:lnTo>
                    <a:lnTo>
                      <a:pt x="69" y="666"/>
                    </a:lnTo>
                    <a:lnTo>
                      <a:pt x="66" y="670"/>
                    </a:lnTo>
                    <a:lnTo>
                      <a:pt x="62" y="673"/>
                    </a:lnTo>
                    <a:lnTo>
                      <a:pt x="58" y="676"/>
                    </a:lnTo>
                    <a:lnTo>
                      <a:pt x="54" y="677"/>
                    </a:lnTo>
                    <a:lnTo>
                      <a:pt x="52" y="677"/>
                    </a:lnTo>
                    <a:lnTo>
                      <a:pt x="51" y="676"/>
                    </a:lnTo>
                    <a:lnTo>
                      <a:pt x="48" y="673"/>
                    </a:lnTo>
                    <a:lnTo>
                      <a:pt x="43" y="672"/>
                    </a:lnTo>
                    <a:lnTo>
                      <a:pt x="39" y="672"/>
                    </a:lnTo>
                    <a:lnTo>
                      <a:pt x="36" y="670"/>
                    </a:lnTo>
                    <a:lnTo>
                      <a:pt x="34" y="669"/>
                    </a:lnTo>
                    <a:lnTo>
                      <a:pt x="34" y="666"/>
                    </a:lnTo>
                    <a:lnTo>
                      <a:pt x="34" y="657"/>
                    </a:lnTo>
                    <a:lnTo>
                      <a:pt x="34" y="643"/>
                    </a:lnTo>
                    <a:lnTo>
                      <a:pt x="33" y="630"/>
                    </a:lnTo>
                    <a:lnTo>
                      <a:pt x="33" y="625"/>
                    </a:lnTo>
                    <a:lnTo>
                      <a:pt x="33" y="624"/>
                    </a:lnTo>
                    <a:lnTo>
                      <a:pt x="33" y="619"/>
                    </a:lnTo>
                    <a:lnTo>
                      <a:pt x="34" y="615"/>
                    </a:lnTo>
                    <a:lnTo>
                      <a:pt x="39" y="611"/>
                    </a:lnTo>
                    <a:lnTo>
                      <a:pt x="44" y="607"/>
                    </a:lnTo>
                    <a:lnTo>
                      <a:pt x="48" y="604"/>
                    </a:lnTo>
                    <a:lnTo>
                      <a:pt x="51" y="602"/>
                    </a:lnTo>
                    <a:lnTo>
                      <a:pt x="50" y="599"/>
                    </a:lnTo>
                    <a:lnTo>
                      <a:pt x="48" y="595"/>
                    </a:lnTo>
                    <a:lnTo>
                      <a:pt x="50" y="591"/>
                    </a:lnTo>
                    <a:lnTo>
                      <a:pt x="50" y="587"/>
                    </a:lnTo>
                    <a:lnTo>
                      <a:pt x="48" y="585"/>
                    </a:lnTo>
                    <a:lnTo>
                      <a:pt x="44" y="584"/>
                    </a:lnTo>
                    <a:lnTo>
                      <a:pt x="43" y="582"/>
                    </a:lnTo>
                    <a:lnTo>
                      <a:pt x="40" y="580"/>
                    </a:lnTo>
                    <a:lnTo>
                      <a:pt x="40" y="576"/>
                    </a:lnTo>
                    <a:lnTo>
                      <a:pt x="40" y="570"/>
                    </a:lnTo>
                    <a:lnTo>
                      <a:pt x="39" y="566"/>
                    </a:lnTo>
                    <a:lnTo>
                      <a:pt x="37" y="562"/>
                    </a:lnTo>
                    <a:lnTo>
                      <a:pt x="33" y="562"/>
                    </a:lnTo>
                    <a:lnTo>
                      <a:pt x="28" y="563"/>
                    </a:lnTo>
                    <a:lnTo>
                      <a:pt x="23" y="565"/>
                    </a:lnTo>
                    <a:lnTo>
                      <a:pt x="21" y="565"/>
                    </a:lnTo>
                    <a:lnTo>
                      <a:pt x="17" y="563"/>
                    </a:lnTo>
                    <a:lnTo>
                      <a:pt x="12" y="559"/>
                    </a:lnTo>
                    <a:lnTo>
                      <a:pt x="8" y="555"/>
                    </a:lnTo>
                    <a:lnTo>
                      <a:pt x="4" y="548"/>
                    </a:lnTo>
                    <a:lnTo>
                      <a:pt x="3" y="540"/>
                    </a:lnTo>
                    <a:lnTo>
                      <a:pt x="2" y="532"/>
                    </a:lnTo>
                    <a:lnTo>
                      <a:pt x="2" y="523"/>
                    </a:lnTo>
                    <a:lnTo>
                      <a:pt x="2" y="515"/>
                    </a:lnTo>
                    <a:lnTo>
                      <a:pt x="2" y="507"/>
                    </a:lnTo>
                    <a:lnTo>
                      <a:pt x="2" y="499"/>
                    </a:lnTo>
                    <a:lnTo>
                      <a:pt x="0" y="492"/>
                    </a:lnTo>
                    <a:lnTo>
                      <a:pt x="0" y="485"/>
                    </a:lnTo>
                    <a:lnTo>
                      <a:pt x="3" y="481"/>
                    </a:lnTo>
                    <a:lnTo>
                      <a:pt x="7" y="477"/>
                    </a:lnTo>
                    <a:lnTo>
                      <a:pt x="11" y="473"/>
                    </a:lnTo>
                    <a:lnTo>
                      <a:pt x="15" y="470"/>
                    </a:lnTo>
                    <a:lnTo>
                      <a:pt x="21" y="468"/>
                    </a:lnTo>
                    <a:lnTo>
                      <a:pt x="26" y="467"/>
                    </a:lnTo>
                    <a:lnTo>
                      <a:pt x="33" y="464"/>
                    </a:lnTo>
                    <a:lnTo>
                      <a:pt x="39" y="460"/>
                    </a:lnTo>
                    <a:lnTo>
                      <a:pt x="44" y="456"/>
                    </a:lnTo>
                    <a:lnTo>
                      <a:pt x="50" y="451"/>
                    </a:lnTo>
                    <a:lnTo>
                      <a:pt x="55" y="444"/>
                    </a:lnTo>
                    <a:lnTo>
                      <a:pt x="61" y="437"/>
                    </a:lnTo>
                    <a:lnTo>
                      <a:pt x="65" y="430"/>
                    </a:lnTo>
                    <a:lnTo>
                      <a:pt x="70" y="425"/>
                    </a:lnTo>
                    <a:lnTo>
                      <a:pt x="74" y="420"/>
                    </a:lnTo>
                    <a:lnTo>
                      <a:pt x="77" y="415"/>
                    </a:lnTo>
                    <a:lnTo>
                      <a:pt x="74" y="408"/>
                    </a:lnTo>
                    <a:lnTo>
                      <a:pt x="70" y="398"/>
                    </a:lnTo>
                    <a:lnTo>
                      <a:pt x="69" y="393"/>
                    </a:lnTo>
                    <a:lnTo>
                      <a:pt x="67" y="390"/>
                    </a:lnTo>
                    <a:lnTo>
                      <a:pt x="63" y="390"/>
                    </a:lnTo>
                    <a:lnTo>
                      <a:pt x="59" y="392"/>
                    </a:lnTo>
                    <a:lnTo>
                      <a:pt x="55" y="390"/>
                    </a:lnTo>
                    <a:lnTo>
                      <a:pt x="54" y="389"/>
                    </a:lnTo>
                    <a:lnTo>
                      <a:pt x="52" y="385"/>
                    </a:lnTo>
                    <a:lnTo>
                      <a:pt x="52" y="379"/>
                    </a:lnTo>
                    <a:lnTo>
                      <a:pt x="55" y="372"/>
                    </a:lnTo>
                    <a:lnTo>
                      <a:pt x="56" y="366"/>
                    </a:lnTo>
                    <a:lnTo>
                      <a:pt x="61" y="363"/>
                    </a:lnTo>
                    <a:lnTo>
                      <a:pt x="63" y="363"/>
                    </a:lnTo>
                    <a:lnTo>
                      <a:pt x="66" y="363"/>
                    </a:lnTo>
                    <a:lnTo>
                      <a:pt x="67" y="363"/>
                    </a:lnTo>
                    <a:lnTo>
                      <a:pt x="72" y="361"/>
                    </a:lnTo>
                    <a:lnTo>
                      <a:pt x="74" y="360"/>
                    </a:lnTo>
                    <a:lnTo>
                      <a:pt x="77" y="359"/>
                    </a:lnTo>
                    <a:lnTo>
                      <a:pt x="78" y="359"/>
                    </a:lnTo>
                    <a:lnTo>
                      <a:pt x="81" y="361"/>
                    </a:lnTo>
                    <a:lnTo>
                      <a:pt x="87" y="364"/>
                    </a:lnTo>
                    <a:lnTo>
                      <a:pt x="91" y="368"/>
                    </a:lnTo>
                    <a:lnTo>
                      <a:pt x="95" y="371"/>
                    </a:lnTo>
                    <a:lnTo>
                      <a:pt x="98" y="375"/>
                    </a:lnTo>
                    <a:lnTo>
                      <a:pt x="100" y="379"/>
                    </a:lnTo>
                    <a:lnTo>
                      <a:pt x="104" y="381"/>
                    </a:lnTo>
                    <a:lnTo>
                      <a:pt x="107" y="383"/>
                    </a:lnTo>
                    <a:lnTo>
                      <a:pt x="110" y="386"/>
                    </a:lnTo>
                    <a:lnTo>
                      <a:pt x="111" y="390"/>
                    </a:lnTo>
                    <a:lnTo>
                      <a:pt x="114" y="393"/>
                    </a:lnTo>
                    <a:lnTo>
                      <a:pt x="115" y="392"/>
                    </a:lnTo>
                    <a:lnTo>
                      <a:pt x="117" y="387"/>
                    </a:lnTo>
                    <a:lnTo>
                      <a:pt x="118" y="382"/>
                    </a:lnTo>
                    <a:lnTo>
                      <a:pt x="124" y="378"/>
                    </a:lnTo>
                    <a:lnTo>
                      <a:pt x="129" y="377"/>
                    </a:lnTo>
                    <a:lnTo>
                      <a:pt x="136" y="377"/>
                    </a:lnTo>
                    <a:lnTo>
                      <a:pt x="140" y="379"/>
                    </a:lnTo>
                    <a:lnTo>
                      <a:pt x="143" y="382"/>
                    </a:lnTo>
                    <a:lnTo>
                      <a:pt x="143" y="386"/>
                    </a:lnTo>
                    <a:lnTo>
                      <a:pt x="146" y="389"/>
                    </a:lnTo>
                    <a:lnTo>
                      <a:pt x="148" y="390"/>
                    </a:lnTo>
                    <a:lnTo>
                      <a:pt x="152" y="387"/>
                    </a:lnTo>
                    <a:lnTo>
                      <a:pt x="155" y="385"/>
                    </a:lnTo>
                    <a:lnTo>
                      <a:pt x="159" y="382"/>
                    </a:lnTo>
                    <a:lnTo>
                      <a:pt x="163" y="381"/>
                    </a:lnTo>
                    <a:lnTo>
                      <a:pt x="168" y="381"/>
                    </a:lnTo>
                    <a:lnTo>
                      <a:pt x="172" y="379"/>
                    </a:lnTo>
                    <a:lnTo>
                      <a:pt x="174" y="375"/>
                    </a:lnTo>
                    <a:lnTo>
                      <a:pt x="177" y="368"/>
                    </a:lnTo>
                    <a:lnTo>
                      <a:pt x="183" y="360"/>
                    </a:lnTo>
                    <a:lnTo>
                      <a:pt x="185" y="353"/>
                    </a:lnTo>
                    <a:lnTo>
                      <a:pt x="184" y="346"/>
                    </a:lnTo>
                    <a:lnTo>
                      <a:pt x="180" y="342"/>
                    </a:lnTo>
                    <a:lnTo>
                      <a:pt x="177" y="341"/>
                    </a:lnTo>
                    <a:lnTo>
                      <a:pt x="174" y="341"/>
                    </a:lnTo>
                    <a:lnTo>
                      <a:pt x="172" y="339"/>
                    </a:lnTo>
                    <a:lnTo>
                      <a:pt x="170" y="337"/>
                    </a:lnTo>
                    <a:lnTo>
                      <a:pt x="172" y="335"/>
                    </a:lnTo>
                    <a:lnTo>
                      <a:pt x="173" y="333"/>
                    </a:lnTo>
                    <a:lnTo>
                      <a:pt x="173" y="330"/>
                    </a:lnTo>
                    <a:lnTo>
                      <a:pt x="172" y="326"/>
                    </a:lnTo>
                    <a:lnTo>
                      <a:pt x="172" y="320"/>
                    </a:lnTo>
                    <a:lnTo>
                      <a:pt x="170" y="315"/>
                    </a:lnTo>
                    <a:lnTo>
                      <a:pt x="173" y="311"/>
                    </a:lnTo>
                    <a:lnTo>
                      <a:pt x="173" y="306"/>
                    </a:lnTo>
                    <a:lnTo>
                      <a:pt x="170" y="302"/>
                    </a:lnTo>
                    <a:lnTo>
                      <a:pt x="165" y="300"/>
                    </a:lnTo>
                    <a:lnTo>
                      <a:pt x="162" y="296"/>
                    </a:lnTo>
                    <a:lnTo>
                      <a:pt x="162" y="291"/>
                    </a:lnTo>
                    <a:lnTo>
                      <a:pt x="162" y="287"/>
                    </a:lnTo>
                    <a:lnTo>
                      <a:pt x="163" y="283"/>
                    </a:lnTo>
                    <a:lnTo>
                      <a:pt x="168" y="282"/>
                    </a:lnTo>
                    <a:lnTo>
                      <a:pt x="173" y="280"/>
                    </a:lnTo>
                    <a:lnTo>
                      <a:pt x="177" y="278"/>
                    </a:lnTo>
                    <a:lnTo>
                      <a:pt x="181" y="274"/>
                    </a:lnTo>
                    <a:lnTo>
                      <a:pt x="185" y="269"/>
                    </a:lnTo>
                    <a:lnTo>
                      <a:pt x="191" y="265"/>
                    </a:lnTo>
                    <a:lnTo>
                      <a:pt x="198" y="261"/>
                    </a:lnTo>
                    <a:lnTo>
                      <a:pt x="202" y="258"/>
                    </a:lnTo>
                    <a:lnTo>
                      <a:pt x="201" y="252"/>
                    </a:lnTo>
                    <a:lnTo>
                      <a:pt x="198" y="245"/>
                    </a:lnTo>
                    <a:lnTo>
                      <a:pt x="195" y="238"/>
                    </a:lnTo>
                    <a:lnTo>
                      <a:pt x="195" y="232"/>
                    </a:lnTo>
                    <a:lnTo>
                      <a:pt x="196" y="226"/>
                    </a:lnTo>
                    <a:lnTo>
                      <a:pt x="199" y="220"/>
                    </a:lnTo>
                    <a:lnTo>
                      <a:pt x="201" y="216"/>
                    </a:lnTo>
                    <a:lnTo>
                      <a:pt x="201" y="213"/>
                    </a:lnTo>
                    <a:lnTo>
                      <a:pt x="198" y="209"/>
                    </a:lnTo>
                    <a:lnTo>
                      <a:pt x="194" y="205"/>
                    </a:lnTo>
                    <a:lnTo>
                      <a:pt x="191" y="202"/>
                    </a:lnTo>
                    <a:lnTo>
                      <a:pt x="188" y="201"/>
                    </a:lnTo>
                    <a:lnTo>
                      <a:pt x="190" y="199"/>
                    </a:lnTo>
                    <a:lnTo>
                      <a:pt x="191" y="197"/>
                    </a:lnTo>
                    <a:lnTo>
                      <a:pt x="192" y="194"/>
                    </a:lnTo>
                    <a:lnTo>
                      <a:pt x="195" y="188"/>
                    </a:lnTo>
                    <a:lnTo>
                      <a:pt x="198" y="186"/>
                    </a:lnTo>
                    <a:lnTo>
                      <a:pt x="202" y="183"/>
                    </a:lnTo>
                    <a:lnTo>
                      <a:pt x="205" y="179"/>
                    </a:lnTo>
                    <a:lnTo>
                      <a:pt x="207" y="168"/>
                    </a:lnTo>
                    <a:lnTo>
                      <a:pt x="206" y="158"/>
                    </a:lnTo>
                    <a:lnTo>
                      <a:pt x="203" y="153"/>
                    </a:lnTo>
                    <a:lnTo>
                      <a:pt x="202" y="149"/>
                    </a:lnTo>
                    <a:lnTo>
                      <a:pt x="202" y="139"/>
                    </a:lnTo>
                    <a:lnTo>
                      <a:pt x="203" y="128"/>
                    </a:lnTo>
                    <a:lnTo>
                      <a:pt x="203" y="118"/>
                    </a:lnTo>
                    <a:lnTo>
                      <a:pt x="201" y="110"/>
                    </a:lnTo>
                    <a:lnTo>
                      <a:pt x="198" y="105"/>
                    </a:lnTo>
                    <a:lnTo>
                      <a:pt x="195" y="99"/>
                    </a:lnTo>
                    <a:lnTo>
                      <a:pt x="194" y="91"/>
                    </a:lnTo>
                    <a:lnTo>
                      <a:pt x="191" y="83"/>
                    </a:lnTo>
                    <a:lnTo>
                      <a:pt x="183" y="76"/>
                    </a:lnTo>
                    <a:lnTo>
                      <a:pt x="176" y="72"/>
                    </a:lnTo>
                    <a:lnTo>
                      <a:pt x="172" y="68"/>
                    </a:lnTo>
                    <a:lnTo>
                      <a:pt x="170" y="65"/>
                    </a:lnTo>
                    <a:lnTo>
                      <a:pt x="170" y="61"/>
                    </a:lnTo>
                    <a:lnTo>
                      <a:pt x="170" y="58"/>
                    </a:lnTo>
                    <a:lnTo>
                      <a:pt x="172" y="55"/>
                    </a:lnTo>
                    <a:lnTo>
                      <a:pt x="173" y="51"/>
                    </a:lnTo>
                    <a:lnTo>
                      <a:pt x="176" y="46"/>
                    </a:lnTo>
                    <a:lnTo>
                      <a:pt x="179" y="40"/>
                    </a:lnTo>
                    <a:lnTo>
                      <a:pt x="179" y="37"/>
                    </a:lnTo>
                    <a:lnTo>
                      <a:pt x="179" y="35"/>
                    </a:lnTo>
                    <a:lnTo>
                      <a:pt x="177" y="31"/>
                    </a:lnTo>
                    <a:lnTo>
                      <a:pt x="177" y="25"/>
                    </a:lnTo>
                    <a:lnTo>
                      <a:pt x="177" y="20"/>
                    </a:lnTo>
                    <a:lnTo>
                      <a:pt x="179" y="15"/>
                    </a:lnTo>
                    <a:lnTo>
                      <a:pt x="179" y="14"/>
                    </a:lnTo>
                    <a:lnTo>
                      <a:pt x="179" y="15"/>
                    </a:lnTo>
                    <a:lnTo>
                      <a:pt x="180" y="18"/>
                    </a:lnTo>
                    <a:lnTo>
                      <a:pt x="183" y="21"/>
                    </a:lnTo>
                    <a:lnTo>
                      <a:pt x="184" y="22"/>
                    </a:lnTo>
                    <a:lnTo>
                      <a:pt x="187" y="24"/>
                    </a:lnTo>
                    <a:lnTo>
                      <a:pt x="188" y="25"/>
                    </a:lnTo>
                    <a:lnTo>
                      <a:pt x="191" y="25"/>
                    </a:lnTo>
                    <a:lnTo>
                      <a:pt x="195" y="21"/>
                    </a:lnTo>
                    <a:lnTo>
                      <a:pt x="199" y="15"/>
                    </a:lnTo>
                    <a:lnTo>
                      <a:pt x="201" y="11"/>
                    </a:lnTo>
                    <a:lnTo>
                      <a:pt x="202" y="9"/>
                    </a:lnTo>
                    <a:lnTo>
                      <a:pt x="203" y="4"/>
                    </a:lnTo>
                    <a:lnTo>
                      <a:pt x="207" y="2"/>
                    </a:lnTo>
                    <a:lnTo>
                      <a:pt x="211" y="0"/>
                    </a:lnTo>
                    <a:lnTo>
                      <a:pt x="214" y="0"/>
                    </a:lnTo>
                    <a:lnTo>
                      <a:pt x="218" y="2"/>
                    </a:lnTo>
                    <a:lnTo>
                      <a:pt x="220" y="6"/>
                    </a:lnTo>
                    <a:lnTo>
                      <a:pt x="222" y="11"/>
                    </a:lnTo>
                    <a:lnTo>
                      <a:pt x="225" y="17"/>
                    </a:lnTo>
                    <a:lnTo>
                      <a:pt x="228" y="21"/>
                    </a:lnTo>
                    <a:lnTo>
                      <a:pt x="232" y="22"/>
                    </a:lnTo>
                    <a:lnTo>
                      <a:pt x="235" y="22"/>
                    </a:lnTo>
                    <a:lnTo>
                      <a:pt x="238" y="24"/>
                    </a:lnTo>
                    <a:lnTo>
                      <a:pt x="240" y="26"/>
                    </a:lnTo>
                    <a:lnTo>
                      <a:pt x="244" y="32"/>
                    </a:lnTo>
                    <a:lnTo>
                      <a:pt x="249" y="40"/>
                    </a:lnTo>
                    <a:lnTo>
                      <a:pt x="254" y="48"/>
                    </a:lnTo>
                    <a:lnTo>
                      <a:pt x="257" y="55"/>
                    </a:lnTo>
                    <a:lnTo>
                      <a:pt x="261" y="59"/>
                    </a:lnTo>
                    <a:lnTo>
                      <a:pt x="266" y="62"/>
                    </a:lnTo>
                    <a:lnTo>
                      <a:pt x="272" y="65"/>
                    </a:lnTo>
                    <a:lnTo>
                      <a:pt x="276" y="66"/>
                    </a:lnTo>
                    <a:lnTo>
                      <a:pt x="281" y="69"/>
                    </a:lnTo>
                    <a:lnTo>
                      <a:pt x="287" y="75"/>
                    </a:lnTo>
                    <a:lnTo>
                      <a:pt x="291" y="80"/>
                    </a:lnTo>
                    <a:lnTo>
                      <a:pt x="291" y="88"/>
                    </a:lnTo>
                    <a:lnTo>
                      <a:pt x="290" y="94"/>
                    </a:lnTo>
                    <a:lnTo>
                      <a:pt x="294" y="96"/>
                    </a:lnTo>
                    <a:lnTo>
                      <a:pt x="298" y="99"/>
                    </a:lnTo>
                    <a:lnTo>
                      <a:pt x="303" y="101"/>
                    </a:lnTo>
                    <a:lnTo>
                      <a:pt x="308" y="103"/>
                    </a:lnTo>
                    <a:lnTo>
                      <a:pt x="310" y="109"/>
                    </a:lnTo>
                    <a:lnTo>
                      <a:pt x="314" y="116"/>
                    </a:lnTo>
                    <a:lnTo>
                      <a:pt x="320" y="124"/>
                    </a:lnTo>
                    <a:lnTo>
                      <a:pt x="327" y="131"/>
                    </a:lnTo>
                    <a:lnTo>
                      <a:pt x="334" y="135"/>
                    </a:lnTo>
                    <a:lnTo>
                      <a:pt x="339" y="138"/>
                    </a:lnTo>
                    <a:lnTo>
                      <a:pt x="342" y="140"/>
                    </a:lnTo>
                    <a:lnTo>
                      <a:pt x="343" y="143"/>
                    </a:lnTo>
                    <a:lnTo>
                      <a:pt x="345" y="145"/>
                    </a:lnTo>
                    <a:lnTo>
                      <a:pt x="346" y="146"/>
                    </a:lnTo>
                    <a:lnTo>
                      <a:pt x="350" y="150"/>
                    </a:lnTo>
                    <a:lnTo>
                      <a:pt x="354" y="153"/>
                    </a:lnTo>
                    <a:lnTo>
                      <a:pt x="358" y="154"/>
                    </a:lnTo>
                    <a:lnTo>
                      <a:pt x="362" y="157"/>
                    </a:lnTo>
                    <a:lnTo>
                      <a:pt x="368" y="162"/>
                    </a:lnTo>
                    <a:lnTo>
                      <a:pt x="375" y="166"/>
                    </a:lnTo>
                    <a:lnTo>
                      <a:pt x="382" y="168"/>
                    </a:lnTo>
                    <a:lnTo>
                      <a:pt x="386" y="166"/>
                    </a:lnTo>
                    <a:lnTo>
                      <a:pt x="387" y="165"/>
                    </a:lnTo>
                    <a:lnTo>
                      <a:pt x="387" y="166"/>
                    </a:lnTo>
                    <a:lnTo>
                      <a:pt x="389" y="168"/>
                    </a:lnTo>
                    <a:lnTo>
                      <a:pt x="390" y="172"/>
                    </a:lnTo>
                    <a:lnTo>
                      <a:pt x="393" y="175"/>
                    </a:lnTo>
                    <a:lnTo>
                      <a:pt x="397" y="177"/>
                    </a:lnTo>
                    <a:lnTo>
                      <a:pt x="401" y="179"/>
                    </a:lnTo>
                    <a:lnTo>
                      <a:pt x="405" y="182"/>
                    </a:lnTo>
                    <a:lnTo>
                      <a:pt x="411" y="186"/>
                    </a:lnTo>
                    <a:lnTo>
                      <a:pt x="416" y="190"/>
                    </a:lnTo>
                    <a:lnTo>
                      <a:pt x="423" y="193"/>
                    </a:lnTo>
                    <a:lnTo>
                      <a:pt x="430" y="194"/>
                    </a:lnTo>
                    <a:lnTo>
                      <a:pt x="437" y="195"/>
                    </a:lnTo>
                    <a:lnTo>
                      <a:pt x="443" y="197"/>
                    </a:lnTo>
                    <a:lnTo>
                      <a:pt x="450" y="197"/>
                    </a:lnTo>
                    <a:lnTo>
                      <a:pt x="459" y="198"/>
                    </a:lnTo>
                    <a:lnTo>
                      <a:pt x="467" y="201"/>
                    </a:lnTo>
                    <a:lnTo>
                      <a:pt x="476" y="202"/>
                    </a:lnTo>
                    <a:lnTo>
                      <a:pt x="485" y="202"/>
                    </a:lnTo>
                    <a:lnTo>
                      <a:pt x="491" y="202"/>
                    </a:lnTo>
                    <a:lnTo>
                      <a:pt x="496" y="204"/>
                    </a:lnTo>
                    <a:lnTo>
                      <a:pt x="497" y="208"/>
                    </a:lnTo>
                    <a:lnTo>
                      <a:pt x="498" y="213"/>
                    </a:lnTo>
                    <a:lnTo>
                      <a:pt x="501" y="219"/>
                    </a:lnTo>
                    <a:lnTo>
                      <a:pt x="508" y="224"/>
                    </a:lnTo>
                    <a:lnTo>
                      <a:pt x="513" y="227"/>
                    </a:lnTo>
                    <a:lnTo>
                      <a:pt x="516" y="228"/>
                    </a:lnTo>
                    <a:lnTo>
                      <a:pt x="520" y="227"/>
                    </a:lnTo>
                    <a:lnTo>
                      <a:pt x="527" y="227"/>
                    </a:lnTo>
                    <a:lnTo>
                      <a:pt x="534" y="227"/>
                    </a:lnTo>
                    <a:lnTo>
                      <a:pt x="538" y="226"/>
                    </a:lnTo>
                    <a:lnTo>
                      <a:pt x="540" y="224"/>
                    </a:lnTo>
                    <a:lnTo>
                      <a:pt x="544" y="223"/>
                    </a:lnTo>
                    <a:lnTo>
                      <a:pt x="549" y="221"/>
                    </a:lnTo>
                    <a:lnTo>
                      <a:pt x="557" y="220"/>
                    </a:lnTo>
                    <a:lnTo>
                      <a:pt x="564" y="220"/>
                    </a:lnTo>
                    <a:lnTo>
                      <a:pt x="567" y="220"/>
                    </a:lnTo>
                    <a:lnTo>
                      <a:pt x="567" y="219"/>
                    </a:lnTo>
                    <a:lnTo>
                      <a:pt x="567" y="216"/>
                    </a:lnTo>
                    <a:lnTo>
                      <a:pt x="567" y="212"/>
                    </a:lnTo>
                    <a:lnTo>
                      <a:pt x="571" y="206"/>
                    </a:lnTo>
                    <a:lnTo>
                      <a:pt x="575" y="202"/>
                    </a:lnTo>
                    <a:lnTo>
                      <a:pt x="578" y="197"/>
                    </a:lnTo>
                    <a:lnTo>
                      <a:pt x="581" y="193"/>
                    </a:lnTo>
                    <a:lnTo>
                      <a:pt x="581" y="191"/>
                    </a:lnTo>
                    <a:lnTo>
                      <a:pt x="593" y="188"/>
                    </a:lnTo>
                    <a:lnTo>
                      <a:pt x="607" y="171"/>
                    </a:lnTo>
                    <a:lnTo>
                      <a:pt x="607" y="169"/>
                    </a:lnTo>
                    <a:lnTo>
                      <a:pt x="608" y="166"/>
                    </a:lnTo>
                    <a:lnTo>
                      <a:pt x="611" y="164"/>
                    </a:lnTo>
                    <a:lnTo>
                      <a:pt x="614" y="160"/>
                    </a:lnTo>
                    <a:lnTo>
                      <a:pt x="618" y="158"/>
                    </a:lnTo>
                    <a:lnTo>
                      <a:pt x="623" y="158"/>
                    </a:lnTo>
                    <a:lnTo>
                      <a:pt x="626" y="160"/>
                    </a:lnTo>
                    <a:lnTo>
                      <a:pt x="625" y="164"/>
                    </a:lnTo>
                    <a:lnTo>
                      <a:pt x="620" y="166"/>
                    </a:lnTo>
                    <a:lnTo>
                      <a:pt x="618" y="168"/>
                    </a:lnTo>
                    <a:lnTo>
                      <a:pt x="616" y="169"/>
                    </a:lnTo>
                    <a:lnTo>
                      <a:pt x="615" y="173"/>
                    </a:lnTo>
                    <a:lnTo>
                      <a:pt x="616" y="177"/>
                    </a:lnTo>
                    <a:lnTo>
                      <a:pt x="620" y="179"/>
                    </a:lnTo>
                    <a:lnTo>
                      <a:pt x="622" y="182"/>
                    </a:lnTo>
                    <a:lnTo>
                      <a:pt x="618" y="186"/>
                    </a:lnTo>
                    <a:lnTo>
                      <a:pt x="614" y="190"/>
                    </a:lnTo>
                    <a:lnTo>
                      <a:pt x="611" y="190"/>
                    </a:lnTo>
                    <a:lnTo>
                      <a:pt x="611" y="191"/>
                    </a:lnTo>
                    <a:lnTo>
                      <a:pt x="610" y="194"/>
                    </a:lnTo>
                    <a:lnTo>
                      <a:pt x="610" y="198"/>
                    </a:lnTo>
                    <a:lnTo>
                      <a:pt x="611" y="201"/>
                    </a:lnTo>
                    <a:lnTo>
                      <a:pt x="612" y="204"/>
                    </a:lnTo>
                    <a:lnTo>
                      <a:pt x="611" y="208"/>
                    </a:lnTo>
                    <a:lnTo>
                      <a:pt x="608" y="212"/>
                    </a:lnTo>
                    <a:lnTo>
                      <a:pt x="605" y="215"/>
                    </a:lnTo>
                    <a:lnTo>
                      <a:pt x="604" y="219"/>
                    </a:lnTo>
                    <a:lnTo>
                      <a:pt x="603" y="223"/>
                    </a:lnTo>
                    <a:lnTo>
                      <a:pt x="603" y="227"/>
                    </a:lnTo>
                    <a:lnTo>
                      <a:pt x="604" y="231"/>
                    </a:lnTo>
                    <a:lnTo>
                      <a:pt x="603" y="235"/>
                    </a:lnTo>
                    <a:lnTo>
                      <a:pt x="600" y="239"/>
                    </a:lnTo>
                    <a:lnTo>
                      <a:pt x="597" y="242"/>
                    </a:lnTo>
                    <a:lnTo>
                      <a:pt x="596" y="247"/>
                    </a:lnTo>
                    <a:lnTo>
                      <a:pt x="594" y="252"/>
                    </a:lnTo>
                    <a:lnTo>
                      <a:pt x="596" y="256"/>
                    </a:lnTo>
                    <a:lnTo>
                      <a:pt x="597" y="258"/>
                    </a:lnTo>
                    <a:lnTo>
                      <a:pt x="600" y="258"/>
                    </a:lnTo>
                    <a:lnTo>
                      <a:pt x="603" y="257"/>
                    </a:lnTo>
                    <a:lnTo>
                      <a:pt x="607" y="257"/>
                    </a:lnTo>
                    <a:lnTo>
                      <a:pt x="610" y="260"/>
                    </a:lnTo>
                    <a:lnTo>
                      <a:pt x="614" y="265"/>
                    </a:lnTo>
                    <a:lnTo>
                      <a:pt x="616" y="269"/>
                    </a:lnTo>
                    <a:lnTo>
                      <a:pt x="619" y="274"/>
                    </a:lnTo>
                    <a:lnTo>
                      <a:pt x="622" y="279"/>
                    </a:lnTo>
                    <a:lnTo>
                      <a:pt x="625" y="283"/>
                    </a:lnTo>
                    <a:lnTo>
                      <a:pt x="626" y="285"/>
                    </a:lnTo>
                    <a:lnTo>
                      <a:pt x="627" y="286"/>
                    </a:lnTo>
                    <a:lnTo>
                      <a:pt x="629" y="290"/>
                    </a:lnTo>
                    <a:lnTo>
                      <a:pt x="630" y="294"/>
                    </a:lnTo>
                    <a:lnTo>
                      <a:pt x="629" y="297"/>
                    </a:lnTo>
                    <a:lnTo>
                      <a:pt x="627" y="301"/>
                    </a:lnTo>
                    <a:lnTo>
                      <a:pt x="626" y="309"/>
                    </a:lnTo>
                    <a:lnTo>
                      <a:pt x="627" y="316"/>
                    </a:lnTo>
                    <a:lnTo>
                      <a:pt x="627" y="322"/>
                    </a:lnTo>
                    <a:lnTo>
                      <a:pt x="629" y="320"/>
                    </a:lnTo>
                    <a:lnTo>
                      <a:pt x="631" y="317"/>
                    </a:lnTo>
                    <a:lnTo>
                      <a:pt x="637" y="316"/>
                    </a:lnTo>
                    <a:lnTo>
                      <a:pt x="642" y="316"/>
                    </a:lnTo>
                    <a:lnTo>
                      <a:pt x="645" y="315"/>
                    </a:lnTo>
                    <a:lnTo>
                      <a:pt x="648" y="315"/>
                    </a:lnTo>
                    <a:lnTo>
                      <a:pt x="652" y="315"/>
                    </a:lnTo>
                    <a:lnTo>
                      <a:pt x="658" y="315"/>
                    </a:lnTo>
                    <a:lnTo>
                      <a:pt x="662" y="315"/>
                    </a:lnTo>
                    <a:lnTo>
                      <a:pt x="664" y="312"/>
                    </a:lnTo>
                    <a:lnTo>
                      <a:pt x="666" y="308"/>
                    </a:lnTo>
                    <a:lnTo>
                      <a:pt x="666" y="302"/>
                    </a:lnTo>
                    <a:lnTo>
                      <a:pt x="666" y="300"/>
                    </a:lnTo>
                    <a:lnTo>
                      <a:pt x="666" y="298"/>
                    </a:lnTo>
                    <a:lnTo>
                      <a:pt x="667" y="298"/>
                    </a:lnTo>
                    <a:lnTo>
                      <a:pt x="669" y="301"/>
                    </a:lnTo>
                    <a:lnTo>
                      <a:pt x="671" y="305"/>
                    </a:lnTo>
                    <a:lnTo>
                      <a:pt x="671" y="311"/>
                    </a:lnTo>
                    <a:lnTo>
                      <a:pt x="670" y="316"/>
                    </a:lnTo>
                    <a:lnTo>
                      <a:pt x="667" y="320"/>
                    </a:lnTo>
                    <a:lnTo>
                      <a:pt x="666" y="322"/>
                    </a:lnTo>
                    <a:lnTo>
                      <a:pt x="664" y="323"/>
                    </a:lnTo>
                    <a:lnTo>
                      <a:pt x="663" y="324"/>
                    </a:lnTo>
                    <a:lnTo>
                      <a:pt x="662" y="327"/>
                    </a:lnTo>
                    <a:lnTo>
                      <a:pt x="658" y="331"/>
                    </a:lnTo>
                    <a:lnTo>
                      <a:pt x="653" y="333"/>
                    </a:lnTo>
                    <a:lnTo>
                      <a:pt x="649" y="333"/>
                    </a:lnTo>
                    <a:lnTo>
                      <a:pt x="644" y="331"/>
                    </a:lnTo>
                    <a:lnTo>
                      <a:pt x="641" y="333"/>
                    </a:lnTo>
                    <a:lnTo>
                      <a:pt x="638" y="334"/>
                    </a:lnTo>
                    <a:lnTo>
                      <a:pt x="637" y="338"/>
                    </a:lnTo>
                    <a:lnTo>
                      <a:pt x="637" y="342"/>
                    </a:lnTo>
                    <a:lnTo>
                      <a:pt x="634" y="345"/>
                    </a:lnTo>
                    <a:lnTo>
                      <a:pt x="630" y="348"/>
                    </a:lnTo>
                    <a:lnTo>
                      <a:pt x="625" y="349"/>
                    </a:lnTo>
                    <a:lnTo>
                      <a:pt x="622" y="348"/>
                    </a:lnTo>
                    <a:lnTo>
                      <a:pt x="619" y="349"/>
                    </a:lnTo>
                    <a:lnTo>
                      <a:pt x="616" y="353"/>
                    </a:lnTo>
                    <a:lnTo>
                      <a:pt x="614" y="360"/>
                    </a:lnTo>
                    <a:lnTo>
                      <a:pt x="610" y="366"/>
                    </a:lnTo>
                    <a:lnTo>
                      <a:pt x="605" y="371"/>
                    </a:lnTo>
                    <a:lnTo>
                      <a:pt x="603" y="375"/>
                    </a:lnTo>
                    <a:lnTo>
                      <a:pt x="600" y="378"/>
                    </a:lnTo>
                    <a:lnTo>
                      <a:pt x="596" y="378"/>
                    </a:lnTo>
                    <a:lnTo>
                      <a:pt x="593" y="378"/>
                    </a:lnTo>
                    <a:lnTo>
                      <a:pt x="589" y="374"/>
                    </a:lnTo>
                    <a:lnTo>
                      <a:pt x="585" y="370"/>
                    </a:lnTo>
                    <a:lnTo>
                      <a:pt x="581" y="367"/>
                    </a:lnTo>
                    <a:lnTo>
                      <a:pt x="578" y="367"/>
                    </a:lnTo>
                    <a:lnTo>
                      <a:pt x="577" y="371"/>
                    </a:lnTo>
                    <a:lnTo>
                      <a:pt x="577" y="378"/>
                    </a:lnTo>
                    <a:lnTo>
                      <a:pt x="577" y="385"/>
                    </a:lnTo>
                    <a:lnTo>
                      <a:pt x="577" y="390"/>
                    </a:lnTo>
                    <a:lnTo>
                      <a:pt x="572" y="390"/>
                    </a:lnTo>
                    <a:lnTo>
                      <a:pt x="568" y="387"/>
                    </a:lnTo>
                    <a:lnTo>
                      <a:pt x="566" y="385"/>
                    </a:lnTo>
                    <a:lnTo>
                      <a:pt x="563" y="383"/>
                    </a:lnTo>
                    <a:lnTo>
                      <a:pt x="556" y="383"/>
                    </a:lnTo>
                    <a:lnTo>
                      <a:pt x="546" y="383"/>
                    </a:lnTo>
                    <a:lnTo>
                      <a:pt x="538" y="385"/>
                    </a:lnTo>
                    <a:lnTo>
                      <a:pt x="531" y="385"/>
                    </a:lnTo>
                    <a:lnTo>
                      <a:pt x="527" y="383"/>
                    </a:lnTo>
                    <a:lnTo>
                      <a:pt x="523" y="381"/>
                    </a:lnTo>
                    <a:lnTo>
                      <a:pt x="519" y="378"/>
                    </a:lnTo>
                    <a:lnTo>
                      <a:pt x="515" y="378"/>
                    </a:lnTo>
                    <a:lnTo>
                      <a:pt x="509" y="379"/>
                    </a:lnTo>
                    <a:lnTo>
                      <a:pt x="505" y="383"/>
                    </a:lnTo>
                    <a:lnTo>
                      <a:pt x="500" y="389"/>
                    </a:lnTo>
                    <a:lnTo>
                      <a:pt x="494" y="394"/>
                    </a:lnTo>
                    <a:lnTo>
                      <a:pt x="490" y="398"/>
                    </a:lnTo>
                    <a:lnTo>
                      <a:pt x="486" y="403"/>
                    </a:lnTo>
                    <a:lnTo>
                      <a:pt x="480" y="409"/>
                    </a:lnTo>
                    <a:lnTo>
                      <a:pt x="475" y="415"/>
                    </a:lnTo>
                    <a:lnTo>
                      <a:pt x="472" y="418"/>
                    </a:lnTo>
                    <a:lnTo>
                      <a:pt x="470" y="418"/>
                    </a:lnTo>
                    <a:lnTo>
                      <a:pt x="468" y="416"/>
                    </a:lnTo>
                    <a:lnTo>
                      <a:pt x="465" y="419"/>
                    </a:lnTo>
                    <a:lnTo>
                      <a:pt x="460" y="427"/>
                    </a:lnTo>
                    <a:lnTo>
                      <a:pt x="453" y="440"/>
                    </a:lnTo>
                    <a:lnTo>
                      <a:pt x="448" y="449"/>
                    </a:lnTo>
                    <a:lnTo>
                      <a:pt x="442" y="457"/>
                    </a:lnTo>
                    <a:lnTo>
                      <a:pt x="437" y="467"/>
                    </a:lnTo>
                    <a:lnTo>
                      <a:pt x="432" y="475"/>
                    </a:lnTo>
                    <a:lnTo>
                      <a:pt x="428" y="482"/>
                    </a:lnTo>
                    <a:lnTo>
                      <a:pt x="426" y="489"/>
                    </a:lnTo>
                    <a:lnTo>
                      <a:pt x="423" y="496"/>
                    </a:lnTo>
                    <a:lnTo>
                      <a:pt x="421" y="503"/>
                    </a:lnTo>
                    <a:lnTo>
                      <a:pt x="421" y="510"/>
                    </a:lnTo>
                    <a:lnTo>
                      <a:pt x="421" y="517"/>
                    </a:lnTo>
                    <a:lnTo>
                      <a:pt x="421" y="523"/>
                    </a:lnTo>
                    <a:lnTo>
                      <a:pt x="421" y="532"/>
                    </a:lnTo>
                    <a:lnTo>
                      <a:pt x="420" y="540"/>
                    </a:lnTo>
                    <a:lnTo>
                      <a:pt x="417" y="547"/>
                    </a:lnTo>
                    <a:lnTo>
                      <a:pt x="415" y="554"/>
                    </a:lnTo>
                    <a:lnTo>
                      <a:pt x="412" y="558"/>
                    </a:lnTo>
                    <a:lnTo>
                      <a:pt x="411" y="559"/>
                    </a:lnTo>
                    <a:lnTo>
                      <a:pt x="409" y="560"/>
                    </a:lnTo>
                    <a:lnTo>
                      <a:pt x="408" y="559"/>
                    </a:lnTo>
                    <a:lnTo>
                      <a:pt x="405" y="556"/>
                    </a:lnTo>
                    <a:lnTo>
                      <a:pt x="401" y="554"/>
                    </a:lnTo>
                    <a:lnTo>
                      <a:pt x="397" y="551"/>
                    </a:lnTo>
                    <a:lnTo>
                      <a:pt x="391" y="548"/>
                    </a:lnTo>
                    <a:lnTo>
                      <a:pt x="387" y="543"/>
                    </a:lnTo>
                    <a:lnTo>
                      <a:pt x="380" y="538"/>
                    </a:lnTo>
                    <a:lnTo>
                      <a:pt x="373" y="537"/>
                    </a:lnTo>
                    <a:lnTo>
                      <a:pt x="368" y="538"/>
                    </a:lnTo>
                    <a:lnTo>
                      <a:pt x="364" y="540"/>
                    </a:lnTo>
                    <a:lnTo>
                      <a:pt x="360" y="540"/>
                    </a:lnTo>
                    <a:lnTo>
                      <a:pt x="353" y="536"/>
                    </a:lnTo>
                    <a:lnTo>
                      <a:pt x="343" y="529"/>
                    </a:lnTo>
                    <a:lnTo>
                      <a:pt x="336" y="521"/>
                    </a:lnTo>
                    <a:lnTo>
                      <a:pt x="330" y="515"/>
                    </a:lnTo>
                    <a:lnTo>
                      <a:pt x="321" y="512"/>
                    </a:lnTo>
                    <a:lnTo>
                      <a:pt x="314" y="514"/>
                    </a:lnTo>
                    <a:lnTo>
                      <a:pt x="309" y="514"/>
                    </a:lnTo>
                    <a:lnTo>
                      <a:pt x="303" y="512"/>
                    </a:lnTo>
                    <a:lnTo>
                      <a:pt x="295" y="504"/>
                    </a:lnTo>
                    <a:lnTo>
                      <a:pt x="288" y="495"/>
                    </a:lnTo>
                    <a:lnTo>
                      <a:pt x="284" y="489"/>
                    </a:lnTo>
                    <a:lnTo>
                      <a:pt x="277" y="486"/>
                    </a:lnTo>
                    <a:lnTo>
                      <a:pt x="268" y="485"/>
                    </a:lnTo>
                    <a:lnTo>
                      <a:pt x="258" y="484"/>
                    </a:lnTo>
                    <a:lnTo>
                      <a:pt x="250" y="479"/>
                    </a:lnTo>
                    <a:lnTo>
                      <a:pt x="243" y="474"/>
                    </a:lnTo>
                    <a:lnTo>
                      <a:pt x="235" y="470"/>
                    </a:lnTo>
                    <a:lnTo>
                      <a:pt x="227" y="467"/>
                    </a:lnTo>
                    <a:lnTo>
                      <a:pt x="218" y="466"/>
                    </a:lnTo>
                    <a:lnTo>
                      <a:pt x="210" y="467"/>
                    </a:lnTo>
                    <a:lnTo>
                      <a:pt x="203" y="470"/>
                    </a:lnTo>
                    <a:lnTo>
                      <a:pt x="196" y="474"/>
                    </a:lnTo>
                    <a:lnTo>
                      <a:pt x="192" y="477"/>
                    </a:lnTo>
                    <a:lnTo>
                      <a:pt x="187" y="481"/>
                    </a:lnTo>
                    <a:lnTo>
                      <a:pt x="183" y="484"/>
                    </a:lnTo>
                    <a:lnTo>
                      <a:pt x="177" y="486"/>
                    </a:lnTo>
                    <a:lnTo>
                      <a:pt x="173" y="489"/>
                    </a:lnTo>
                    <a:lnTo>
                      <a:pt x="170" y="493"/>
                    </a:lnTo>
                    <a:lnTo>
                      <a:pt x="166" y="499"/>
                    </a:lnTo>
                    <a:lnTo>
                      <a:pt x="162" y="504"/>
                    </a:lnTo>
                    <a:lnTo>
                      <a:pt x="158" y="508"/>
                    </a:lnTo>
                    <a:lnTo>
                      <a:pt x="154" y="511"/>
                    </a:lnTo>
                    <a:lnTo>
                      <a:pt x="148" y="518"/>
                    </a:lnTo>
                    <a:lnTo>
                      <a:pt x="144" y="523"/>
                    </a:lnTo>
                    <a:lnTo>
                      <a:pt x="143" y="526"/>
                    </a:lnTo>
                    <a:lnTo>
                      <a:pt x="142" y="528"/>
                    </a:lnTo>
                    <a:lnTo>
                      <a:pt x="133" y="523"/>
                    </a:lnTo>
                    <a:lnTo>
                      <a:pt x="135" y="521"/>
                    </a:lnTo>
                    <a:lnTo>
                      <a:pt x="136" y="515"/>
                    </a:lnTo>
                    <a:lnTo>
                      <a:pt x="137" y="510"/>
                    </a:lnTo>
                    <a:lnTo>
                      <a:pt x="135" y="508"/>
                    </a:lnTo>
                    <a:lnTo>
                      <a:pt x="132" y="510"/>
                    </a:lnTo>
                    <a:lnTo>
                      <a:pt x="132" y="512"/>
                    </a:lnTo>
                    <a:lnTo>
                      <a:pt x="131" y="512"/>
                    </a:lnTo>
                    <a:lnTo>
                      <a:pt x="128" y="510"/>
                    </a:lnTo>
                    <a:lnTo>
                      <a:pt x="124" y="504"/>
                    </a:lnTo>
                    <a:lnTo>
                      <a:pt x="120" y="499"/>
                    </a:lnTo>
                    <a:lnTo>
                      <a:pt x="117" y="495"/>
                    </a:lnTo>
                    <a:lnTo>
                      <a:pt x="114" y="492"/>
                    </a:lnTo>
                    <a:lnTo>
                      <a:pt x="113" y="489"/>
                    </a:lnTo>
                    <a:lnTo>
                      <a:pt x="111" y="488"/>
                    </a:lnTo>
                    <a:lnTo>
                      <a:pt x="109" y="486"/>
                    </a:lnTo>
                    <a:lnTo>
                      <a:pt x="104" y="486"/>
                    </a:lnTo>
                    <a:lnTo>
                      <a:pt x="95" y="486"/>
                    </a:lnTo>
                    <a:lnTo>
                      <a:pt x="81" y="486"/>
                    </a:lnTo>
                    <a:lnTo>
                      <a:pt x="70" y="488"/>
                    </a:lnTo>
                    <a:lnTo>
                      <a:pt x="66" y="492"/>
                    </a:lnTo>
                    <a:lnTo>
                      <a:pt x="67" y="496"/>
                    </a:lnTo>
                    <a:lnTo>
                      <a:pt x="70" y="501"/>
                    </a:lnTo>
                    <a:lnTo>
                      <a:pt x="70" y="506"/>
                    </a:lnTo>
                    <a:lnTo>
                      <a:pt x="66" y="511"/>
                    </a:lnTo>
                    <a:lnTo>
                      <a:pt x="62" y="517"/>
                    </a:lnTo>
                    <a:lnTo>
                      <a:pt x="59" y="521"/>
                    </a:lnTo>
                    <a:lnTo>
                      <a:pt x="58" y="525"/>
                    </a:lnTo>
                    <a:lnTo>
                      <a:pt x="58" y="529"/>
                    </a:lnTo>
                    <a:lnTo>
                      <a:pt x="58" y="534"/>
                    </a:lnTo>
                    <a:lnTo>
                      <a:pt x="59" y="538"/>
                    </a:lnTo>
                    <a:lnTo>
                      <a:pt x="62" y="540"/>
                    </a:lnTo>
                    <a:lnTo>
                      <a:pt x="66" y="541"/>
                    </a:lnTo>
                    <a:lnTo>
                      <a:pt x="72" y="540"/>
                    </a:lnTo>
                    <a:lnTo>
                      <a:pt x="74" y="538"/>
                    </a:lnTo>
                    <a:lnTo>
                      <a:pt x="77" y="537"/>
                    </a:lnTo>
                    <a:lnTo>
                      <a:pt x="80" y="540"/>
                    </a:lnTo>
                    <a:lnTo>
                      <a:pt x="84" y="544"/>
                    </a:lnTo>
                    <a:lnTo>
                      <a:pt x="88" y="549"/>
                    </a:lnTo>
                    <a:lnTo>
                      <a:pt x="92" y="554"/>
                    </a:lnTo>
                    <a:lnTo>
                      <a:pt x="96" y="556"/>
                    </a:lnTo>
                    <a:lnTo>
                      <a:pt x="102" y="556"/>
                    </a:lnTo>
                    <a:lnTo>
                      <a:pt x="107" y="556"/>
                    </a:lnTo>
                    <a:lnTo>
                      <a:pt x="113" y="556"/>
                    </a:lnTo>
                    <a:lnTo>
                      <a:pt x="117" y="559"/>
                    </a:lnTo>
                    <a:lnTo>
                      <a:pt x="118" y="563"/>
                    </a:lnTo>
                    <a:lnTo>
                      <a:pt x="121" y="570"/>
                    </a:lnTo>
                    <a:lnTo>
                      <a:pt x="124" y="576"/>
                    </a:lnTo>
                    <a:lnTo>
                      <a:pt x="128" y="578"/>
                    </a:lnTo>
                    <a:lnTo>
                      <a:pt x="133" y="578"/>
                    </a:lnTo>
                    <a:lnTo>
                      <a:pt x="139" y="578"/>
                    </a:lnTo>
                    <a:lnTo>
                      <a:pt x="144" y="580"/>
                    </a:lnTo>
                    <a:lnTo>
                      <a:pt x="146" y="580"/>
                    </a:lnTo>
                    <a:close/>
                  </a:path>
                </a:pathLst>
              </a:custGeom>
              <a:solidFill>
                <a:srgbClr val="00FF00">
                  <a:alpha val="2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ja-JP" sz="3200"/>
              </a:p>
            </p:txBody>
          </p:sp>
        </p:grpSp>
        <p:sp>
          <p:nvSpPr>
            <p:cNvPr id="9" name="Oval 7"/>
            <p:cNvSpPr>
              <a:spLocks noChangeArrowheads="1"/>
            </p:cNvSpPr>
            <p:nvPr/>
          </p:nvSpPr>
          <p:spPr bwMode="auto">
            <a:xfrm>
              <a:off x="1720" y="389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sz="3200"/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1096" y="4034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sz="3200"/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auto">
            <a:xfrm>
              <a:off x="2776" y="3842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sz="3200"/>
            </a:p>
          </p:txBody>
        </p:sp>
        <p:sp>
          <p:nvSpPr>
            <p:cNvPr id="12" name="Oval 10"/>
            <p:cNvSpPr>
              <a:spLocks noChangeArrowheads="1"/>
            </p:cNvSpPr>
            <p:nvPr/>
          </p:nvSpPr>
          <p:spPr bwMode="auto">
            <a:xfrm>
              <a:off x="2737" y="386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sz="3200"/>
            </a:p>
          </p:txBody>
        </p:sp>
        <p:sp>
          <p:nvSpPr>
            <p:cNvPr id="13" name="Oval 11"/>
            <p:cNvSpPr>
              <a:spLocks noChangeArrowheads="1"/>
            </p:cNvSpPr>
            <p:nvPr/>
          </p:nvSpPr>
          <p:spPr bwMode="auto">
            <a:xfrm>
              <a:off x="3976" y="369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sz="3200"/>
            </a:p>
          </p:txBody>
        </p:sp>
        <p:sp>
          <p:nvSpPr>
            <p:cNvPr id="14" name="Oval 12"/>
            <p:cNvSpPr>
              <a:spLocks noChangeArrowheads="1"/>
            </p:cNvSpPr>
            <p:nvPr/>
          </p:nvSpPr>
          <p:spPr bwMode="auto">
            <a:xfrm>
              <a:off x="4120" y="3746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sz="3200"/>
            </a:p>
          </p:txBody>
        </p:sp>
        <p:sp>
          <p:nvSpPr>
            <p:cNvPr id="15" name="Oval 13"/>
            <p:cNvSpPr>
              <a:spLocks noChangeArrowheads="1"/>
            </p:cNvSpPr>
            <p:nvPr/>
          </p:nvSpPr>
          <p:spPr bwMode="auto">
            <a:xfrm>
              <a:off x="3880" y="3746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sz="3200"/>
            </a:p>
          </p:txBody>
        </p:sp>
        <p:sp>
          <p:nvSpPr>
            <p:cNvPr id="16" name="Oval 14"/>
            <p:cNvSpPr>
              <a:spLocks noChangeArrowheads="1"/>
            </p:cNvSpPr>
            <p:nvPr/>
          </p:nvSpPr>
          <p:spPr bwMode="auto">
            <a:xfrm>
              <a:off x="3928" y="3716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sz="3200"/>
            </a:p>
          </p:txBody>
        </p:sp>
        <p:sp>
          <p:nvSpPr>
            <p:cNvPr id="17" name="Oval 15"/>
            <p:cNvSpPr>
              <a:spLocks noChangeArrowheads="1"/>
            </p:cNvSpPr>
            <p:nvPr/>
          </p:nvSpPr>
          <p:spPr bwMode="auto">
            <a:xfrm>
              <a:off x="3886" y="3716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sz="3200"/>
            </a:p>
          </p:txBody>
        </p:sp>
        <p:sp>
          <p:nvSpPr>
            <p:cNvPr id="18" name="Oval 16"/>
            <p:cNvSpPr>
              <a:spLocks noChangeArrowheads="1"/>
            </p:cNvSpPr>
            <p:nvPr/>
          </p:nvSpPr>
          <p:spPr bwMode="auto">
            <a:xfrm>
              <a:off x="3832" y="369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sz="3200"/>
            </a:p>
          </p:txBody>
        </p:sp>
        <p:sp>
          <p:nvSpPr>
            <p:cNvPr id="19" name="Oval 17"/>
            <p:cNvSpPr>
              <a:spLocks noChangeArrowheads="1"/>
            </p:cNvSpPr>
            <p:nvPr/>
          </p:nvSpPr>
          <p:spPr bwMode="auto">
            <a:xfrm>
              <a:off x="4024" y="297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sz="3200"/>
            </a:p>
          </p:txBody>
        </p:sp>
        <p:sp>
          <p:nvSpPr>
            <p:cNvPr id="20" name="Oval 18"/>
            <p:cNvSpPr>
              <a:spLocks noChangeArrowheads="1"/>
            </p:cNvSpPr>
            <p:nvPr/>
          </p:nvSpPr>
          <p:spPr bwMode="auto">
            <a:xfrm>
              <a:off x="2248" y="389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sz="3200"/>
            </a:p>
          </p:txBody>
        </p:sp>
        <p:sp>
          <p:nvSpPr>
            <p:cNvPr id="21" name="Oval 17"/>
            <p:cNvSpPr>
              <a:spLocks noChangeArrowheads="1"/>
            </p:cNvSpPr>
            <p:nvPr/>
          </p:nvSpPr>
          <p:spPr bwMode="auto">
            <a:xfrm>
              <a:off x="1036" y="402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sz="3200"/>
            </a:p>
          </p:txBody>
        </p:sp>
        <p:sp>
          <p:nvSpPr>
            <p:cNvPr id="22" name="Oval 17"/>
            <p:cNvSpPr>
              <a:spLocks noChangeArrowheads="1"/>
            </p:cNvSpPr>
            <p:nvPr/>
          </p:nvSpPr>
          <p:spPr bwMode="auto">
            <a:xfrm>
              <a:off x="4051" y="366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sz="3200"/>
            </a:p>
          </p:txBody>
        </p:sp>
        <p:sp>
          <p:nvSpPr>
            <p:cNvPr id="23" name="Oval 17"/>
            <p:cNvSpPr>
              <a:spLocks noChangeArrowheads="1"/>
            </p:cNvSpPr>
            <p:nvPr/>
          </p:nvSpPr>
          <p:spPr bwMode="auto">
            <a:xfrm>
              <a:off x="4321" y="330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sz="32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dirty="0" smtClean="0"/>
              <a:t>発表内容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lvl="1" indent="-514350">
              <a:lnSpc>
                <a:spcPct val="100000"/>
              </a:lnSpc>
              <a:buFont typeface="+mj-lt"/>
              <a:buAutoNum type="arabicPeriod"/>
            </a:pPr>
            <a:r>
              <a:rPr lang="ja-JP" altLang="en-US" sz="3200" dirty="0" smtClean="0"/>
              <a:t>研究の背景と目的</a:t>
            </a:r>
            <a:endParaRPr lang="en-US" altLang="ja-JP" sz="3200" dirty="0" smtClean="0"/>
          </a:p>
          <a:p>
            <a:pPr marL="514350" lvl="1" indent="-514350">
              <a:lnSpc>
                <a:spcPct val="100000"/>
              </a:lnSpc>
              <a:buFont typeface="+mj-lt"/>
              <a:buAutoNum type="arabicPeriod"/>
            </a:pPr>
            <a:r>
              <a:rPr lang="en-US" altLang="ja-JP" sz="3200" dirty="0" smtClean="0"/>
              <a:t>Gfarm</a:t>
            </a:r>
            <a:r>
              <a:rPr lang="ja-JP" altLang="en-US" sz="3200" dirty="0" smtClean="0"/>
              <a:t>による</a:t>
            </a:r>
            <a:r>
              <a:rPr kumimoji="1" lang="ja-JP" altLang="en-US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天文</a:t>
            </a:r>
            <a:r>
              <a:rPr kumimoji="1" lang="en-US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</a:t>
            </a:r>
            <a:r>
              <a:rPr kumimoji="1" lang="ja-JP" altLang="en-US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サイエンス基盤の提案</a:t>
            </a:r>
            <a:endParaRPr kumimoji="1" lang="en-US" sz="3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 rtl="0" eaLnBrk="1" latinLnBrk="0" hangingPunct="1">
              <a:lnSpc>
                <a:spcPct val="100000"/>
              </a:lnSpc>
            </a:pPr>
            <a:r>
              <a:rPr kumimoji="1" lang="ja-JP" altLang="en-US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天文データの格納方法</a:t>
            </a:r>
            <a:endParaRPr kumimoji="1" lang="en-US" altLang="ja-JP" sz="28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 rtl="0" eaLnBrk="1" latinLnBrk="0" hangingPunct="1">
              <a:lnSpc>
                <a:spcPct val="100000"/>
              </a:lnSpc>
            </a:pPr>
            <a:r>
              <a:rPr lang="ja-JP" altLang="en-US" dirty="0" smtClean="0"/>
              <a:t>格納データ</a:t>
            </a:r>
            <a:r>
              <a:rPr kumimoji="1" lang="ja-JP" altLang="en-US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の検索方法</a:t>
            </a:r>
            <a:endParaRPr kumimoji="1" lang="en-US" sz="28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514350" indent="-514350" rtl="0" eaLnBrk="1" latinLnBrk="0" hangingPunct="1">
              <a:lnSpc>
                <a:spcPct val="100000"/>
              </a:lnSpc>
              <a:buFont typeface="+mj-lt"/>
              <a:buAutoNum type="arabicPeriod" startAt="3"/>
            </a:pPr>
            <a:r>
              <a:rPr kumimoji="1" lang="ja-JP" altLang="en-US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提案基盤上での天文データ解析の初期性能評価</a:t>
            </a:r>
            <a:endParaRPr kumimoji="1" lang="en-US" sz="3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 rtl="0" eaLnBrk="1" latinLnBrk="0" hangingPunct="1">
              <a:lnSpc>
                <a:spcPct val="100000"/>
              </a:lnSpc>
            </a:pPr>
            <a:r>
              <a:rPr kumimoji="1" lang="ja-JP" altLang="en-US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天文画像処理プログラム</a:t>
            </a:r>
            <a:r>
              <a:rPr lang="ja-JP" altLang="en-US" dirty="0" smtClean="0"/>
              <a:t>の並列実行</a:t>
            </a:r>
            <a:endParaRPr kumimoji="1" lang="en-US" sz="28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2009-8-6</a:t>
            </a:r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2</a:t>
            </a:fld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 smtClean="0"/>
              <a:t>SWoPP2009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dirty="0" smtClean="0"/>
              <a:t>測定内容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>
              <a:lnSpc>
                <a:spcPct val="120000"/>
              </a:lnSpc>
            </a:pPr>
            <a:r>
              <a:rPr kumimoji="1" lang="ja-JP" altLang="en-US" dirty="0" smtClean="0"/>
              <a:t>筑波・広島それぞれのクラスタ内での並列処理性能</a:t>
            </a:r>
            <a:endParaRPr kumimoji="1" lang="en-US" altLang="ja-JP" dirty="0" smtClean="0"/>
          </a:p>
          <a:p>
            <a:pPr lvl="0">
              <a:lnSpc>
                <a:spcPct val="120000"/>
              </a:lnSpc>
            </a:pPr>
            <a:r>
              <a:rPr kumimoji="1" lang="ja-JP" altLang="en-US" dirty="0" smtClean="0"/>
              <a:t>並列度 </a:t>
            </a:r>
            <a:r>
              <a:rPr lang="ja-JP" altLang="en-US" dirty="0" smtClean="0"/>
              <a:t>による性能</a:t>
            </a:r>
            <a:endParaRPr kumimoji="1" lang="en-US" altLang="ja-JP" dirty="0" smtClean="0"/>
          </a:p>
          <a:p>
            <a:pPr lvl="1">
              <a:lnSpc>
                <a:spcPct val="120000"/>
              </a:lnSpc>
            </a:pPr>
            <a:r>
              <a:rPr kumimoji="1" lang="ja-JP" altLang="en-US" dirty="0" smtClean="0"/>
              <a:t>ノード数</a:t>
            </a:r>
            <a:r>
              <a:rPr kumimoji="1" lang="en-US" altLang="ja-JP" dirty="0" smtClean="0"/>
              <a:t>: </a:t>
            </a:r>
            <a:r>
              <a:rPr lang="en-US" altLang="ja-JP" dirty="0" smtClean="0"/>
              <a:t>		</a:t>
            </a:r>
            <a:r>
              <a:rPr kumimoji="1" lang="en-US" altLang="ja-JP" dirty="0" smtClean="0"/>
              <a:t>n = 1,</a:t>
            </a:r>
            <a:r>
              <a:rPr kumimoji="1" lang="en-US" altLang="ja-JP" baseline="0" dirty="0" smtClean="0"/>
              <a:t> 2, 4, 8 </a:t>
            </a:r>
            <a:endParaRPr kumimoji="1" lang="en-US" altLang="ja-JP" dirty="0" smtClean="0"/>
          </a:p>
          <a:p>
            <a:pPr lvl="1">
              <a:lnSpc>
                <a:spcPct val="120000"/>
              </a:lnSpc>
            </a:pPr>
            <a:r>
              <a:rPr kumimoji="1" lang="ja-JP" altLang="en-US" dirty="0" smtClean="0"/>
              <a:t>プロセス</a:t>
            </a:r>
            <a:r>
              <a:rPr kumimoji="1" lang="en-US" altLang="ja-JP" dirty="0" smtClean="0"/>
              <a:t>/</a:t>
            </a:r>
            <a:r>
              <a:rPr kumimoji="1" lang="ja-JP" altLang="en-US" dirty="0" smtClean="0"/>
              <a:t>ノード：</a:t>
            </a:r>
            <a:r>
              <a:rPr lang="en-US" altLang="ja-JP" dirty="0" smtClean="0"/>
              <a:t>	</a:t>
            </a:r>
            <a:r>
              <a:rPr kumimoji="1" lang="en-US" altLang="ja-JP" dirty="0" smtClean="0"/>
              <a:t>m = 1, 2, 4, 8</a:t>
            </a:r>
            <a:endParaRPr kumimoji="1" lang="en-US" altLang="ja-JP" baseline="0" dirty="0" smtClean="0"/>
          </a:p>
          <a:p>
            <a:pPr lvl="1">
              <a:lnSpc>
                <a:spcPct val="120000"/>
              </a:lnSpc>
            </a:pPr>
            <a:r>
              <a:rPr lang="ja-JP" altLang="en-US" dirty="0" smtClean="0"/>
              <a:t>並列プロセス数：</a:t>
            </a:r>
            <a:r>
              <a:rPr lang="en-US" altLang="ja-JP" dirty="0" smtClean="0"/>
              <a:t>	p =</a:t>
            </a:r>
            <a:r>
              <a:rPr lang="ja-JP" altLang="en-US" dirty="0" smtClean="0"/>
              <a:t> </a:t>
            </a:r>
            <a:r>
              <a:rPr lang="en-US" altLang="ja-JP" dirty="0" smtClean="0"/>
              <a:t>n × m = 1, 2, 4, 8, 16, 32</a:t>
            </a:r>
          </a:p>
          <a:p>
            <a:pPr lvl="1">
              <a:lnSpc>
                <a:spcPct val="120000"/>
              </a:lnSpc>
            </a:pPr>
            <a:r>
              <a:rPr lang="ja-JP" altLang="en-US" dirty="0" smtClean="0"/>
              <a:t>並列プロセス数 </a:t>
            </a:r>
            <a:r>
              <a:rPr lang="en-US" altLang="ja-JP" dirty="0" smtClean="0"/>
              <a:t>× </a:t>
            </a:r>
            <a:r>
              <a:rPr lang="ja-JP" altLang="en-US" dirty="0" smtClean="0"/>
              <a:t>逐次プロセス数 ＝ </a:t>
            </a:r>
            <a:r>
              <a:rPr lang="en-US" altLang="ja-JP" dirty="0" smtClean="0"/>
              <a:t>32 (</a:t>
            </a:r>
            <a:r>
              <a:rPr lang="ja-JP" altLang="en-US" dirty="0" smtClean="0"/>
              <a:t>画像枚数</a:t>
            </a:r>
            <a:r>
              <a:rPr lang="en-US" altLang="ja-JP" dirty="0" smtClean="0"/>
              <a:t>)</a:t>
            </a:r>
            <a:endParaRPr kumimoji="1" lang="en-US" altLang="ja-JP" baseline="0" dirty="0" smtClean="0"/>
          </a:p>
          <a:p>
            <a:pPr>
              <a:lnSpc>
                <a:spcPct val="120000"/>
              </a:lnSpc>
            </a:pPr>
            <a:r>
              <a:rPr kumimoji="1" lang="ja-JP" altLang="en-US" dirty="0" smtClean="0"/>
              <a:t>ファイルシステム </a:t>
            </a:r>
            <a:r>
              <a:rPr lang="ja-JP" altLang="en-US" dirty="0" smtClean="0"/>
              <a:t>による性能</a:t>
            </a:r>
            <a:endParaRPr kumimoji="1" lang="en-US" altLang="ja-JP" dirty="0" smtClean="0"/>
          </a:p>
          <a:p>
            <a:pPr lvl="1">
              <a:lnSpc>
                <a:spcPct val="120000"/>
              </a:lnSpc>
            </a:pPr>
            <a:r>
              <a:rPr kumimoji="1" lang="ja-JP" altLang="en-US" dirty="0" smtClean="0"/>
              <a:t>ローカルストレージ</a:t>
            </a:r>
            <a:r>
              <a:rPr lang="ja-JP" altLang="en-US" dirty="0" smtClean="0"/>
              <a:t>、</a:t>
            </a:r>
            <a:r>
              <a:rPr kumimoji="1" lang="en-US" altLang="ja-JP" dirty="0" smtClean="0"/>
              <a:t>Gfarm</a:t>
            </a:r>
            <a:r>
              <a:rPr lang="ja-JP" altLang="en-US" dirty="0" err="1" smtClean="0"/>
              <a:t>、</a:t>
            </a:r>
            <a:r>
              <a:rPr lang="en-US" altLang="ja-JP" dirty="0" smtClean="0"/>
              <a:t>NFS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2009-8-6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SWoPP2009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20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タイトル 19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kumimoji="1" lang="ja-JP" altLang="en-US" dirty="0" smtClean="0"/>
              <a:t>筑波</a:t>
            </a:r>
            <a:r>
              <a:rPr lang="ja-JP" altLang="en-US" dirty="0" smtClean="0"/>
              <a:t>ノード</a:t>
            </a:r>
            <a:r>
              <a:rPr kumimoji="1" lang="ja-JP" altLang="en-US" dirty="0" smtClean="0"/>
              <a:t>での</a:t>
            </a:r>
            <a:r>
              <a:rPr kumimoji="1" lang="ja-JP" altLang="en-US" dirty="0" smtClean="0"/>
              <a:t>測定</a:t>
            </a:r>
            <a:endParaRPr kumimoji="1" lang="ja-JP" altLang="en-US" dirty="0"/>
          </a:p>
        </p:txBody>
      </p:sp>
      <p:sp>
        <p:nvSpPr>
          <p:cNvPr id="196" name="コンテンツ プレースホルダ 195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1857388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n-US" altLang="ja-JP" dirty="0" smtClean="0"/>
              <a:t>Local</a:t>
            </a:r>
            <a:r>
              <a:rPr lang="ja-JP" altLang="en-US" dirty="0" smtClean="0"/>
              <a:t>と</a:t>
            </a:r>
            <a:r>
              <a:rPr lang="en-US" altLang="ja-JP" dirty="0" smtClean="0"/>
              <a:t>Gfarm</a:t>
            </a:r>
            <a:r>
              <a:rPr lang="ja-JP" altLang="en-US" dirty="0" smtClean="0"/>
              <a:t>の場合、ファイルはあらかじめ計算ノードにコピー</a:t>
            </a:r>
            <a:endParaRPr lang="en-US" altLang="ja-JP" dirty="0" smtClean="0"/>
          </a:p>
          <a:p>
            <a:pPr lvl="1">
              <a:lnSpc>
                <a:spcPct val="120000"/>
              </a:lnSpc>
            </a:pPr>
            <a:r>
              <a:rPr lang="ja-JP" altLang="en-US" dirty="0" smtClean="0"/>
              <a:t>この転送時間は測定に</a:t>
            </a:r>
            <a:r>
              <a:rPr lang="ja-JP" altLang="en-US" dirty="0" smtClean="0"/>
              <a:t>含まれない</a:t>
            </a:r>
            <a:endParaRPr lang="en-US" altLang="ja-JP" dirty="0" smtClean="0"/>
          </a:p>
          <a:p>
            <a:pPr>
              <a:lnSpc>
                <a:spcPct val="120000"/>
              </a:lnSpc>
            </a:pPr>
            <a:r>
              <a:rPr lang="ja-JP" altLang="en-US" dirty="0" smtClean="0"/>
              <a:t>プログラムはファイルが配置されたノードで実行</a:t>
            </a:r>
            <a:endParaRPr lang="en-US" altLang="ja-JP" dirty="0" smtClean="0"/>
          </a:p>
          <a:p>
            <a:pPr lvl="1">
              <a:lnSpc>
                <a:spcPct val="120000"/>
              </a:lnSpc>
            </a:pPr>
            <a:r>
              <a:rPr lang="ja-JP" altLang="en-US" dirty="0" smtClean="0"/>
              <a:t>ファイルアクセス</a:t>
            </a:r>
            <a:r>
              <a:rPr lang="ja-JP" altLang="en-US" dirty="0" smtClean="0"/>
              <a:t>は、計算ノード内部の</a:t>
            </a:r>
            <a:r>
              <a:rPr lang="en-US" altLang="ja-JP" dirty="0" smtClean="0"/>
              <a:t>I/O</a:t>
            </a:r>
          </a:p>
          <a:p>
            <a:pPr>
              <a:lnSpc>
                <a:spcPct val="120000"/>
              </a:lnSpc>
            </a:pPr>
            <a:r>
              <a:rPr kumimoji="1" lang="en-US" altLang="ja-JP" sz="2600" dirty="0" smtClean="0"/>
              <a:t>NFS </a:t>
            </a:r>
            <a:r>
              <a:rPr kumimoji="1" lang="ja-JP" altLang="en-US" sz="2600" dirty="0" smtClean="0"/>
              <a:t>サーバは</a:t>
            </a:r>
            <a:r>
              <a:rPr kumimoji="1" lang="ja-JP" altLang="en-US" sz="2600" dirty="0" smtClean="0"/>
              <a:t>クラスタ内に</a:t>
            </a:r>
            <a:r>
              <a:rPr kumimoji="1" lang="ja-JP" altLang="en-US" sz="2600" dirty="0" smtClean="0"/>
              <a:t>１つ</a:t>
            </a:r>
            <a:endParaRPr kumimoji="1" lang="en-US" altLang="ja-JP" sz="2600" dirty="0" smtClean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2009-8-6</a:t>
            </a:r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SWoPP2009</a:t>
            </a:r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21</a:t>
            </a:fld>
            <a:endParaRPr kumimoji="1" lang="ja-JP" altLang="en-US" dirty="0"/>
          </a:p>
        </p:txBody>
      </p:sp>
      <p:sp>
        <p:nvSpPr>
          <p:cNvPr id="17" name="フローチャート : 磁気ディスク 16"/>
          <p:cNvSpPr/>
          <p:nvPr/>
        </p:nvSpPr>
        <p:spPr>
          <a:xfrm>
            <a:off x="2071670" y="5143512"/>
            <a:ext cx="1714512" cy="1214446"/>
          </a:xfrm>
          <a:prstGeom prst="flowChartMagneticDis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8" name="フローチャート : 磁気ディスク 17"/>
          <p:cNvSpPr/>
          <p:nvPr/>
        </p:nvSpPr>
        <p:spPr>
          <a:xfrm>
            <a:off x="3929058" y="5072074"/>
            <a:ext cx="1285884" cy="1214446"/>
          </a:xfrm>
          <a:prstGeom prst="flowChartMagneticDisk">
            <a:avLst/>
          </a:prstGeom>
          <a:ln>
            <a:prstDash val="lgDash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9" name="フローチャート : 磁気ディスク 18"/>
          <p:cNvSpPr/>
          <p:nvPr/>
        </p:nvSpPr>
        <p:spPr>
          <a:xfrm>
            <a:off x="5500694" y="5072074"/>
            <a:ext cx="1143008" cy="1143008"/>
          </a:xfrm>
          <a:prstGeom prst="flowChartMagneticDis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0" name="フローチャート : 書類 19"/>
          <p:cNvSpPr/>
          <p:nvPr/>
        </p:nvSpPr>
        <p:spPr>
          <a:xfrm>
            <a:off x="3071802" y="5500702"/>
            <a:ext cx="785818" cy="714380"/>
          </a:xfrm>
          <a:prstGeom prst="flowChartDocumen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dirty="0" smtClean="0"/>
              <a:t>Gfarm</a:t>
            </a:r>
          </a:p>
          <a:p>
            <a:pPr algn="ctr"/>
            <a:r>
              <a:rPr kumimoji="1" lang="en-US" altLang="ja-JP" dirty="0" smtClean="0"/>
              <a:t>File</a:t>
            </a:r>
            <a:endParaRPr kumimoji="1" lang="ja-JP" altLang="en-US" dirty="0"/>
          </a:p>
        </p:txBody>
      </p:sp>
      <p:sp>
        <p:nvSpPr>
          <p:cNvPr id="21" name="フローチャート : 書類 20"/>
          <p:cNvSpPr/>
          <p:nvPr/>
        </p:nvSpPr>
        <p:spPr>
          <a:xfrm>
            <a:off x="4000496" y="5500702"/>
            <a:ext cx="785818" cy="714380"/>
          </a:xfrm>
          <a:prstGeom prst="flowChartDocumen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dirty="0" smtClean="0"/>
              <a:t>Gfarm</a:t>
            </a:r>
          </a:p>
          <a:p>
            <a:pPr algn="ctr"/>
            <a:r>
              <a:rPr kumimoji="1" lang="en-US" altLang="ja-JP" dirty="0" smtClean="0"/>
              <a:t>File</a:t>
            </a:r>
            <a:endParaRPr kumimoji="1" lang="ja-JP" altLang="en-US" dirty="0"/>
          </a:p>
        </p:txBody>
      </p:sp>
      <p:sp>
        <p:nvSpPr>
          <p:cNvPr id="22" name="フローチャート : 書類 21"/>
          <p:cNvSpPr/>
          <p:nvPr/>
        </p:nvSpPr>
        <p:spPr>
          <a:xfrm>
            <a:off x="2143108" y="5500702"/>
            <a:ext cx="785818" cy="714380"/>
          </a:xfrm>
          <a:prstGeom prst="flowChartDocumen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dirty="0" smtClean="0"/>
              <a:t>Local</a:t>
            </a:r>
          </a:p>
          <a:p>
            <a:pPr algn="ctr"/>
            <a:r>
              <a:rPr kumimoji="1" lang="en-US" altLang="ja-JP" dirty="0" smtClean="0"/>
              <a:t>File</a:t>
            </a:r>
            <a:endParaRPr kumimoji="1" lang="ja-JP" altLang="en-US" dirty="0"/>
          </a:p>
        </p:txBody>
      </p:sp>
      <p:sp>
        <p:nvSpPr>
          <p:cNvPr id="23" name="フローチャート : 書類 22"/>
          <p:cNvSpPr/>
          <p:nvPr/>
        </p:nvSpPr>
        <p:spPr>
          <a:xfrm>
            <a:off x="5643570" y="5500702"/>
            <a:ext cx="785818" cy="714380"/>
          </a:xfrm>
          <a:prstGeom prst="flowChartDocumen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dirty="0" smtClean="0"/>
              <a:t>NFS</a:t>
            </a:r>
          </a:p>
          <a:p>
            <a:pPr algn="ctr"/>
            <a:r>
              <a:rPr kumimoji="1" lang="en-US" altLang="ja-JP" dirty="0" smtClean="0"/>
              <a:t>File</a:t>
            </a:r>
            <a:endParaRPr kumimoji="1" lang="ja-JP" altLang="en-US" dirty="0"/>
          </a:p>
        </p:txBody>
      </p:sp>
      <p:cxnSp>
        <p:nvCxnSpPr>
          <p:cNvPr id="25" name="直線コネクタ 24"/>
          <p:cNvCxnSpPr>
            <a:stCxn id="20" idx="3"/>
            <a:endCxn id="21" idx="1"/>
          </p:cNvCxnSpPr>
          <p:nvPr/>
        </p:nvCxnSpPr>
        <p:spPr>
          <a:xfrm>
            <a:off x="3857620" y="5857892"/>
            <a:ext cx="142876" cy="1588"/>
          </a:xfrm>
          <a:prstGeom prst="line">
            <a:avLst/>
          </a:prstGeom>
          <a:ln w="76200" cmpd="dbl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7" descr="C:\Users\masa\AppData\Local\Microsoft\Windows\Temporary Internet Files\Content.IE5\TY2KC8ZD\MCj0428969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4000504"/>
            <a:ext cx="571504" cy="792507"/>
          </a:xfrm>
          <a:prstGeom prst="rect">
            <a:avLst/>
          </a:prstGeom>
          <a:noFill/>
        </p:spPr>
      </p:pic>
      <p:cxnSp>
        <p:nvCxnSpPr>
          <p:cNvPr id="28" name="直線コネクタ 27"/>
          <p:cNvCxnSpPr>
            <a:stCxn id="15" idx="2"/>
            <a:endCxn id="17" idx="1"/>
          </p:cNvCxnSpPr>
          <p:nvPr/>
        </p:nvCxnSpPr>
        <p:spPr>
          <a:xfrm rot="5400000">
            <a:off x="2817019" y="5031605"/>
            <a:ext cx="22381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>
            <a:stCxn id="26" idx="2"/>
            <a:endCxn id="19" idx="1"/>
          </p:cNvCxnSpPr>
          <p:nvPr/>
        </p:nvCxnSpPr>
        <p:spPr>
          <a:xfrm rot="5400000">
            <a:off x="5932667" y="4932542"/>
            <a:ext cx="279063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テキスト ボックス 40"/>
          <p:cNvSpPr txBox="1"/>
          <p:nvPr/>
        </p:nvSpPr>
        <p:spPr>
          <a:xfrm>
            <a:off x="5929322" y="4286256"/>
            <a:ext cx="928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NFS </a:t>
            </a:r>
          </a:p>
          <a:p>
            <a:r>
              <a:rPr lang="en-US" altLang="ja-JP" dirty="0" smtClean="0"/>
              <a:t>Server</a:t>
            </a:r>
            <a:endParaRPr kumimoji="1" lang="ja-JP" altLang="en-US" dirty="0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1785918" y="3714752"/>
            <a:ext cx="10477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Compute</a:t>
            </a:r>
          </a:p>
          <a:p>
            <a:r>
              <a:rPr kumimoji="1" lang="en-US" altLang="ja-JP" dirty="0" smtClean="0"/>
              <a:t>Nodes</a:t>
            </a:r>
            <a:endParaRPr kumimoji="1" lang="en-US" altLang="ja-JP" dirty="0" smtClean="0"/>
          </a:p>
        </p:txBody>
      </p:sp>
      <p:cxnSp>
        <p:nvCxnSpPr>
          <p:cNvPr id="112" name="図形 111"/>
          <p:cNvCxnSpPr>
            <a:stCxn id="128" idx="2"/>
            <a:endCxn id="22" idx="0"/>
          </p:cNvCxnSpPr>
          <p:nvPr/>
        </p:nvCxnSpPr>
        <p:spPr>
          <a:xfrm rot="10800000" flipH="1" flipV="1">
            <a:off x="2500297" y="4500570"/>
            <a:ext cx="35719" cy="1000132"/>
          </a:xfrm>
          <a:prstGeom prst="curvedConnector4">
            <a:avLst>
              <a:gd name="adj1" fmla="val -639996"/>
              <a:gd name="adj2" fmla="val 60714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曲線コネクタ 117"/>
          <p:cNvCxnSpPr>
            <a:stCxn id="128" idx="6"/>
            <a:endCxn id="23" idx="0"/>
          </p:cNvCxnSpPr>
          <p:nvPr/>
        </p:nvCxnSpPr>
        <p:spPr>
          <a:xfrm>
            <a:off x="3286116" y="4500570"/>
            <a:ext cx="2750363" cy="1000132"/>
          </a:xfrm>
          <a:prstGeom prst="curvedConnector2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図形 122"/>
          <p:cNvCxnSpPr>
            <a:stCxn id="128" idx="6"/>
            <a:endCxn id="21" idx="0"/>
          </p:cNvCxnSpPr>
          <p:nvPr/>
        </p:nvCxnSpPr>
        <p:spPr>
          <a:xfrm>
            <a:off x="3286116" y="4500570"/>
            <a:ext cx="1107289" cy="1000132"/>
          </a:xfrm>
          <a:prstGeom prst="curvedConnector2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テキスト ボックス 145"/>
          <p:cNvSpPr txBox="1"/>
          <p:nvPr/>
        </p:nvSpPr>
        <p:spPr>
          <a:xfrm>
            <a:off x="4357686" y="5000636"/>
            <a:ext cx="9992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chemeClr val="accent1"/>
                </a:solidFill>
              </a:rPr>
              <a:t>Gfarm </a:t>
            </a:r>
          </a:p>
          <a:p>
            <a:r>
              <a:rPr kumimoji="1" lang="en-US" altLang="ja-JP" sz="1400" dirty="0" smtClean="0">
                <a:solidFill>
                  <a:schemeClr val="accent1"/>
                </a:solidFill>
              </a:rPr>
              <a:t>File System</a:t>
            </a:r>
            <a:endParaRPr kumimoji="1" lang="ja-JP" altLang="en-US" sz="1400" dirty="0">
              <a:solidFill>
                <a:schemeClr val="accent1"/>
              </a:solidFill>
            </a:endParaRPr>
          </a:p>
        </p:txBody>
      </p:sp>
      <p:cxnSp>
        <p:nvCxnSpPr>
          <p:cNvPr id="149" name="直線コネクタ 148"/>
          <p:cNvCxnSpPr/>
          <p:nvPr/>
        </p:nvCxnSpPr>
        <p:spPr>
          <a:xfrm>
            <a:off x="1714480" y="3643314"/>
            <a:ext cx="5214974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8" name="Picture 7" descr="C:\Users\masa\AppData\Local\Microsoft\Windows\Temporary Internet Files\Content.IE5\TY2KC8ZD\MCj0428969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2643182"/>
            <a:ext cx="571504" cy="792507"/>
          </a:xfrm>
          <a:prstGeom prst="rect">
            <a:avLst/>
          </a:prstGeom>
          <a:noFill/>
        </p:spPr>
      </p:pic>
      <p:grpSp>
        <p:nvGrpSpPr>
          <p:cNvPr id="2" name="グループ化 124"/>
          <p:cNvGrpSpPr/>
          <p:nvPr/>
        </p:nvGrpSpPr>
        <p:grpSpPr>
          <a:xfrm>
            <a:off x="2500298" y="3644108"/>
            <a:ext cx="842964" cy="1275590"/>
            <a:chOff x="2500298" y="3644108"/>
            <a:chExt cx="842964" cy="1275590"/>
          </a:xfrm>
        </p:grpSpPr>
        <p:pic>
          <p:nvPicPr>
            <p:cNvPr id="15" name="Picture 7" descr="C:\Users\masa\AppData\Local\Microsoft\Windows\Temporary Internet Files\Content.IE5\TY2KC8ZD\MCj04289690000[1].wm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71736" y="3929065"/>
              <a:ext cx="714380" cy="990633"/>
            </a:xfrm>
            <a:prstGeom prst="rect">
              <a:avLst/>
            </a:prstGeom>
            <a:noFill/>
          </p:spPr>
        </p:pic>
        <p:grpSp>
          <p:nvGrpSpPr>
            <p:cNvPr id="3" name="グループ化 109"/>
            <p:cNvGrpSpPr/>
            <p:nvPr/>
          </p:nvGrpSpPr>
          <p:grpSpPr>
            <a:xfrm>
              <a:off x="2714612" y="4000504"/>
              <a:ext cx="628650" cy="609600"/>
              <a:chOff x="-214313" y="2601913"/>
              <a:chExt cx="628650" cy="609600"/>
            </a:xfrm>
          </p:grpSpPr>
          <p:sp>
            <p:nvSpPr>
              <p:cNvPr id="1034" name="Rectangle 10"/>
              <p:cNvSpPr>
                <a:spLocks noChangeArrowheads="1"/>
              </p:cNvSpPr>
              <p:nvPr/>
            </p:nvSpPr>
            <p:spPr bwMode="auto">
              <a:xfrm>
                <a:off x="246062" y="2746376"/>
                <a:ext cx="31750" cy="1428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dirty="0"/>
              </a:p>
            </p:txBody>
          </p:sp>
          <p:sp>
            <p:nvSpPr>
              <p:cNvPr id="1038" name="Freeform 14"/>
              <p:cNvSpPr>
                <a:spLocks/>
              </p:cNvSpPr>
              <p:nvPr/>
            </p:nvSpPr>
            <p:spPr bwMode="auto">
              <a:xfrm>
                <a:off x="-214313" y="2601913"/>
                <a:ext cx="628650" cy="609600"/>
              </a:xfrm>
              <a:custGeom>
                <a:avLst/>
                <a:gdLst/>
                <a:ahLst/>
                <a:cxnLst>
                  <a:cxn ang="0">
                    <a:pos x="1981" y="1313"/>
                  </a:cxn>
                  <a:cxn ang="0">
                    <a:pos x="1876" y="1295"/>
                  </a:cxn>
                  <a:cxn ang="0">
                    <a:pos x="1934" y="1144"/>
                  </a:cxn>
                  <a:cxn ang="0">
                    <a:pos x="1830" y="1127"/>
                  </a:cxn>
                  <a:cxn ang="0">
                    <a:pos x="1888" y="974"/>
                  </a:cxn>
                  <a:cxn ang="0">
                    <a:pos x="1783" y="957"/>
                  </a:cxn>
                  <a:cxn ang="0">
                    <a:pos x="1841" y="805"/>
                  </a:cxn>
                  <a:cxn ang="0">
                    <a:pos x="1736" y="788"/>
                  </a:cxn>
                  <a:cxn ang="0">
                    <a:pos x="1069" y="124"/>
                  </a:cxn>
                  <a:cxn ang="0">
                    <a:pos x="1001" y="44"/>
                  </a:cxn>
                  <a:cxn ang="0">
                    <a:pos x="900" y="170"/>
                  </a:cxn>
                  <a:cxn ang="0">
                    <a:pos x="832" y="90"/>
                  </a:cxn>
                  <a:cxn ang="0">
                    <a:pos x="732" y="217"/>
                  </a:cxn>
                  <a:cxn ang="0">
                    <a:pos x="663" y="137"/>
                  </a:cxn>
                  <a:cxn ang="0">
                    <a:pos x="563" y="263"/>
                  </a:cxn>
                  <a:cxn ang="0">
                    <a:pos x="495" y="183"/>
                  </a:cxn>
                  <a:cxn ang="0">
                    <a:pos x="393" y="310"/>
                  </a:cxn>
                  <a:cxn ang="0">
                    <a:pos x="325" y="231"/>
                  </a:cxn>
                  <a:cxn ang="0">
                    <a:pos x="224" y="356"/>
                  </a:cxn>
                  <a:cxn ang="0">
                    <a:pos x="156" y="276"/>
                  </a:cxn>
                  <a:cxn ang="0">
                    <a:pos x="82" y="396"/>
                  </a:cxn>
                  <a:cxn ang="0">
                    <a:pos x="67" y="423"/>
                  </a:cxn>
                  <a:cxn ang="0">
                    <a:pos x="0" y="540"/>
                  </a:cxn>
                  <a:cxn ang="0">
                    <a:pos x="103" y="556"/>
                  </a:cxn>
                  <a:cxn ang="0">
                    <a:pos x="47" y="707"/>
                  </a:cxn>
                  <a:cxn ang="0">
                    <a:pos x="150" y="726"/>
                  </a:cxn>
                  <a:cxn ang="0">
                    <a:pos x="93" y="877"/>
                  </a:cxn>
                  <a:cxn ang="0">
                    <a:pos x="196" y="894"/>
                  </a:cxn>
                  <a:cxn ang="0">
                    <a:pos x="140" y="1046"/>
                  </a:cxn>
                  <a:cxn ang="0">
                    <a:pos x="243" y="1063"/>
                  </a:cxn>
                  <a:cxn ang="0">
                    <a:pos x="186" y="1215"/>
                  </a:cxn>
                  <a:cxn ang="0">
                    <a:pos x="289" y="1233"/>
                  </a:cxn>
                  <a:cxn ang="0">
                    <a:pos x="233" y="1385"/>
                  </a:cxn>
                  <a:cxn ang="0">
                    <a:pos x="336" y="1402"/>
                  </a:cxn>
                  <a:cxn ang="0">
                    <a:pos x="279" y="1553"/>
                  </a:cxn>
                  <a:cxn ang="0">
                    <a:pos x="383" y="1571"/>
                  </a:cxn>
                  <a:cxn ang="0">
                    <a:pos x="326" y="1722"/>
                  </a:cxn>
                  <a:cxn ang="0">
                    <a:pos x="429" y="1741"/>
                  </a:cxn>
                  <a:cxn ang="0">
                    <a:pos x="463" y="1861"/>
                  </a:cxn>
                  <a:cxn ang="0">
                    <a:pos x="583" y="1828"/>
                  </a:cxn>
                  <a:cxn ang="0">
                    <a:pos x="652" y="1910"/>
                  </a:cxn>
                  <a:cxn ang="0">
                    <a:pos x="753" y="1782"/>
                  </a:cxn>
                  <a:cxn ang="0">
                    <a:pos x="821" y="1864"/>
                  </a:cxn>
                  <a:cxn ang="0">
                    <a:pos x="921" y="1735"/>
                  </a:cxn>
                  <a:cxn ang="0">
                    <a:pos x="988" y="1817"/>
                  </a:cxn>
                  <a:cxn ang="0">
                    <a:pos x="1089" y="1689"/>
                  </a:cxn>
                  <a:cxn ang="0">
                    <a:pos x="1158" y="1771"/>
                  </a:cxn>
                  <a:cxn ang="0">
                    <a:pos x="1259" y="1642"/>
                  </a:cxn>
                  <a:cxn ang="0">
                    <a:pos x="1327" y="1723"/>
                  </a:cxn>
                  <a:cxn ang="0">
                    <a:pos x="1427" y="1596"/>
                  </a:cxn>
                  <a:cxn ang="0">
                    <a:pos x="1497" y="1678"/>
                  </a:cxn>
                  <a:cxn ang="0">
                    <a:pos x="1597" y="1548"/>
                  </a:cxn>
                  <a:cxn ang="0">
                    <a:pos x="1665" y="1630"/>
                  </a:cxn>
                  <a:cxn ang="0">
                    <a:pos x="1766" y="1503"/>
                  </a:cxn>
                  <a:cxn ang="0">
                    <a:pos x="1834" y="1584"/>
                  </a:cxn>
                  <a:cxn ang="0">
                    <a:pos x="1900" y="1465"/>
                  </a:cxn>
                  <a:cxn ang="0">
                    <a:pos x="1916" y="1438"/>
                  </a:cxn>
                </a:cxnLst>
                <a:rect l="0" t="0" r="r" b="b"/>
                <a:pathLst>
                  <a:path w="1981" h="1922">
                    <a:moveTo>
                      <a:pt x="1888" y="1339"/>
                    </a:moveTo>
                    <a:lnTo>
                      <a:pt x="1981" y="1313"/>
                    </a:lnTo>
                    <a:lnTo>
                      <a:pt x="1969" y="1269"/>
                    </a:lnTo>
                    <a:lnTo>
                      <a:pt x="1876" y="1295"/>
                    </a:lnTo>
                    <a:lnTo>
                      <a:pt x="1841" y="1169"/>
                    </a:lnTo>
                    <a:lnTo>
                      <a:pt x="1934" y="1144"/>
                    </a:lnTo>
                    <a:lnTo>
                      <a:pt x="1923" y="1100"/>
                    </a:lnTo>
                    <a:lnTo>
                      <a:pt x="1830" y="1127"/>
                    </a:lnTo>
                    <a:lnTo>
                      <a:pt x="1795" y="1000"/>
                    </a:lnTo>
                    <a:lnTo>
                      <a:pt x="1888" y="974"/>
                    </a:lnTo>
                    <a:lnTo>
                      <a:pt x="1876" y="932"/>
                    </a:lnTo>
                    <a:lnTo>
                      <a:pt x="1783" y="957"/>
                    </a:lnTo>
                    <a:lnTo>
                      <a:pt x="1748" y="831"/>
                    </a:lnTo>
                    <a:lnTo>
                      <a:pt x="1841" y="805"/>
                    </a:lnTo>
                    <a:lnTo>
                      <a:pt x="1830" y="762"/>
                    </a:lnTo>
                    <a:lnTo>
                      <a:pt x="1736" y="788"/>
                    </a:lnTo>
                    <a:lnTo>
                      <a:pt x="1519" y="0"/>
                    </a:lnTo>
                    <a:lnTo>
                      <a:pt x="1069" y="124"/>
                    </a:lnTo>
                    <a:lnTo>
                      <a:pt x="1043" y="32"/>
                    </a:lnTo>
                    <a:lnTo>
                      <a:pt x="1001" y="44"/>
                    </a:lnTo>
                    <a:lnTo>
                      <a:pt x="1025" y="135"/>
                    </a:lnTo>
                    <a:lnTo>
                      <a:pt x="900" y="170"/>
                    </a:lnTo>
                    <a:lnTo>
                      <a:pt x="875" y="79"/>
                    </a:lnTo>
                    <a:lnTo>
                      <a:pt x="832" y="90"/>
                    </a:lnTo>
                    <a:lnTo>
                      <a:pt x="858" y="182"/>
                    </a:lnTo>
                    <a:lnTo>
                      <a:pt x="732" y="217"/>
                    </a:lnTo>
                    <a:lnTo>
                      <a:pt x="707" y="125"/>
                    </a:lnTo>
                    <a:lnTo>
                      <a:pt x="663" y="137"/>
                    </a:lnTo>
                    <a:lnTo>
                      <a:pt x="688" y="228"/>
                    </a:lnTo>
                    <a:lnTo>
                      <a:pt x="563" y="263"/>
                    </a:lnTo>
                    <a:lnTo>
                      <a:pt x="537" y="172"/>
                    </a:lnTo>
                    <a:lnTo>
                      <a:pt x="495" y="183"/>
                    </a:lnTo>
                    <a:lnTo>
                      <a:pt x="520" y="275"/>
                    </a:lnTo>
                    <a:lnTo>
                      <a:pt x="393" y="310"/>
                    </a:lnTo>
                    <a:lnTo>
                      <a:pt x="368" y="218"/>
                    </a:lnTo>
                    <a:lnTo>
                      <a:pt x="325" y="231"/>
                    </a:lnTo>
                    <a:lnTo>
                      <a:pt x="351" y="321"/>
                    </a:lnTo>
                    <a:lnTo>
                      <a:pt x="224" y="356"/>
                    </a:lnTo>
                    <a:lnTo>
                      <a:pt x="200" y="265"/>
                    </a:lnTo>
                    <a:lnTo>
                      <a:pt x="156" y="276"/>
                    </a:lnTo>
                    <a:lnTo>
                      <a:pt x="181" y="368"/>
                    </a:lnTo>
                    <a:lnTo>
                      <a:pt x="82" y="396"/>
                    </a:lnTo>
                    <a:lnTo>
                      <a:pt x="61" y="402"/>
                    </a:lnTo>
                    <a:lnTo>
                      <a:pt x="67" y="423"/>
                    </a:lnTo>
                    <a:lnTo>
                      <a:pt x="92" y="515"/>
                    </a:lnTo>
                    <a:lnTo>
                      <a:pt x="0" y="540"/>
                    </a:lnTo>
                    <a:lnTo>
                      <a:pt x="12" y="580"/>
                    </a:lnTo>
                    <a:lnTo>
                      <a:pt x="103" y="556"/>
                    </a:lnTo>
                    <a:lnTo>
                      <a:pt x="138" y="682"/>
                    </a:lnTo>
                    <a:lnTo>
                      <a:pt x="47" y="707"/>
                    </a:lnTo>
                    <a:lnTo>
                      <a:pt x="58" y="750"/>
                    </a:lnTo>
                    <a:lnTo>
                      <a:pt x="150" y="726"/>
                    </a:lnTo>
                    <a:lnTo>
                      <a:pt x="185" y="851"/>
                    </a:lnTo>
                    <a:lnTo>
                      <a:pt x="93" y="877"/>
                    </a:lnTo>
                    <a:lnTo>
                      <a:pt x="105" y="919"/>
                    </a:lnTo>
                    <a:lnTo>
                      <a:pt x="196" y="894"/>
                    </a:lnTo>
                    <a:lnTo>
                      <a:pt x="231" y="1021"/>
                    </a:lnTo>
                    <a:lnTo>
                      <a:pt x="140" y="1046"/>
                    </a:lnTo>
                    <a:lnTo>
                      <a:pt x="151" y="1089"/>
                    </a:lnTo>
                    <a:lnTo>
                      <a:pt x="243" y="1063"/>
                    </a:lnTo>
                    <a:lnTo>
                      <a:pt x="278" y="1190"/>
                    </a:lnTo>
                    <a:lnTo>
                      <a:pt x="186" y="1215"/>
                    </a:lnTo>
                    <a:lnTo>
                      <a:pt x="198" y="1258"/>
                    </a:lnTo>
                    <a:lnTo>
                      <a:pt x="289" y="1233"/>
                    </a:lnTo>
                    <a:lnTo>
                      <a:pt x="325" y="1359"/>
                    </a:lnTo>
                    <a:lnTo>
                      <a:pt x="233" y="1385"/>
                    </a:lnTo>
                    <a:lnTo>
                      <a:pt x="244" y="1427"/>
                    </a:lnTo>
                    <a:lnTo>
                      <a:pt x="336" y="1402"/>
                    </a:lnTo>
                    <a:lnTo>
                      <a:pt x="371" y="1529"/>
                    </a:lnTo>
                    <a:lnTo>
                      <a:pt x="279" y="1553"/>
                    </a:lnTo>
                    <a:lnTo>
                      <a:pt x="291" y="1597"/>
                    </a:lnTo>
                    <a:lnTo>
                      <a:pt x="383" y="1571"/>
                    </a:lnTo>
                    <a:lnTo>
                      <a:pt x="418" y="1697"/>
                    </a:lnTo>
                    <a:lnTo>
                      <a:pt x="326" y="1722"/>
                    </a:lnTo>
                    <a:lnTo>
                      <a:pt x="339" y="1766"/>
                    </a:lnTo>
                    <a:lnTo>
                      <a:pt x="429" y="1741"/>
                    </a:lnTo>
                    <a:lnTo>
                      <a:pt x="456" y="1840"/>
                    </a:lnTo>
                    <a:lnTo>
                      <a:pt x="463" y="1861"/>
                    </a:lnTo>
                    <a:lnTo>
                      <a:pt x="484" y="1855"/>
                    </a:lnTo>
                    <a:lnTo>
                      <a:pt x="583" y="1828"/>
                    </a:lnTo>
                    <a:lnTo>
                      <a:pt x="609" y="1922"/>
                    </a:lnTo>
                    <a:lnTo>
                      <a:pt x="652" y="1910"/>
                    </a:lnTo>
                    <a:lnTo>
                      <a:pt x="626" y="1817"/>
                    </a:lnTo>
                    <a:lnTo>
                      <a:pt x="753" y="1782"/>
                    </a:lnTo>
                    <a:lnTo>
                      <a:pt x="777" y="1875"/>
                    </a:lnTo>
                    <a:lnTo>
                      <a:pt x="821" y="1864"/>
                    </a:lnTo>
                    <a:lnTo>
                      <a:pt x="795" y="1769"/>
                    </a:lnTo>
                    <a:lnTo>
                      <a:pt x="921" y="1735"/>
                    </a:lnTo>
                    <a:lnTo>
                      <a:pt x="946" y="1829"/>
                    </a:lnTo>
                    <a:lnTo>
                      <a:pt x="988" y="1817"/>
                    </a:lnTo>
                    <a:lnTo>
                      <a:pt x="963" y="1723"/>
                    </a:lnTo>
                    <a:lnTo>
                      <a:pt x="1089" y="1689"/>
                    </a:lnTo>
                    <a:lnTo>
                      <a:pt x="1115" y="1782"/>
                    </a:lnTo>
                    <a:lnTo>
                      <a:pt x="1158" y="1771"/>
                    </a:lnTo>
                    <a:lnTo>
                      <a:pt x="1132" y="1676"/>
                    </a:lnTo>
                    <a:lnTo>
                      <a:pt x="1259" y="1642"/>
                    </a:lnTo>
                    <a:lnTo>
                      <a:pt x="1285" y="1736"/>
                    </a:lnTo>
                    <a:lnTo>
                      <a:pt x="1327" y="1723"/>
                    </a:lnTo>
                    <a:lnTo>
                      <a:pt x="1301" y="1630"/>
                    </a:lnTo>
                    <a:lnTo>
                      <a:pt x="1427" y="1596"/>
                    </a:lnTo>
                    <a:lnTo>
                      <a:pt x="1453" y="1689"/>
                    </a:lnTo>
                    <a:lnTo>
                      <a:pt x="1497" y="1678"/>
                    </a:lnTo>
                    <a:lnTo>
                      <a:pt x="1471" y="1583"/>
                    </a:lnTo>
                    <a:lnTo>
                      <a:pt x="1597" y="1548"/>
                    </a:lnTo>
                    <a:lnTo>
                      <a:pt x="1622" y="1643"/>
                    </a:lnTo>
                    <a:lnTo>
                      <a:pt x="1665" y="1630"/>
                    </a:lnTo>
                    <a:lnTo>
                      <a:pt x="1639" y="1537"/>
                    </a:lnTo>
                    <a:lnTo>
                      <a:pt x="1766" y="1503"/>
                    </a:lnTo>
                    <a:lnTo>
                      <a:pt x="1792" y="1596"/>
                    </a:lnTo>
                    <a:lnTo>
                      <a:pt x="1834" y="1584"/>
                    </a:lnTo>
                    <a:lnTo>
                      <a:pt x="1808" y="1490"/>
                    </a:lnTo>
                    <a:lnTo>
                      <a:pt x="1900" y="1465"/>
                    </a:lnTo>
                    <a:lnTo>
                      <a:pt x="1921" y="1459"/>
                    </a:lnTo>
                    <a:lnTo>
                      <a:pt x="1916" y="1438"/>
                    </a:lnTo>
                    <a:lnTo>
                      <a:pt x="1888" y="1339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dirty="0"/>
              </a:p>
            </p:txBody>
          </p:sp>
          <p:sp>
            <p:nvSpPr>
              <p:cNvPr id="1039" name="Freeform 15"/>
              <p:cNvSpPr>
                <a:spLocks/>
              </p:cNvSpPr>
              <p:nvPr/>
            </p:nvSpPr>
            <p:spPr bwMode="auto">
              <a:xfrm>
                <a:off x="-177800" y="2617788"/>
                <a:ext cx="555625" cy="557213"/>
              </a:xfrm>
              <a:custGeom>
                <a:avLst/>
                <a:gdLst/>
                <a:ahLst/>
                <a:cxnLst>
                  <a:cxn ang="0">
                    <a:pos x="0" y="379"/>
                  </a:cxn>
                  <a:cxn ang="0">
                    <a:pos x="1373" y="0"/>
                  </a:cxn>
                  <a:cxn ang="0">
                    <a:pos x="1751" y="1374"/>
                  </a:cxn>
                  <a:cxn ang="0">
                    <a:pos x="379" y="1753"/>
                  </a:cxn>
                  <a:cxn ang="0">
                    <a:pos x="0" y="379"/>
                  </a:cxn>
                </a:cxnLst>
                <a:rect l="0" t="0" r="r" b="b"/>
                <a:pathLst>
                  <a:path w="1751" h="1753">
                    <a:moveTo>
                      <a:pt x="0" y="379"/>
                    </a:moveTo>
                    <a:lnTo>
                      <a:pt x="1373" y="0"/>
                    </a:lnTo>
                    <a:lnTo>
                      <a:pt x="1751" y="1374"/>
                    </a:lnTo>
                    <a:lnTo>
                      <a:pt x="379" y="1753"/>
                    </a:lnTo>
                    <a:lnTo>
                      <a:pt x="0" y="379"/>
                    </a:lnTo>
                    <a:close/>
                  </a:path>
                </a:pathLst>
              </a:custGeom>
              <a:solidFill>
                <a:srgbClr val="3FBF3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dirty="0"/>
              </a:p>
            </p:txBody>
          </p:sp>
          <p:sp>
            <p:nvSpPr>
              <p:cNvPr id="1040" name="Freeform 16"/>
              <p:cNvSpPr>
                <a:spLocks/>
              </p:cNvSpPr>
              <p:nvPr/>
            </p:nvSpPr>
            <p:spPr bwMode="auto">
              <a:xfrm>
                <a:off x="-14288" y="2771776"/>
                <a:ext cx="223838" cy="254000"/>
              </a:xfrm>
              <a:custGeom>
                <a:avLst/>
                <a:gdLst/>
                <a:ahLst/>
                <a:cxnLst>
                  <a:cxn ang="0">
                    <a:pos x="707" y="657"/>
                  </a:cxn>
                  <a:cxn ang="0">
                    <a:pos x="527" y="0"/>
                  </a:cxn>
                  <a:cxn ang="0">
                    <a:pos x="0" y="145"/>
                  </a:cxn>
                  <a:cxn ang="0">
                    <a:pos x="180" y="801"/>
                  </a:cxn>
                  <a:cxn ang="0">
                    <a:pos x="707" y="657"/>
                  </a:cxn>
                </a:cxnLst>
                <a:rect l="0" t="0" r="r" b="b"/>
                <a:pathLst>
                  <a:path w="707" h="801">
                    <a:moveTo>
                      <a:pt x="707" y="657"/>
                    </a:moveTo>
                    <a:lnTo>
                      <a:pt x="527" y="0"/>
                    </a:lnTo>
                    <a:lnTo>
                      <a:pt x="0" y="145"/>
                    </a:lnTo>
                    <a:lnTo>
                      <a:pt x="180" y="801"/>
                    </a:lnTo>
                    <a:lnTo>
                      <a:pt x="707" y="657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dirty="0"/>
              </a:p>
            </p:txBody>
          </p:sp>
          <p:sp>
            <p:nvSpPr>
              <p:cNvPr id="1041" name="Freeform 17"/>
              <p:cNvSpPr>
                <a:spLocks/>
              </p:cNvSpPr>
              <p:nvPr/>
            </p:nvSpPr>
            <p:spPr bwMode="auto">
              <a:xfrm>
                <a:off x="34925" y="2822576"/>
                <a:ext cx="125413" cy="149225"/>
              </a:xfrm>
              <a:custGeom>
                <a:avLst/>
                <a:gdLst/>
                <a:ahLst/>
                <a:cxnLst>
                  <a:cxn ang="0">
                    <a:pos x="391" y="391"/>
                  </a:cxn>
                  <a:cxn ang="0">
                    <a:pos x="283" y="0"/>
                  </a:cxn>
                  <a:cxn ang="0">
                    <a:pos x="0" y="79"/>
                  </a:cxn>
                  <a:cxn ang="0">
                    <a:pos x="108" y="469"/>
                  </a:cxn>
                  <a:cxn ang="0">
                    <a:pos x="391" y="391"/>
                  </a:cxn>
                </a:cxnLst>
                <a:rect l="0" t="0" r="r" b="b"/>
                <a:pathLst>
                  <a:path w="391" h="469">
                    <a:moveTo>
                      <a:pt x="391" y="391"/>
                    </a:moveTo>
                    <a:lnTo>
                      <a:pt x="283" y="0"/>
                    </a:lnTo>
                    <a:lnTo>
                      <a:pt x="0" y="79"/>
                    </a:lnTo>
                    <a:lnTo>
                      <a:pt x="108" y="469"/>
                    </a:lnTo>
                    <a:lnTo>
                      <a:pt x="391" y="391"/>
                    </a:lnTo>
                    <a:close/>
                  </a:path>
                </a:pathLst>
              </a:custGeom>
              <a:solidFill>
                <a:srgbClr val="F4FFB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dirty="0"/>
              </a:p>
            </p:txBody>
          </p:sp>
          <p:sp>
            <p:nvSpPr>
              <p:cNvPr id="1042" name="Freeform 18"/>
              <p:cNvSpPr>
                <a:spLocks/>
              </p:cNvSpPr>
              <p:nvPr/>
            </p:nvSpPr>
            <p:spPr bwMode="auto">
              <a:xfrm>
                <a:off x="4762" y="2827338"/>
                <a:ext cx="17463" cy="17463"/>
              </a:xfrm>
              <a:custGeom>
                <a:avLst/>
                <a:gdLst/>
                <a:ahLst/>
                <a:cxnLst>
                  <a:cxn ang="0">
                    <a:pos x="35" y="55"/>
                  </a:cxn>
                  <a:cxn ang="0">
                    <a:pos x="45" y="50"/>
                  </a:cxn>
                  <a:cxn ang="0">
                    <a:pos x="53" y="41"/>
                  </a:cxn>
                  <a:cxn ang="0">
                    <a:pos x="55" y="31"/>
                  </a:cxn>
                  <a:cxn ang="0">
                    <a:pos x="55" y="20"/>
                  </a:cxn>
                  <a:cxn ang="0">
                    <a:pos x="50" y="10"/>
                  </a:cxn>
                  <a:cxn ang="0">
                    <a:pos x="41" y="3"/>
                  </a:cxn>
                  <a:cxn ang="0">
                    <a:pos x="31" y="0"/>
                  </a:cxn>
                  <a:cxn ang="0">
                    <a:pos x="20" y="0"/>
                  </a:cxn>
                  <a:cxn ang="0">
                    <a:pos x="10" y="5"/>
                  </a:cxn>
                  <a:cxn ang="0">
                    <a:pos x="4" y="14"/>
                  </a:cxn>
                  <a:cxn ang="0">
                    <a:pos x="0" y="24"/>
                  </a:cxn>
                  <a:cxn ang="0">
                    <a:pos x="2" y="35"/>
                  </a:cxn>
                  <a:cxn ang="0">
                    <a:pos x="7" y="45"/>
                  </a:cxn>
                  <a:cxn ang="0">
                    <a:pos x="14" y="52"/>
                  </a:cxn>
                  <a:cxn ang="0">
                    <a:pos x="24" y="55"/>
                  </a:cxn>
                  <a:cxn ang="0">
                    <a:pos x="35" y="55"/>
                  </a:cxn>
                </a:cxnLst>
                <a:rect l="0" t="0" r="r" b="b"/>
                <a:pathLst>
                  <a:path w="55" h="55">
                    <a:moveTo>
                      <a:pt x="35" y="55"/>
                    </a:moveTo>
                    <a:lnTo>
                      <a:pt x="45" y="50"/>
                    </a:lnTo>
                    <a:lnTo>
                      <a:pt x="53" y="41"/>
                    </a:lnTo>
                    <a:lnTo>
                      <a:pt x="55" y="31"/>
                    </a:lnTo>
                    <a:lnTo>
                      <a:pt x="55" y="20"/>
                    </a:lnTo>
                    <a:lnTo>
                      <a:pt x="50" y="10"/>
                    </a:lnTo>
                    <a:lnTo>
                      <a:pt x="41" y="3"/>
                    </a:lnTo>
                    <a:lnTo>
                      <a:pt x="31" y="0"/>
                    </a:lnTo>
                    <a:lnTo>
                      <a:pt x="20" y="0"/>
                    </a:lnTo>
                    <a:lnTo>
                      <a:pt x="10" y="5"/>
                    </a:lnTo>
                    <a:lnTo>
                      <a:pt x="4" y="14"/>
                    </a:lnTo>
                    <a:lnTo>
                      <a:pt x="0" y="24"/>
                    </a:lnTo>
                    <a:lnTo>
                      <a:pt x="2" y="35"/>
                    </a:lnTo>
                    <a:lnTo>
                      <a:pt x="7" y="45"/>
                    </a:lnTo>
                    <a:lnTo>
                      <a:pt x="14" y="52"/>
                    </a:lnTo>
                    <a:lnTo>
                      <a:pt x="24" y="55"/>
                    </a:lnTo>
                    <a:lnTo>
                      <a:pt x="35" y="55"/>
                    </a:lnTo>
                    <a:close/>
                  </a:path>
                </a:pathLst>
              </a:custGeom>
              <a:solidFill>
                <a:srgbClr val="F4FFB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dirty="0"/>
              </a:p>
            </p:txBody>
          </p:sp>
          <p:sp>
            <p:nvSpPr>
              <p:cNvPr id="1043" name="Freeform 19"/>
              <p:cNvSpPr>
                <a:spLocks/>
              </p:cNvSpPr>
              <p:nvPr/>
            </p:nvSpPr>
            <p:spPr bwMode="auto">
              <a:xfrm>
                <a:off x="-142875" y="2749551"/>
                <a:ext cx="23813" cy="22225"/>
              </a:xfrm>
              <a:custGeom>
                <a:avLst/>
                <a:gdLst/>
                <a:ahLst/>
                <a:cxnLst>
                  <a:cxn ang="0">
                    <a:pos x="45" y="70"/>
                  </a:cxn>
                  <a:cxn ang="0">
                    <a:pos x="57" y="64"/>
                  </a:cxn>
                  <a:cxn ang="0">
                    <a:pos x="66" y="54"/>
                  </a:cxn>
                  <a:cxn ang="0">
                    <a:pos x="71" y="40"/>
                  </a:cxn>
                  <a:cxn ang="0">
                    <a:pos x="69" y="26"/>
                  </a:cxn>
                  <a:cxn ang="0">
                    <a:pos x="67" y="19"/>
                  </a:cxn>
                  <a:cxn ang="0">
                    <a:pos x="63" y="13"/>
                  </a:cxn>
                  <a:cxn ang="0">
                    <a:pos x="58" y="8"/>
                  </a:cxn>
                  <a:cxn ang="0">
                    <a:pos x="53" y="4"/>
                  </a:cxn>
                  <a:cxn ang="0">
                    <a:pos x="47" y="2"/>
                  </a:cxn>
                  <a:cxn ang="0">
                    <a:pos x="40" y="0"/>
                  </a:cxn>
                  <a:cxn ang="0">
                    <a:pos x="33" y="0"/>
                  </a:cxn>
                  <a:cxn ang="0">
                    <a:pos x="26" y="2"/>
                  </a:cxn>
                  <a:cxn ang="0">
                    <a:pos x="14" y="8"/>
                  </a:cxn>
                  <a:cxn ang="0">
                    <a:pos x="5" y="18"/>
                  </a:cxn>
                  <a:cxn ang="0">
                    <a:pos x="0" y="31"/>
                  </a:cxn>
                  <a:cxn ang="0">
                    <a:pos x="1" y="45"/>
                  </a:cxn>
                  <a:cxn ang="0">
                    <a:pos x="4" y="51"/>
                  </a:cxn>
                  <a:cxn ang="0">
                    <a:pos x="7" y="57"/>
                  </a:cxn>
                  <a:cxn ang="0">
                    <a:pos x="12" y="62"/>
                  </a:cxn>
                  <a:cxn ang="0">
                    <a:pos x="17" y="66"/>
                  </a:cxn>
                  <a:cxn ang="0">
                    <a:pos x="23" y="69"/>
                  </a:cxn>
                  <a:cxn ang="0">
                    <a:pos x="31" y="71"/>
                  </a:cxn>
                  <a:cxn ang="0">
                    <a:pos x="37" y="71"/>
                  </a:cxn>
                  <a:cxn ang="0">
                    <a:pos x="45" y="70"/>
                  </a:cxn>
                </a:cxnLst>
                <a:rect l="0" t="0" r="r" b="b"/>
                <a:pathLst>
                  <a:path w="71" h="71">
                    <a:moveTo>
                      <a:pt x="45" y="70"/>
                    </a:moveTo>
                    <a:lnTo>
                      <a:pt x="57" y="64"/>
                    </a:lnTo>
                    <a:lnTo>
                      <a:pt x="66" y="54"/>
                    </a:lnTo>
                    <a:lnTo>
                      <a:pt x="71" y="40"/>
                    </a:lnTo>
                    <a:lnTo>
                      <a:pt x="69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8" y="8"/>
                    </a:lnTo>
                    <a:lnTo>
                      <a:pt x="53" y="4"/>
                    </a:lnTo>
                    <a:lnTo>
                      <a:pt x="47" y="2"/>
                    </a:lnTo>
                    <a:lnTo>
                      <a:pt x="40" y="0"/>
                    </a:lnTo>
                    <a:lnTo>
                      <a:pt x="33" y="0"/>
                    </a:lnTo>
                    <a:lnTo>
                      <a:pt x="26" y="2"/>
                    </a:lnTo>
                    <a:lnTo>
                      <a:pt x="14" y="8"/>
                    </a:lnTo>
                    <a:lnTo>
                      <a:pt x="5" y="18"/>
                    </a:lnTo>
                    <a:lnTo>
                      <a:pt x="0" y="31"/>
                    </a:lnTo>
                    <a:lnTo>
                      <a:pt x="1" y="45"/>
                    </a:lnTo>
                    <a:lnTo>
                      <a:pt x="4" y="51"/>
                    </a:lnTo>
                    <a:lnTo>
                      <a:pt x="7" y="57"/>
                    </a:lnTo>
                    <a:lnTo>
                      <a:pt x="12" y="62"/>
                    </a:lnTo>
                    <a:lnTo>
                      <a:pt x="17" y="66"/>
                    </a:lnTo>
                    <a:lnTo>
                      <a:pt x="23" y="69"/>
                    </a:lnTo>
                    <a:lnTo>
                      <a:pt x="31" y="71"/>
                    </a:lnTo>
                    <a:lnTo>
                      <a:pt x="37" y="71"/>
                    </a:lnTo>
                    <a:lnTo>
                      <a:pt x="45" y="70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dirty="0"/>
              </a:p>
            </p:txBody>
          </p:sp>
          <p:sp>
            <p:nvSpPr>
              <p:cNvPr id="1044" name="Freeform 20"/>
              <p:cNvSpPr>
                <a:spLocks/>
              </p:cNvSpPr>
              <p:nvPr/>
            </p:nvSpPr>
            <p:spPr bwMode="auto">
              <a:xfrm>
                <a:off x="-82550" y="2732088"/>
                <a:ext cx="22225" cy="23813"/>
              </a:xfrm>
              <a:custGeom>
                <a:avLst/>
                <a:gdLst/>
                <a:ahLst/>
                <a:cxnLst>
                  <a:cxn ang="0">
                    <a:pos x="45" y="70"/>
                  </a:cxn>
                  <a:cxn ang="0">
                    <a:pos x="59" y="63"/>
                  </a:cxn>
                  <a:cxn ang="0">
                    <a:pos x="67" y="54"/>
                  </a:cxn>
                  <a:cxn ang="0">
                    <a:pos x="71" y="40"/>
                  </a:cxn>
                  <a:cxn ang="0">
                    <a:pos x="70" y="26"/>
                  </a:cxn>
                  <a:cxn ang="0">
                    <a:pos x="67" y="20"/>
                  </a:cxn>
                  <a:cxn ang="0">
                    <a:pos x="64" y="14"/>
                  </a:cxn>
                  <a:cxn ang="0">
                    <a:pos x="59" y="9"/>
                  </a:cxn>
                  <a:cxn ang="0">
                    <a:pos x="54" y="5"/>
                  </a:cxn>
                  <a:cxn ang="0">
                    <a:pos x="48" y="3"/>
                  </a:cxn>
                  <a:cxn ang="0">
                    <a:pos x="40" y="0"/>
                  </a:cxn>
                  <a:cxn ang="0">
                    <a:pos x="34" y="0"/>
                  </a:cxn>
                  <a:cxn ang="0">
                    <a:pos x="26" y="1"/>
                  </a:cxn>
                  <a:cxn ang="0">
                    <a:pos x="14" y="8"/>
                  </a:cxn>
                  <a:cxn ang="0">
                    <a:pos x="5" y="18"/>
                  </a:cxn>
                  <a:cxn ang="0">
                    <a:pos x="0" y="31"/>
                  </a:cxn>
                  <a:cxn ang="0">
                    <a:pos x="2" y="45"/>
                  </a:cxn>
                  <a:cxn ang="0">
                    <a:pos x="4" y="51"/>
                  </a:cxn>
                  <a:cxn ang="0">
                    <a:pos x="8" y="57"/>
                  </a:cxn>
                  <a:cxn ang="0">
                    <a:pos x="13" y="62"/>
                  </a:cxn>
                  <a:cxn ang="0">
                    <a:pos x="19" y="66"/>
                  </a:cxn>
                  <a:cxn ang="0">
                    <a:pos x="25" y="68"/>
                  </a:cxn>
                  <a:cxn ang="0">
                    <a:pos x="31" y="71"/>
                  </a:cxn>
                  <a:cxn ang="0">
                    <a:pos x="38" y="71"/>
                  </a:cxn>
                  <a:cxn ang="0">
                    <a:pos x="45" y="70"/>
                  </a:cxn>
                </a:cxnLst>
                <a:rect l="0" t="0" r="r" b="b"/>
                <a:pathLst>
                  <a:path w="71" h="71">
                    <a:moveTo>
                      <a:pt x="45" y="70"/>
                    </a:moveTo>
                    <a:lnTo>
                      <a:pt x="59" y="63"/>
                    </a:lnTo>
                    <a:lnTo>
                      <a:pt x="67" y="54"/>
                    </a:lnTo>
                    <a:lnTo>
                      <a:pt x="71" y="40"/>
                    </a:lnTo>
                    <a:lnTo>
                      <a:pt x="70" y="26"/>
                    </a:lnTo>
                    <a:lnTo>
                      <a:pt x="67" y="20"/>
                    </a:lnTo>
                    <a:lnTo>
                      <a:pt x="64" y="14"/>
                    </a:lnTo>
                    <a:lnTo>
                      <a:pt x="59" y="9"/>
                    </a:lnTo>
                    <a:lnTo>
                      <a:pt x="54" y="5"/>
                    </a:lnTo>
                    <a:lnTo>
                      <a:pt x="48" y="3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26" y="1"/>
                    </a:lnTo>
                    <a:lnTo>
                      <a:pt x="14" y="8"/>
                    </a:lnTo>
                    <a:lnTo>
                      <a:pt x="5" y="18"/>
                    </a:lnTo>
                    <a:lnTo>
                      <a:pt x="0" y="31"/>
                    </a:lnTo>
                    <a:lnTo>
                      <a:pt x="2" y="45"/>
                    </a:lnTo>
                    <a:lnTo>
                      <a:pt x="4" y="51"/>
                    </a:lnTo>
                    <a:lnTo>
                      <a:pt x="8" y="57"/>
                    </a:lnTo>
                    <a:lnTo>
                      <a:pt x="13" y="62"/>
                    </a:lnTo>
                    <a:lnTo>
                      <a:pt x="19" y="66"/>
                    </a:lnTo>
                    <a:lnTo>
                      <a:pt x="25" y="68"/>
                    </a:lnTo>
                    <a:lnTo>
                      <a:pt x="31" y="71"/>
                    </a:lnTo>
                    <a:lnTo>
                      <a:pt x="38" y="71"/>
                    </a:lnTo>
                    <a:lnTo>
                      <a:pt x="45" y="70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dirty="0"/>
              </a:p>
            </p:txBody>
          </p:sp>
          <p:sp>
            <p:nvSpPr>
              <p:cNvPr id="1045" name="Freeform 21"/>
              <p:cNvSpPr>
                <a:spLocks/>
              </p:cNvSpPr>
              <p:nvPr/>
            </p:nvSpPr>
            <p:spPr bwMode="auto">
              <a:xfrm>
                <a:off x="-22225" y="2716213"/>
                <a:ext cx="22225" cy="22225"/>
              </a:xfrm>
              <a:custGeom>
                <a:avLst/>
                <a:gdLst/>
                <a:ahLst/>
                <a:cxnLst>
                  <a:cxn ang="0">
                    <a:pos x="45" y="70"/>
                  </a:cxn>
                  <a:cxn ang="0">
                    <a:pos x="57" y="63"/>
                  </a:cxn>
                  <a:cxn ang="0">
                    <a:pos x="66" y="53"/>
                  </a:cxn>
                  <a:cxn ang="0">
                    <a:pos x="71" y="40"/>
                  </a:cxn>
                  <a:cxn ang="0">
                    <a:pos x="70" y="26"/>
                  </a:cxn>
                  <a:cxn ang="0">
                    <a:pos x="67" y="20"/>
                  </a:cxn>
                  <a:cxn ang="0">
                    <a:pos x="63" y="14"/>
                  </a:cxn>
                  <a:cxn ang="0">
                    <a:pos x="58" y="9"/>
                  </a:cxn>
                  <a:cxn ang="0">
                    <a:pos x="53" y="5"/>
                  </a:cxn>
                  <a:cxn ang="0">
                    <a:pos x="47" y="3"/>
                  </a:cxn>
                  <a:cxn ang="0">
                    <a:pos x="40" y="0"/>
                  </a:cxn>
                  <a:cxn ang="0">
                    <a:pos x="34" y="0"/>
                  </a:cxn>
                  <a:cxn ang="0">
                    <a:pos x="26" y="1"/>
                  </a:cxn>
                  <a:cxn ang="0">
                    <a:pos x="13" y="8"/>
                  </a:cxn>
                  <a:cxn ang="0">
                    <a:pos x="4" y="17"/>
                  </a:cxn>
                  <a:cxn ang="0">
                    <a:pos x="0" y="31"/>
                  </a:cxn>
                  <a:cxn ang="0">
                    <a:pos x="1" y="45"/>
                  </a:cxn>
                  <a:cxn ang="0">
                    <a:pos x="4" y="51"/>
                  </a:cxn>
                  <a:cxn ang="0">
                    <a:pos x="8" y="57"/>
                  </a:cxn>
                  <a:cxn ang="0">
                    <a:pos x="13" y="62"/>
                  </a:cxn>
                  <a:cxn ang="0">
                    <a:pos x="17" y="66"/>
                  </a:cxn>
                  <a:cxn ang="0">
                    <a:pos x="24" y="68"/>
                  </a:cxn>
                  <a:cxn ang="0">
                    <a:pos x="31" y="71"/>
                  </a:cxn>
                  <a:cxn ang="0">
                    <a:pos x="37" y="71"/>
                  </a:cxn>
                  <a:cxn ang="0">
                    <a:pos x="45" y="70"/>
                  </a:cxn>
                </a:cxnLst>
                <a:rect l="0" t="0" r="r" b="b"/>
                <a:pathLst>
                  <a:path w="71" h="71">
                    <a:moveTo>
                      <a:pt x="45" y="70"/>
                    </a:moveTo>
                    <a:lnTo>
                      <a:pt x="57" y="63"/>
                    </a:lnTo>
                    <a:lnTo>
                      <a:pt x="66" y="53"/>
                    </a:lnTo>
                    <a:lnTo>
                      <a:pt x="71" y="40"/>
                    </a:lnTo>
                    <a:lnTo>
                      <a:pt x="70" y="26"/>
                    </a:lnTo>
                    <a:lnTo>
                      <a:pt x="67" y="20"/>
                    </a:lnTo>
                    <a:lnTo>
                      <a:pt x="63" y="14"/>
                    </a:lnTo>
                    <a:lnTo>
                      <a:pt x="58" y="9"/>
                    </a:lnTo>
                    <a:lnTo>
                      <a:pt x="53" y="5"/>
                    </a:lnTo>
                    <a:lnTo>
                      <a:pt x="47" y="3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26" y="1"/>
                    </a:lnTo>
                    <a:lnTo>
                      <a:pt x="13" y="8"/>
                    </a:lnTo>
                    <a:lnTo>
                      <a:pt x="4" y="17"/>
                    </a:lnTo>
                    <a:lnTo>
                      <a:pt x="0" y="31"/>
                    </a:lnTo>
                    <a:lnTo>
                      <a:pt x="1" y="45"/>
                    </a:lnTo>
                    <a:lnTo>
                      <a:pt x="4" y="51"/>
                    </a:lnTo>
                    <a:lnTo>
                      <a:pt x="8" y="57"/>
                    </a:lnTo>
                    <a:lnTo>
                      <a:pt x="13" y="62"/>
                    </a:lnTo>
                    <a:lnTo>
                      <a:pt x="17" y="66"/>
                    </a:lnTo>
                    <a:lnTo>
                      <a:pt x="24" y="68"/>
                    </a:lnTo>
                    <a:lnTo>
                      <a:pt x="31" y="71"/>
                    </a:lnTo>
                    <a:lnTo>
                      <a:pt x="37" y="71"/>
                    </a:lnTo>
                    <a:lnTo>
                      <a:pt x="45" y="70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dirty="0"/>
              </a:p>
            </p:txBody>
          </p:sp>
          <p:sp>
            <p:nvSpPr>
              <p:cNvPr id="1046" name="Freeform 22"/>
              <p:cNvSpPr>
                <a:spLocks/>
              </p:cNvSpPr>
              <p:nvPr/>
            </p:nvSpPr>
            <p:spPr bwMode="auto">
              <a:xfrm>
                <a:off x="38100" y="2700338"/>
                <a:ext cx="22225" cy="22225"/>
              </a:xfrm>
              <a:custGeom>
                <a:avLst/>
                <a:gdLst/>
                <a:ahLst/>
                <a:cxnLst>
                  <a:cxn ang="0">
                    <a:pos x="44" y="69"/>
                  </a:cxn>
                  <a:cxn ang="0">
                    <a:pos x="57" y="63"/>
                  </a:cxn>
                  <a:cxn ang="0">
                    <a:pos x="65" y="53"/>
                  </a:cxn>
                  <a:cxn ang="0">
                    <a:pos x="70" y="40"/>
                  </a:cxn>
                  <a:cxn ang="0">
                    <a:pos x="69" y="26"/>
                  </a:cxn>
                  <a:cxn ang="0">
                    <a:pos x="67" y="20"/>
                  </a:cxn>
                  <a:cxn ang="0">
                    <a:pos x="63" y="14"/>
                  </a:cxn>
                  <a:cxn ang="0">
                    <a:pos x="58" y="9"/>
                  </a:cxn>
                  <a:cxn ang="0">
                    <a:pos x="53" y="5"/>
                  </a:cxn>
                  <a:cxn ang="0">
                    <a:pos x="47" y="2"/>
                  </a:cxn>
                  <a:cxn ang="0">
                    <a:pos x="39" y="0"/>
                  </a:cxn>
                  <a:cxn ang="0">
                    <a:pos x="33" y="0"/>
                  </a:cxn>
                  <a:cxn ang="0">
                    <a:pos x="26" y="1"/>
                  </a:cxn>
                  <a:cxn ang="0">
                    <a:pos x="13" y="7"/>
                  </a:cxn>
                  <a:cxn ang="0">
                    <a:pos x="5" y="17"/>
                  </a:cxn>
                  <a:cxn ang="0">
                    <a:pos x="0" y="31"/>
                  </a:cxn>
                  <a:cxn ang="0">
                    <a:pos x="1" y="45"/>
                  </a:cxn>
                  <a:cxn ang="0">
                    <a:pos x="3" y="52"/>
                  </a:cxn>
                  <a:cxn ang="0">
                    <a:pos x="7" y="57"/>
                  </a:cxn>
                  <a:cxn ang="0">
                    <a:pos x="12" y="62"/>
                  </a:cxn>
                  <a:cxn ang="0">
                    <a:pos x="17" y="66"/>
                  </a:cxn>
                  <a:cxn ang="0">
                    <a:pos x="23" y="69"/>
                  </a:cxn>
                  <a:cxn ang="0">
                    <a:pos x="31" y="71"/>
                  </a:cxn>
                  <a:cxn ang="0">
                    <a:pos x="37" y="71"/>
                  </a:cxn>
                  <a:cxn ang="0">
                    <a:pos x="44" y="69"/>
                  </a:cxn>
                </a:cxnLst>
                <a:rect l="0" t="0" r="r" b="b"/>
                <a:pathLst>
                  <a:path w="70" h="71">
                    <a:moveTo>
                      <a:pt x="44" y="69"/>
                    </a:moveTo>
                    <a:lnTo>
                      <a:pt x="57" y="63"/>
                    </a:lnTo>
                    <a:lnTo>
                      <a:pt x="65" y="53"/>
                    </a:lnTo>
                    <a:lnTo>
                      <a:pt x="70" y="40"/>
                    </a:lnTo>
                    <a:lnTo>
                      <a:pt x="69" y="26"/>
                    </a:lnTo>
                    <a:lnTo>
                      <a:pt x="67" y="20"/>
                    </a:lnTo>
                    <a:lnTo>
                      <a:pt x="63" y="14"/>
                    </a:lnTo>
                    <a:lnTo>
                      <a:pt x="58" y="9"/>
                    </a:lnTo>
                    <a:lnTo>
                      <a:pt x="53" y="5"/>
                    </a:lnTo>
                    <a:lnTo>
                      <a:pt x="47" y="2"/>
                    </a:lnTo>
                    <a:lnTo>
                      <a:pt x="39" y="0"/>
                    </a:lnTo>
                    <a:lnTo>
                      <a:pt x="33" y="0"/>
                    </a:lnTo>
                    <a:lnTo>
                      <a:pt x="26" y="1"/>
                    </a:lnTo>
                    <a:lnTo>
                      <a:pt x="13" y="7"/>
                    </a:lnTo>
                    <a:lnTo>
                      <a:pt x="5" y="17"/>
                    </a:lnTo>
                    <a:lnTo>
                      <a:pt x="0" y="31"/>
                    </a:lnTo>
                    <a:lnTo>
                      <a:pt x="1" y="45"/>
                    </a:lnTo>
                    <a:lnTo>
                      <a:pt x="3" y="52"/>
                    </a:lnTo>
                    <a:lnTo>
                      <a:pt x="7" y="57"/>
                    </a:lnTo>
                    <a:lnTo>
                      <a:pt x="12" y="62"/>
                    </a:lnTo>
                    <a:lnTo>
                      <a:pt x="17" y="66"/>
                    </a:lnTo>
                    <a:lnTo>
                      <a:pt x="23" y="69"/>
                    </a:lnTo>
                    <a:lnTo>
                      <a:pt x="31" y="71"/>
                    </a:lnTo>
                    <a:lnTo>
                      <a:pt x="37" y="71"/>
                    </a:lnTo>
                    <a:lnTo>
                      <a:pt x="44" y="69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dirty="0"/>
              </a:p>
            </p:txBody>
          </p:sp>
          <p:sp>
            <p:nvSpPr>
              <p:cNvPr id="1047" name="Freeform 23"/>
              <p:cNvSpPr>
                <a:spLocks/>
              </p:cNvSpPr>
              <p:nvPr/>
            </p:nvSpPr>
            <p:spPr bwMode="auto">
              <a:xfrm>
                <a:off x="96837" y="2682876"/>
                <a:ext cx="22225" cy="22225"/>
              </a:xfrm>
              <a:custGeom>
                <a:avLst/>
                <a:gdLst/>
                <a:ahLst/>
                <a:cxnLst>
                  <a:cxn ang="0">
                    <a:pos x="44" y="69"/>
                  </a:cxn>
                  <a:cxn ang="0">
                    <a:pos x="58" y="63"/>
                  </a:cxn>
                  <a:cxn ang="0">
                    <a:pos x="67" y="53"/>
                  </a:cxn>
                  <a:cxn ang="0">
                    <a:pos x="71" y="41"/>
                  </a:cxn>
                  <a:cxn ang="0">
                    <a:pos x="69" y="26"/>
                  </a:cxn>
                  <a:cxn ang="0">
                    <a:pos x="67" y="20"/>
                  </a:cxn>
                  <a:cxn ang="0">
                    <a:pos x="63" y="13"/>
                  </a:cxn>
                  <a:cxn ang="0">
                    <a:pos x="58" y="9"/>
                  </a:cxn>
                  <a:cxn ang="0">
                    <a:pos x="53" y="5"/>
                  </a:cxn>
                  <a:cxn ang="0">
                    <a:pos x="47" y="2"/>
                  </a:cxn>
                  <a:cxn ang="0">
                    <a:pos x="41" y="0"/>
                  </a:cxn>
                  <a:cxn ang="0">
                    <a:pos x="33" y="0"/>
                  </a:cxn>
                  <a:cxn ang="0">
                    <a:pos x="26" y="1"/>
                  </a:cxn>
                  <a:cxn ang="0">
                    <a:pos x="13" y="7"/>
                  </a:cxn>
                  <a:cxn ang="0">
                    <a:pos x="5" y="18"/>
                  </a:cxn>
                  <a:cxn ang="0">
                    <a:pos x="0" y="31"/>
                  </a:cxn>
                  <a:cxn ang="0">
                    <a:pos x="1" y="44"/>
                  </a:cxn>
                  <a:cxn ang="0">
                    <a:pos x="4" y="52"/>
                  </a:cxn>
                  <a:cxn ang="0">
                    <a:pos x="7" y="58"/>
                  </a:cxn>
                  <a:cxn ang="0">
                    <a:pos x="12" y="63"/>
                  </a:cxn>
                  <a:cxn ang="0">
                    <a:pos x="18" y="67"/>
                  </a:cxn>
                  <a:cxn ang="0">
                    <a:pos x="25" y="69"/>
                  </a:cxn>
                  <a:cxn ang="0">
                    <a:pos x="31" y="71"/>
                  </a:cxn>
                  <a:cxn ang="0">
                    <a:pos x="37" y="71"/>
                  </a:cxn>
                  <a:cxn ang="0">
                    <a:pos x="44" y="69"/>
                  </a:cxn>
                </a:cxnLst>
                <a:rect l="0" t="0" r="r" b="b"/>
                <a:pathLst>
                  <a:path w="71" h="71">
                    <a:moveTo>
                      <a:pt x="44" y="69"/>
                    </a:moveTo>
                    <a:lnTo>
                      <a:pt x="58" y="63"/>
                    </a:lnTo>
                    <a:lnTo>
                      <a:pt x="67" y="53"/>
                    </a:lnTo>
                    <a:lnTo>
                      <a:pt x="71" y="41"/>
                    </a:lnTo>
                    <a:lnTo>
                      <a:pt x="69" y="26"/>
                    </a:lnTo>
                    <a:lnTo>
                      <a:pt x="67" y="20"/>
                    </a:lnTo>
                    <a:lnTo>
                      <a:pt x="63" y="13"/>
                    </a:lnTo>
                    <a:lnTo>
                      <a:pt x="58" y="9"/>
                    </a:lnTo>
                    <a:lnTo>
                      <a:pt x="53" y="5"/>
                    </a:lnTo>
                    <a:lnTo>
                      <a:pt x="47" y="2"/>
                    </a:lnTo>
                    <a:lnTo>
                      <a:pt x="41" y="0"/>
                    </a:lnTo>
                    <a:lnTo>
                      <a:pt x="33" y="0"/>
                    </a:lnTo>
                    <a:lnTo>
                      <a:pt x="26" y="1"/>
                    </a:lnTo>
                    <a:lnTo>
                      <a:pt x="13" y="7"/>
                    </a:lnTo>
                    <a:lnTo>
                      <a:pt x="5" y="18"/>
                    </a:lnTo>
                    <a:lnTo>
                      <a:pt x="0" y="31"/>
                    </a:lnTo>
                    <a:lnTo>
                      <a:pt x="1" y="44"/>
                    </a:lnTo>
                    <a:lnTo>
                      <a:pt x="4" y="52"/>
                    </a:lnTo>
                    <a:lnTo>
                      <a:pt x="7" y="58"/>
                    </a:lnTo>
                    <a:lnTo>
                      <a:pt x="12" y="63"/>
                    </a:lnTo>
                    <a:lnTo>
                      <a:pt x="18" y="67"/>
                    </a:lnTo>
                    <a:lnTo>
                      <a:pt x="25" y="69"/>
                    </a:lnTo>
                    <a:lnTo>
                      <a:pt x="31" y="71"/>
                    </a:lnTo>
                    <a:lnTo>
                      <a:pt x="37" y="71"/>
                    </a:lnTo>
                    <a:lnTo>
                      <a:pt x="44" y="69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dirty="0"/>
              </a:p>
            </p:txBody>
          </p:sp>
          <p:sp>
            <p:nvSpPr>
              <p:cNvPr id="1048" name="Freeform 24"/>
              <p:cNvSpPr>
                <a:spLocks/>
              </p:cNvSpPr>
              <p:nvPr/>
            </p:nvSpPr>
            <p:spPr bwMode="auto">
              <a:xfrm>
                <a:off x="-9525" y="2762251"/>
                <a:ext cx="22225" cy="22225"/>
              </a:xfrm>
              <a:custGeom>
                <a:avLst/>
                <a:gdLst/>
                <a:ahLst/>
                <a:cxnLst>
                  <a:cxn ang="0">
                    <a:pos x="44" y="68"/>
                  </a:cxn>
                  <a:cxn ang="0">
                    <a:pos x="57" y="62"/>
                  </a:cxn>
                  <a:cxn ang="0">
                    <a:pos x="66" y="52"/>
                  </a:cxn>
                  <a:cxn ang="0">
                    <a:pos x="70" y="39"/>
                  </a:cxn>
                  <a:cxn ang="0">
                    <a:pos x="69" y="26"/>
                  </a:cxn>
                  <a:cxn ang="0">
                    <a:pos x="67" y="19"/>
                  </a:cxn>
                  <a:cxn ang="0">
                    <a:pos x="63" y="13"/>
                  </a:cxn>
                  <a:cxn ang="0">
                    <a:pos x="58" y="8"/>
                  </a:cxn>
                  <a:cxn ang="0">
                    <a:pos x="53" y="4"/>
                  </a:cxn>
                  <a:cxn ang="0">
                    <a:pos x="47" y="2"/>
                  </a:cxn>
                  <a:cxn ang="0">
                    <a:pos x="39" y="0"/>
                  </a:cxn>
                  <a:cxn ang="0">
                    <a:pos x="33" y="0"/>
                  </a:cxn>
                  <a:cxn ang="0">
                    <a:pos x="26" y="1"/>
                  </a:cxn>
                  <a:cxn ang="0">
                    <a:pos x="13" y="7"/>
                  </a:cxn>
                  <a:cxn ang="0">
                    <a:pos x="5" y="17"/>
                  </a:cxn>
                  <a:cxn ang="0">
                    <a:pos x="0" y="31"/>
                  </a:cxn>
                  <a:cxn ang="0">
                    <a:pos x="1" y="44"/>
                  </a:cxn>
                  <a:cxn ang="0">
                    <a:pos x="4" y="50"/>
                  </a:cxn>
                  <a:cxn ang="0">
                    <a:pos x="7" y="55"/>
                  </a:cxn>
                  <a:cxn ang="0">
                    <a:pos x="12" y="60"/>
                  </a:cxn>
                  <a:cxn ang="0">
                    <a:pos x="17" y="64"/>
                  </a:cxn>
                  <a:cxn ang="0">
                    <a:pos x="23" y="67"/>
                  </a:cxn>
                  <a:cxn ang="0">
                    <a:pos x="31" y="69"/>
                  </a:cxn>
                  <a:cxn ang="0">
                    <a:pos x="37" y="69"/>
                  </a:cxn>
                  <a:cxn ang="0">
                    <a:pos x="44" y="68"/>
                  </a:cxn>
                </a:cxnLst>
                <a:rect l="0" t="0" r="r" b="b"/>
                <a:pathLst>
                  <a:path w="70" h="69">
                    <a:moveTo>
                      <a:pt x="44" y="68"/>
                    </a:moveTo>
                    <a:lnTo>
                      <a:pt x="57" y="62"/>
                    </a:lnTo>
                    <a:lnTo>
                      <a:pt x="66" y="52"/>
                    </a:lnTo>
                    <a:lnTo>
                      <a:pt x="70" y="39"/>
                    </a:lnTo>
                    <a:lnTo>
                      <a:pt x="69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8" y="8"/>
                    </a:lnTo>
                    <a:lnTo>
                      <a:pt x="53" y="4"/>
                    </a:lnTo>
                    <a:lnTo>
                      <a:pt x="47" y="2"/>
                    </a:lnTo>
                    <a:lnTo>
                      <a:pt x="39" y="0"/>
                    </a:lnTo>
                    <a:lnTo>
                      <a:pt x="33" y="0"/>
                    </a:lnTo>
                    <a:lnTo>
                      <a:pt x="26" y="1"/>
                    </a:lnTo>
                    <a:lnTo>
                      <a:pt x="13" y="7"/>
                    </a:lnTo>
                    <a:lnTo>
                      <a:pt x="5" y="17"/>
                    </a:lnTo>
                    <a:lnTo>
                      <a:pt x="0" y="31"/>
                    </a:lnTo>
                    <a:lnTo>
                      <a:pt x="1" y="44"/>
                    </a:lnTo>
                    <a:lnTo>
                      <a:pt x="4" y="50"/>
                    </a:lnTo>
                    <a:lnTo>
                      <a:pt x="7" y="55"/>
                    </a:lnTo>
                    <a:lnTo>
                      <a:pt x="12" y="60"/>
                    </a:lnTo>
                    <a:lnTo>
                      <a:pt x="17" y="64"/>
                    </a:lnTo>
                    <a:lnTo>
                      <a:pt x="23" y="67"/>
                    </a:lnTo>
                    <a:lnTo>
                      <a:pt x="31" y="69"/>
                    </a:lnTo>
                    <a:lnTo>
                      <a:pt x="37" y="69"/>
                    </a:lnTo>
                    <a:lnTo>
                      <a:pt x="44" y="68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dirty="0"/>
              </a:p>
            </p:txBody>
          </p:sp>
          <p:sp>
            <p:nvSpPr>
              <p:cNvPr id="1049" name="Freeform 25"/>
              <p:cNvSpPr>
                <a:spLocks/>
              </p:cNvSpPr>
              <p:nvPr/>
            </p:nvSpPr>
            <p:spPr bwMode="auto">
              <a:xfrm>
                <a:off x="50800" y="2746376"/>
                <a:ext cx="22225" cy="22225"/>
              </a:xfrm>
              <a:custGeom>
                <a:avLst/>
                <a:gdLst/>
                <a:ahLst/>
                <a:cxnLst>
                  <a:cxn ang="0">
                    <a:pos x="45" y="70"/>
                  </a:cxn>
                  <a:cxn ang="0">
                    <a:pos x="59" y="64"/>
                  </a:cxn>
                  <a:cxn ang="0">
                    <a:pos x="67" y="54"/>
                  </a:cxn>
                  <a:cxn ang="0">
                    <a:pos x="71" y="40"/>
                  </a:cxn>
                  <a:cxn ang="0">
                    <a:pos x="70" y="26"/>
                  </a:cxn>
                  <a:cxn ang="0">
                    <a:pos x="67" y="20"/>
                  </a:cxn>
                  <a:cxn ang="0">
                    <a:pos x="64" y="14"/>
                  </a:cxn>
                  <a:cxn ang="0">
                    <a:pos x="59" y="9"/>
                  </a:cxn>
                  <a:cxn ang="0">
                    <a:pos x="54" y="5"/>
                  </a:cxn>
                  <a:cxn ang="0">
                    <a:pos x="47" y="3"/>
                  </a:cxn>
                  <a:cxn ang="0">
                    <a:pos x="41" y="0"/>
                  </a:cxn>
                  <a:cxn ang="0">
                    <a:pos x="34" y="0"/>
                  </a:cxn>
                  <a:cxn ang="0">
                    <a:pos x="26" y="2"/>
                  </a:cxn>
                  <a:cxn ang="0">
                    <a:pos x="14" y="8"/>
                  </a:cxn>
                  <a:cxn ang="0">
                    <a:pos x="5" y="18"/>
                  </a:cxn>
                  <a:cxn ang="0">
                    <a:pos x="0" y="31"/>
                  </a:cxn>
                  <a:cxn ang="0">
                    <a:pos x="2" y="45"/>
                  </a:cxn>
                  <a:cxn ang="0">
                    <a:pos x="4" y="51"/>
                  </a:cxn>
                  <a:cxn ang="0">
                    <a:pos x="8" y="57"/>
                  </a:cxn>
                  <a:cxn ang="0">
                    <a:pos x="13" y="62"/>
                  </a:cxn>
                  <a:cxn ang="0">
                    <a:pos x="19" y="66"/>
                  </a:cxn>
                  <a:cxn ang="0">
                    <a:pos x="25" y="69"/>
                  </a:cxn>
                  <a:cxn ang="0">
                    <a:pos x="31" y="71"/>
                  </a:cxn>
                  <a:cxn ang="0">
                    <a:pos x="37" y="71"/>
                  </a:cxn>
                  <a:cxn ang="0">
                    <a:pos x="45" y="70"/>
                  </a:cxn>
                </a:cxnLst>
                <a:rect l="0" t="0" r="r" b="b"/>
                <a:pathLst>
                  <a:path w="71" h="71">
                    <a:moveTo>
                      <a:pt x="45" y="70"/>
                    </a:moveTo>
                    <a:lnTo>
                      <a:pt x="59" y="64"/>
                    </a:lnTo>
                    <a:lnTo>
                      <a:pt x="67" y="54"/>
                    </a:lnTo>
                    <a:lnTo>
                      <a:pt x="71" y="40"/>
                    </a:lnTo>
                    <a:lnTo>
                      <a:pt x="70" y="26"/>
                    </a:lnTo>
                    <a:lnTo>
                      <a:pt x="67" y="20"/>
                    </a:lnTo>
                    <a:lnTo>
                      <a:pt x="64" y="14"/>
                    </a:lnTo>
                    <a:lnTo>
                      <a:pt x="59" y="9"/>
                    </a:lnTo>
                    <a:lnTo>
                      <a:pt x="54" y="5"/>
                    </a:lnTo>
                    <a:lnTo>
                      <a:pt x="47" y="3"/>
                    </a:lnTo>
                    <a:lnTo>
                      <a:pt x="41" y="0"/>
                    </a:lnTo>
                    <a:lnTo>
                      <a:pt x="34" y="0"/>
                    </a:lnTo>
                    <a:lnTo>
                      <a:pt x="26" y="2"/>
                    </a:lnTo>
                    <a:lnTo>
                      <a:pt x="14" y="8"/>
                    </a:lnTo>
                    <a:lnTo>
                      <a:pt x="5" y="18"/>
                    </a:lnTo>
                    <a:lnTo>
                      <a:pt x="0" y="31"/>
                    </a:lnTo>
                    <a:lnTo>
                      <a:pt x="2" y="45"/>
                    </a:lnTo>
                    <a:lnTo>
                      <a:pt x="4" y="51"/>
                    </a:lnTo>
                    <a:lnTo>
                      <a:pt x="8" y="57"/>
                    </a:lnTo>
                    <a:lnTo>
                      <a:pt x="13" y="62"/>
                    </a:lnTo>
                    <a:lnTo>
                      <a:pt x="19" y="66"/>
                    </a:lnTo>
                    <a:lnTo>
                      <a:pt x="25" y="69"/>
                    </a:lnTo>
                    <a:lnTo>
                      <a:pt x="31" y="71"/>
                    </a:lnTo>
                    <a:lnTo>
                      <a:pt x="37" y="71"/>
                    </a:lnTo>
                    <a:lnTo>
                      <a:pt x="45" y="70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dirty="0"/>
              </a:p>
            </p:txBody>
          </p:sp>
          <p:sp>
            <p:nvSpPr>
              <p:cNvPr id="1050" name="Freeform 26"/>
              <p:cNvSpPr>
                <a:spLocks/>
              </p:cNvSpPr>
              <p:nvPr/>
            </p:nvSpPr>
            <p:spPr bwMode="auto">
              <a:xfrm>
                <a:off x="109537" y="2728913"/>
                <a:ext cx="22225" cy="23813"/>
              </a:xfrm>
              <a:custGeom>
                <a:avLst/>
                <a:gdLst/>
                <a:ahLst/>
                <a:cxnLst>
                  <a:cxn ang="0">
                    <a:pos x="44" y="70"/>
                  </a:cxn>
                  <a:cxn ang="0">
                    <a:pos x="57" y="64"/>
                  </a:cxn>
                  <a:cxn ang="0">
                    <a:pos x="65" y="54"/>
                  </a:cxn>
                  <a:cxn ang="0">
                    <a:pos x="70" y="40"/>
                  </a:cxn>
                  <a:cxn ang="0">
                    <a:pos x="69" y="26"/>
                  </a:cxn>
                  <a:cxn ang="0">
                    <a:pos x="67" y="20"/>
                  </a:cxn>
                  <a:cxn ang="0">
                    <a:pos x="63" y="14"/>
                  </a:cxn>
                  <a:cxn ang="0">
                    <a:pos x="58" y="9"/>
                  </a:cxn>
                  <a:cxn ang="0">
                    <a:pos x="53" y="5"/>
                  </a:cxn>
                  <a:cxn ang="0">
                    <a:pos x="47" y="3"/>
                  </a:cxn>
                  <a:cxn ang="0">
                    <a:pos x="39" y="0"/>
                  </a:cxn>
                  <a:cxn ang="0">
                    <a:pos x="33" y="0"/>
                  </a:cxn>
                  <a:cxn ang="0">
                    <a:pos x="26" y="2"/>
                  </a:cxn>
                  <a:cxn ang="0">
                    <a:pos x="12" y="8"/>
                  </a:cxn>
                  <a:cxn ang="0">
                    <a:pos x="3" y="18"/>
                  </a:cxn>
                  <a:cxn ang="0">
                    <a:pos x="0" y="31"/>
                  </a:cxn>
                  <a:cxn ang="0">
                    <a:pos x="1" y="45"/>
                  </a:cxn>
                  <a:cxn ang="0">
                    <a:pos x="3" y="51"/>
                  </a:cxn>
                  <a:cxn ang="0">
                    <a:pos x="7" y="57"/>
                  </a:cxn>
                  <a:cxn ang="0">
                    <a:pos x="12" y="62"/>
                  </a:cxn>
                  <a:cxn ang="0">
                    <a:pos x="17" y="66"/>
                  </a:cxn>
                  <a:cxn ang="0">
                    <a:pos x="23" y="69"/>
                  </a:cxn>
                  <a:cxn ang="0">
                    <a:pos x="31" y="71"/>
                  </a:cxn>
                  <a:cxn ang="0">
                    <a:pos x="37" y="71"/>
                  </a:cxn>
                  <a:cxn ang="0">
                    <a:pos x="44" y="70"/>
                  </a:cxn>
                </a:cxnLst>
                <a:rect l="0" t="0" r="r" b="b"/>
                <a:pathLst>
                  <a:path w="70" h="71">
                    <a:moveTo>
                      <a:pt x="44" y="70"/>
                    </a:moveTo>
                    <a:lnTo>
                      <a:pt x="57" y="64"/>
                    </a:lnTo>
                    <a:lnTo>
                      <a:pt x="65" y="54"/>
                    </a:lnTo>
                    <a:lnTo>
                      <a:pt x="70" y="40"/>
                    </a:lnTo>
                    <a:lnTo>
                      <a:pt x="69" y="26"/>
                    </a:lnTo>
                    <a:lnTo>
                      <a:pt x="67" y="20"/>
                    </a:lnTo>
                    <a:lnTo>
                      <a:pt x="63" y="14"/>
                    </a:lnTo>
                    <a:lnTo>
                      <a:pt x="58" y="9"/>
                    </a:lnTo>
                    <a:lnTo>
                      <a:pt x="53" y="5"/>
                    </a:lnTo>
                    <a:lnTo>
                      <a:pt x="47" y="3"/>
                    </a:lnTo>
                    <a:lnTo>
                      <a:pt x="39" y="0"/>
                    </a:lnTo>
                    <a:lnTo>
                      <a:pt x="33" y="0"/>
                    </a:lnTo>
                    <a:lnTo>
                      <a:pt x="26" y="2"/>
                    </a:lnTo>
                    <a:lnTo>
                      <a:pt x="12" y="8"/>
                    </a:lnTo>
                    <a:lnTo>
                      <a:pt x="3" y="18"/>
                    </a:lnTo>
                    <a:lnTo>
                      <a:pt x="0" y="31"/>
                    </a:lnTo>
                    <a:lnTo>
                      <a:pt x="1" y="45"/>
                    </a:lnTo>
                    <a:lnTo>
                      <a:pt x="3" y="51"/>
                    </a:lnTo>
                    <a:lnTo>
                      <a:pt x="7" y="57"/>
                    </a:lnTo>
                    <a:lnTo>
                      <a:pt x="12" y="62"/>
                    </a:lnTo>
                    <a:lnTo>
                      <a:pt x="17" y="66"/>
                    </a:lnTo>
                    <a:lnTo>
                      <a:pt x="23" y="69"/>
                    </a:lnTo>
                    <a:lnTo>
                      <a:pt x="31" y="71"/>
                    </a:lnTo>
                    <a:lnTo>
                      <a:pt x="37" y="71"/>
                    </a:lnTo>
                    <a:lnTo>
                      <a:pt x="44" y="70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dirty="0"/>
              </a:p>
            </p:txBody>
          </p:sp>
          <p:sp>
            <p:nvSpPr>
              <p:cNvPr id="1051" name="Freeform 27"/>
              <p:cNvSpPr>
                <a:spLocks/>
              </p:cNvSpPr>
              <p:nvPr/>
            </p:nvSpPr>
            <p:spPr bwMode="auto">
              <a:xfrm>
                <a:off x="157162" y="2667001"/>
                <a:ext cx="22225" cy="22225"/>
              </a:xfrm>
              <a:custGeom>
                <a:avLst/>
                <a:gdLst/>
                <a:ahLst/>
                <a:cxnLst>
                  <a:cxn ang="0">
                    <a:pos x="44" y="69"/>
                  </a:cxn>
                  <a:cxn ang="0">
                    <a:pos x="57" y="63"/>
                  </a:cxn>
                  <a:cxn ang="0">
                    <a:pos x="65" y="52"/>
                  </a:cxn>
                  <a:cxn ang="0">
                    <a:pos x="70" y="40"/>
                  </a:cxn>
                  <a:cxn ang="0">
                    <a:pos x="69" y="25"/>
                  </a:cxn>
                  <a:cxn ang="0">
                    <a:pos x="67" y="19"/>
                  </a:cxn>
                  <a:cxn ang="0">
                    <a:pos x="63" y="12"/>
                  </a:cxn>
                  <a:cxn ang="0">
                    <a:pos x="58" y="7"/>
                  </a:cxn>
                  <a:cxn ang="0">
                    <a:pos x="53" y="4"/>
                  </a:cxn>
                  <a:cxn ang="0">
                    <a:pos x="47" y="1"/>
                  </a:cxn>
                  <a:cxn ang="0">
                    <a:pos x="39" y="0"/>
                  </a:cxn>
                  <a:cxn ang="0">
                    <a:pos x="33" y="0"/>
                  </a:cxn>
                  <a:cxn ang="0">
                    <a:pos x="26" y="1"/>
                  </a:cxn>
                  <a:cxn ang="0">
                    <a:pos x="12" y="7"/>
                  </a:cxn>
                  <a:cxn ang="0">
                    <a:pos x="3" y="17"/>
                  </a:cxn>
                  <a:cxn ang="0">
                    <a:pos x="0" y="30"/>
                  </a:cxn>
                  <a:cxn ang="0">
                    <a:pos x="1" y="45"/>
                  </a:cxn>
                  <a:cxn ang="0">
                    <a:pos x="3" y="51"/>
                  </a:cxn>
                  <a:cxn ang="0">
                    <a:pos x="7" y="57"/>
                  </a:cxn>
                  <a:cxn ang="0">
                    <a:pos x="12" y="62"/>
                  </a:cxn>
                  <a:cxn ang="0">
                    <a:pos x="17" y="66"/>
                  </a:cxn>
                  <a:cxn ang="0">
                    <a:pos x="23" y="68"/>
                  </a:cxn>
                  <a:cxn ang="0">
                    <a:pos x="31" y="71"/>
                  </a:cxn>
                  <a:cxn ang="0">
                    <a:pos x="37" y="71"/>
                  </a:cxn>
                  <a:cxn ang="0">
                    <a:pos x="44" y="69"/>
                  </a:cxn>
                </a:cxnLst>
                <a:rect l="0" t="0" r="r" b="b"/>
                <a:pathLst>
                  <a:path w="70" h="71">
                    <a:moveTo>
                      <a:pt x="44" y="69"/>
                    </a:moveTo>
                    <a:lnTo>
                      <a:pt x="57" y="63"/>
                    </a:lnTo>
                    <a:lnTo>
                      <a:pt x="65" y="52"/>
                    </a:lnTo>
                    <a:lnTo>
                      <a:pt x="70" y="40"/>
                    </a:lnTo>
                    <a:lnTo>
                      <a:pt x="69" y="25"/>
                    </a:lnTo>
                    <a:lnTo>
                      <a:pt x="67" y="19"/>
                    </a:lnTo>
                    <a:lnTo>
                      <a:pt x="63" y="12"/>
                    </a:lnTo>
                    <a:lnTo>
                      <a:pt x="58" y="7"/>
                    </a:lnTo>
                    <a:lnTo>
                      <a:pt x="53" y="4"/>
                    </a:lnTo>
                    <a:lnTo>
                      <a:pt x="47" y="1"/>
                    </a:lnTo>
                    <a:lnTo>
                      <a:pt x="39" y="0"/>
                    </a:lnTo>
                    <a:lnTo>
                      <a:pt x="33" y="0"/>
                    </a:lnTo>
                    <a:lnTo>
                      <a:pt x="26" y="1"/>
                    </a:lnTo>
                    <a:lnTo>
                      <a:pt x="12" y="7"/>
                    </a:lnTo>
                    <a:lnTo>
                      <a:pt x="3" y="17"/>
                    </a:lnTo>
                    <a:lnTo>
                      <a:pt x="0" y="30"/>
                    </a:lnTo>
                    <a:lnTo>
                      <a:pt x="1" y="45"/>
                    </a:lnTo>
                    <a:lnTo>
                      <a:pt x="3" y="51"/>
                    </a:lnTo>
                    <a:lnTo>
                      <a:pt x="7" y="57"/>
                    </a:lnTo>
                    <a:lnTo>
                      <a:pt x="12" y="62"/>
                    </a:lnTo>
                    <a:lnTo>
                      <a:pt x="17" y="66"/>
                    </a:lnTo>
                    <a:lnTo>
                      <a:pt x="23" y="68"/>
                    </a:lnTo>
                    <a:lnTo>
                      <a:pt x="31" y="71"/>
                    </a:lnTo>
                    <a:lnTo>
                      <a:pt x="37" y="71"/>
                    </a:lnTo>
                    <a:lnTo>
                      <a:pt x="44" y="69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dirty="0"/>
              </a:p>
            </p:txBody>
          </p:sp>
          <p:sp>
            <p:nvSpPr>
              <p:cNvPr id="1052" name="Freeform 28"/>
              <p:cNvSpPr>
                <a:spLocks/>
              </p:cNvSpPr>
              <p:nvPr/>
            </p:nvSpPr>
            <p:spPr bwMode="auto">
              <a:xfrm>
                <a:off x="217487" y="2651126"/>
                <a:ext cx="22225" cy="22225"/>
              </a:xfrm>
              <a:custGeom>
                <a:avLst/>
                <a:gdLst/>
                <a:ahLst/>
                <a:cxnLst>
                  <a:cxn ang="0">
                    <a:pos x="45" y="69"/>
                  </a:cxn>
                  <a:cxn ang="0">
                    <a:pos x="57" y="63"/>
                  </a:cxn>
                  <a:cxn ang="0">
                    <a:pos x="66" y="53"/>
                  </a:cxn>
                  <a:cxn ang="0">
                    <a:pos x="71" y="40"/>
                  </a:cxn>
                  <a:cxn ang="0">
                    <a:pos x="69" y="26"/>
                  </a:cxn>
                  <a:cxn ang="0">
                    <a:pos x="67" y="18"/>
                  </a:cxn>
                  <a:cxn ang="0">
                    <a:pos x="63" y="12"/>
                  </a:cxn>
                  <a:cxn ang="0">
                    <a:pos x="58" y="7"/>
                  </a:cxn>
                  <a:cxn ang="0">
                    <a:pos x="53" y="4"/>
                  </a:cxn>
                  <a:cxn ang="0">
                    <a:pos x="47" y="1"/>
                  </a:cxn>
                  <a:cxn ang="0">
                    <a:pos x="40" y="0"/>
                  </a:cxn>
                  <a:cxn ang="0">
                    <a:pos x="33" y="0"/>
                  </a:cxn>
                  <a:cxn ang="0">
                    <a:pos x="26" y="1"/>
                  </a:cxn>
                  <a:cxn ang="0">
                    <a:pos x="14" y="7"/>
                  </a:cxn>
                  <a:cxn ang="0">
                    <a:pos x="5" y="17"/>
                  </a:cxn>
                  <a:cxn ang="0">
                    <a:pos x="0" y="31"/>
                  </a:cxn>
                  <a:cxn ang="0">
                    <a:pos x="1" y="44"/>
                  </a:cxn>
                  <a:cxn ang="0">
                    <a:pos x="4" y="51"/>
                  </a:cxn>
                  <a:cxn ang="0">
                    <a:pos x="7" y="57"/>
                  </a:cxn>
                  <a:cxn ang="0">
                    <a:pos x="12" y="62"/>
                  </a:cxn>
                  <a:cxn ang="0">
                    <a:pos x="17" y="66"/>
                  </a:cxn>
                  <a:cxn ang="0">
                    <a:pos x="24" y="68"/>
                  </a:cxn>
                  <a:cxn ang="0">
                    <a:pos x="31" y="71"/>
                  </a:cxn>
                  <a:cxn ang="0">
                    <a:pos x="37" y="71"/>
                  </a:cxn>
                  <a:cxn ang="0">
                    <a:pos x="45" y="69"/>
                  </a:cxn>
                </a:cxnLst>
                <a:rect l="0" t="0" r="r" b="b"/>
                <a:pathLst>
                  <a:path w="71" h="71">
                    <a:moveTo>
                      <a:pt x="45" y="69"/>
                    </a:moveTo>
                    <a:lnTo>
                      <a:pt x="57" y="63"/>
                    </a:lnTo>
                    <a:lnTo>
                      <a:pt x="66" y="53"/>
                    </a:lnTo>
                    <a:lnTo>
                      <a:pt x="71" y="40"/>
                    </a:lnTo>
                    <a:lnTo>
                      <a:pt x="69" y="26"/>
                    </a:lnTo>
                    <a:lnTo>
                      <a:pt x="67" y="18"/>
                    </a:lnTo>
                    <a:lnTo>
                      <a:pt x="63" y="12"/>
                    </a:lnTo>
                    <a:lnTo>
                      <a:pt x="58" y="7"/>
                    </a:lnTo>
                    <a:lnTo>
                      <a:pt x="53" y="4"/>
                    </a:lnTo>
                    <a:lnTo>
                      <a:pt x="47" y="1"/>
                    </a:lnTo>
                    <a:lnTo>
                      <a:pt x="40" y="0"/>
                    </a:lnTo>
                    <a:lnTo>
                      <a:pt x="33" y="0"/>
                    </a:lnTo>
                    <a:lnTo>
                      <a:pt x="26" y="1"/>
                    </a:lnTo>
                    <a:lnTo>
                      <a:pt x="14" y="7"/>
                    </a:lnTo>
                    <a:lnTo>
                      <a:pt x="5" y="17"/>
                    </a:lnTo>
                    <a:lnTo>
                      <a:pt x="0" y="31"/>
                    </a:lnTo>
                    <a:lnTo>
                      <a:pt x="1" y="44"/>
                    </a:lnTo>
                    <a:lnTo>
                      <a:pt x="4" y="51"/>
                    </a:lnTo>
                    <a:lnTo>
                      <a:pt x="7" y="57"/>
                    </a:lnTo>
                    <a:lnTo>
                      <a:pt x="12" y="62"/>
                    </a:lnTo>
                    <a:lnTo>
                      <a:pt x="17" y="66"/>
                    </a:lnTo>
                    <a:lnTo>
                      <a:pt x="24" y="68"/>
                    </a:lnTo>
                    <a:lnTo>
                      <a:pt x="31" y="71"/>
                    </a:lnTo>
                    <a:lnTo>
                      <a:pt x="37" y="71"/>
                    </a:lnTo>
                    <a:lnTo>
                      <a:pt x="45" y="69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dirty="0"/>
              </a:p>
            </p:txBody>
          </p:sp>
          <p:sp>
            <p:nvSpPr>
              <p:cNvPr id="1053" name="Freeform 29"/>
              <p:cNvSpPr>
                <a:spLocks/>
              </p:cNvSpPr>
              <p:nvPr/>
            </p:nvSpPr>
            <p:spPr bwMode="auto">
              <a:xfrm>
                <a:off x="-39688" y="3119438"/>
                <a:ext cx="22225" cy="23813"/>
              </a:xfrm>
              <a:custGeom>
                <a:avLst/>
                <a:gdLst/>
                <a:ahLst/>
                <a:cxnLst>
                  <a:cxn ang="0">
                    <a:pos x="45" y="70"/>
                  </a:cxn>
                  <a:cxn ang="0">
                    <a:pos x="57" y="63"/>
                  </a:cxn>
                  <a:cxn ang="0">
                    <a:pos x="66" y="52"/>
                  </a:cxn>
                  <a:cxn ang="0">
                    <a:pos x="71" y="40"/>
                  </a:cxn>
                  <a:cxn ang="0">
                    <a:pos x="70" y="26"/>
                  </a:cxn>
                  <a:cxn ang="0">
                    <a:pos x="67" y="19"/>
                  </a:cxn>
                  <a:cxn ang="0">
                    <a:pos x="63" y="12"/>
                  </a:cxn>
                  <a:cxn ang="0">
                    <a:pos x="58" y="8"/>
                  </a:cxn>
                  <a:cxn ang="0">
                    <a:pos x="53" y="4"/>
                  </a:cxn>
                  <a:cxn ang="0">
                    <a:pos x="47" y="1"/>
                  </a:cxn>
                  <a:cxn ang="0">
                    <a:pos x="40" y="0"/>
                  </a:cxn>
                  <a:cxn ang="0">
                    <a:pos x="34" y="0"/>
                  </a:cxn>
                  <a:cxn ang="0">
                    <a:pos x="26" y="1"/>
                  </a:cxn>
                  <a:cxn ang="0">
                    <a:pos x="12" y="8"/>
                  </a:cxn>
                  <a:cxn ang="0">
                    <a:pos x="4" y="17"/>
                  </a:cxn>
                  <a:cxn ang="0">
                    <a:pos x="0" y="31"/>
                  </a:cxn>
                  <a:cxn ang="0">
                    <a:pos x="1" y="45"/>
                  </a:cxn>
                  <a:cxn ang="0">
                    <a:pos x="4" y="51"/>
                  </a:cxn>
                  <a:cxn ang="0">
                    <a:pos x="8" y="57"/>
                  </a:cxn>
                  <a:cxn ang="0">
                    <a:pos x="12" y="62"/>
                  </a:cxn>
                  <a:cxn ang="0">
                    <a:pos x="17" y="66"/>
                  </a:cxn>
                  <a:cxn ang="0">
                    <a:pos x="24" y="68"/>
                  </a:cxn>
                  <a:cxn ang="0">
                    <a:pos x="31" y="71"/>
                  </a:cxn>
                  <a:cxn ang="0">
                    <a:pos x="37" y="71"/>
                  </a:cxn>
                  <a:cxn ang="0">
                    <a:pos x="45" y="70"/>
                  </a:cxn>
                </a:cxnLst>
                <a:rect l="0" t="0" r="r" b="b"/>
                <a:pathLst>
                  <a:path w="71" h="71">
                    <a:moveTo>
                      <a:pt x="45" y="70"/>
                    </a:moveTo>
                    <a:lnTo>
                      <a:pt x="57" y="63"/>
                    </a:lnTo>
                    <a:lnTo>
                      <a:pt x="66" y="52"/>
                    </a:lnTo>
                    <a:lnTo>
                      <a:pt x="71" y="40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2"/>
                    </a:lnTo>
                    <a:lnTo>
                      <a:pt x="58" y="8"/>
                    </a:lnTo>
                    <a:lnTo>
                      <a:pt x="53" y="4"/>
                    </a:lnTo>
                    <a:lnTo>
                      <a:pt x="47" y="1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26" y="1"/>
                    </a:lnTo>
                    <a:lnTo>
                      <a:pt x="12" y="8"/>
                    </a:lnTo>
                    <a:lnTo>
                      <a:pt x="4" y="17"/>
                    </a:lnTo>
                    <a:lnTo>
                      <a:pt x="0" y="31"/>
                    </a:lnTo>
                    <a:lnTo>
                      <a:pt x="1" y="45"/>
                    </a:lnTo>
                    <a:lnTo>
                      <a:pt x="4" y="51"/>
                    </a:lnTo>
                    <a:lnTo>
                      <a:pt x="8" y="57"/>
                    </a:lnTo>
                    <a:lnTo>
                      <a:pt x="12" y="62"/>
                    </a:lnTo>
                    <a:lnTo>
                      <a:pt x="17" y="66"/>
                    </a:lnTo>
                    <a:lnTo>
                      <a:pt x="24" y="68"/>
                    </a:lnTo>
                    <a:lnTo>
                      <a:pt x="31" y="71"/>
                    </a:lnTo>
                    <a:lnTo>
                      <a:pt x="37" y="71"/>
                    </a:lnTo>
                    <a:lnTo>
                      <a:pt x="45" y="70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dirty="0"/>
              </a:p>
            </p:txBody>
          </p:sp>
          <p:sp>
            <p:nvSpPr>
              <p:cNvPr id="1054" name="Freeform 30"/>
              <p:cNvSpPr>
                <a:spLocks/>
              </p:cNvSpPr>
              <p:nvPr/>
            </p:nvSpPr>
            <p:spPr bwMode="auto">
              <a:xfrm>
                <a:off x="19050" y="3103563"/>
                <a:ext cx="22225" cy="22225"/>
              </a:xfrm>
              <a:custGeom>
                <a:avLst/>
                <a:gdLst/>
                <a:ahLst/>
                <a:cxnLst>
                  <a:cxn ang="0">
                    <a:pos x="44" y="69"/>
                  </a:cxn>
                  <a:cxn ang="0">
                    <a:pos x="57" y="63"/>
                  </a:cxn>
                  <a:cxn ang="0">
                    <a:pos x="65" y="53"/>
                  </a:cxn>
                  <a:cxn ang="0">
                    <a:pos x="70" y="40"/>
                  </a:cxn>
                  <a:cxn ang="0">
                    <a:pos x="69" y="26"/>
                  </a:cxn>
                  <a:cxn ang="0">
                    <a:pos x="67" y="20"/>
                  </a:cxn>
                  <a:cxn ang="0">
                    <a:pos x="63" y="14"/>
                  </a:cxn>
                  <a:cxn ang="0">
                    <a:pos x="58" y="9"/>
                  </a:cxn>
                  <a:cxn ang="0">
                    <a:pos x="53" y="5"/>
                  </a:cxn>
                  <a:cxn ang="0">
                    <a:pos x="47" y="2"/>
                  </a:cxn>
                  <a:cxn ang="0">
                    <a:pos x="39" y="0"/>
                  </a:cxn>
                  <a:cxn ang="0">
                    <a:pos x="33" y="0"/>
                  </a:cxn>
                  <a:cxn ang="0">
                    <a:pos x="26" y="1"/>
                  </a:cxn>
                  <a:cxn ang="0">
                    <a:pos x="13" y="7"/>
                  </a:cxn>
                  <a:cxn ang="0">
                    <a:pos x="5" y="17"/>
                  </a:cxn>
                  <a:cxn ang="0">
                    <a:pos x="0" y="31"/>
                  </a:cxn>
                  <a:cxn ang="0">
                    <a:pos x="1" y="45"/>
                  </a:cxn>
                  <a:cxn ang="0">
                    <a:pos x="3" y="51"/>
                  </a:cxn>
                  <a:cxn ang="0">
                    <a:pos x="7" y="57"/>
                  </a:cxn>
                  <a:cxn ang="0">
                    <a:pos x="12" y="62"/>
                  </a:cxn>
                  <a:cxn ang="0">
                    <a:pos x="17" y="66"/>
                  </a:cxn>
                  <a:cxn ang="0">
                    <a:pos x="23" y="68"/>
                  </a:cxn>
                  <a:cxn ang="0">
                    <a:pos x="31" y="71"/>
                  </a:cxn>
                  <a:cxn ang="0">
                    <a:pos x="37" y="71"/>
                  </a:cxn>
                  <a:cxn ang="0">
                    <a:pos x="44" y="69"/>
                  </a:cxn>
                </a:cxnLst>
                <a:rect l="0" t="0" r="r" b="b"/>
                <a:pathLst>
                  <a:path w="70" h="71">
                    <a:moveTo>
                      <a:pt x="44" y="69"/>
                    </a:moveTo>
                    <a:lnTo>
                      <a:pt x="57" y="63"/>
                    </a:lnTo>
                    <a:lnTo>
                      <a:pt x="65" y="53"/>
                    </a:lnTo>
                    <a:lnTo>
                      <a:pt x="70" y="40"/>
                    </a:lnTo>
                    <a:lnTo>
                      <a:pt x="69" y="26"/>
                    </a:lnTo>
                    <a:lnTo>
                      <a:pt x="67" y="20"/>
                    </a:lnTo>
                    <a:lnTo>
                      <a:pt x="63" y="14"/>
                    </a:lnTo>
                    <a:lnTo>
                      <a:pt x="58" y="9"/>
                    </a:lnTo>
                    <a:lnTo>
                      <a:pt x="53" y="5"/>
                    </a:lnTo>
                    <a:lnTo>
                      <a:pt x="47" y="2"/>
                    </a:lnTo>
                    <a:lnTo>
                      <a:pt x="39" y="0"/>
                    </a:lnTo>
                    <a:lnTo>
                      <a:pt x="33" y="0"/>
                    </a:lnTo>
                    <a:lnTo>
                      <a:pt x="26" y="1"/>
                    </a:lnTo>
                    <a:lnTo>
                      <a:pt x="13" y="7"/>
                    </a:lnTo>
                    <a:lnTo>
                      <a:pt x="5" y="17"/>
                    </a:lnTo>
                    <a:lnTo>
                      <a:pt x="0" y="31"/>
                    </a:lnTo>
                    <a:lnTo>
                      <a:pt x="1" y="45"/>
                    </a:lnTo>
                    <a:lnTo>
                      <a:pt x="3" y="51"/>
                    </a:lnTo>
                    <a:lnTo>
                      <a:pt x="7" y="57"/>
                    </a:lnTo>
                    <a:lnTo>
                      <a:pt x="12" y="62"/>
                    </a:lnTo>
                    <a:lnTo>
                      <a:pt x="17" y="66"/>
                    </a:lnTo>
                    <a:lnTo>
                      <a:pt x="23" y="68"/>
                    </a:lnTo>
                    <a:lnTo>
                      <a:pt x="31" y="71"/>
                    </a:lnTo>
                    <a:lnTo>
                      <a:pt x="37" y="71"/>
                    </a:lnTo>
                    <a:lnTo>
                      <a:pt x="44" y="69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dirty="0"/>
              </a:p>
            </p:txBody>
          </p:sp>
          <p:sp>
            <p:nvSpPr>
              <p:cNvPr id="1055" name="Freeform 31"/>
              <p:cNvSpPr>
                <a:spLocks/>
              </p:cNvSpPr>
              <p:nvPr/>
            </p:nvSpPr>
            <p:spPr bwMode="auto">
              <a:xfrm>
                <a:off x="79375" y="3087688"/>
                <a:ext cx="22225" cy="22225"/>
              </a:xfrm>
              <a:custGeom>
                <a:avLst/>
                <a:gdLst/>
                <a:ahLst/>
                <a:cxnLst>
                  <a:cxn ang="0">
                    <a:pos x="43" y="69"/>
                  </a:cxn>
                  <a:cxn ang="0">
                    <a:pos x="57" y="63"/>
                  </a:cxn>
                  <a:cxn ang="0">
                    <a:pos x="66" y="53"/>
                  </a:cxn>
                  <a:cxn ang="0">
                    <a:pos x="69" y="40"/>
                  </a:cxn>
                  <a:cxn ang="0">
                    <a:pos x="68" y="26"/>
                  </a:cxn>
                  <a:cxn ang="0">
                    <a:pos x="66" y="20"/>
                  </a:cxn>
                  <a:cxn ang="0">
                    <a:pos x="62" y="13"/>
                  </a:cxn>
                  <a:cxn ang="0">
                    <a:pos x="57" y="9"/>
                  </a:cxn>
                  <a:cxn ang="0">
                    <a:pos x="52" y="5"/>
                  </a:cxn>
                  <a:cxn ang="0">
                    <a:pos x="46" y="2"/>
                  </a:cxn>
                  <a:cxn ang="0">
                    <a:pos x="38" y="0"/>
                  </a:cxn>
                  <a:cxn ang="0">
                    <a:pos x="32" y="0"/>
                  </a:cxn>
                  <a:cxn ang="0">
                    <a:pos x="25" y="1"/>
                  </a:cxn>
                  <a:cxn ang="0">
                    <a:pos x="12" y="7"/>
                  </a:cxn>
                  <a:cxn ang="0">
                    <a:pos x="4" y="17"/>
                  </a:cxn>
                  <a:cxn ang="0">
                    <a:pos x="0" y="31"/>
                  </a:cxn>
                  <a:cxn ang="0">
                    <a:pos x="1" y="45"/>
                  </a:cxn>
                  <a:cxn ang="0">
                    <a:pos x="4" y="51"/>
                  </a:cxn>
                  <a:cxn ang="0">
                    <a:pos x="6" y="57"/>
                  </a:cxn>
                  <a:cxn ang="0">
                    <a:pos x="11" y="62"/>
                  </a:cxn>
                  <a:cxn ang="0">
                    <a:pos x="17" y="66"/>
                  </a:cxn>
                  <a:cxn ang="0">
                    <a:pos x="22" y="68"/>
                  </a:cxn>
                  <a:cxn ang="0">
                    <a:pos x="30" y="71"/>
                  </a:cxn>
                  <a:cxn ang="0">
                    <a:pos x="36" y="71"/>
                  </a:cxn>
                  <a:cxn ang="0">
                    <a:pos x="43" y="69"/>
                  </a:cxn>
                </a:cxnLst>
                <a:rect l="0" t="0" r="r" b="b"/>
                <a:pathLst>
                  <a:path w="69" h="71">
                    <a:moveTo>
                      <a:pt x="43" y="69"/>
                    </a:moveTo>
                    <a:lnTo>
                      <a:pt x="57" y="63"/>
                    </a:lnTo>
                    <a:lnTo>
                      <a:pt x="66" y="53"/>
                    </a:lnTo>
                    <a:lnTo>
                      <a:pt x="69" y="40"/>
                    </a:lnTo>
                    <a:lnTo>
                      <a:pt x="68" y="26"/>
                    </a:lnTo>
                    <a:lnTo>
                      <a:pt x="66" y="20"/>
                    </a:lnTo>
                    <a:lnTo>
                      <a:pt x="62" y="13"/>
                    </a:lnTo>
                    <a:lnTo>
                      <a:pt x="57" y="9"/>
                    </a:lnTo>
                    <a:lnTo>
                      <a:pt x="52" y="5"/>
                    </a:lnTo>
                    <a:lnTo>
                      <a:pt x="46" y="2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25" y="1"/>
                    </a:lnTo>
                    <a:lnTo>
                      <a:pt x="12" y="7"/>
                    </a:lnTo>
                    <a:lnTo>
                      <a:pt x="4" y="17"/>
                    </a:lnTo>
                    <a:lnTo>
                      <a:pt x="0" y="31"/>
                    </a:lnTo>
                    <a:lnTo>
                      <a:pt x="1" y="45"/>
                    </a:lnTo>
                    <a:lnTo>
                      <a:pt x="4" y="51"/>
                    </a:lnTo>
                    <a:lnTo>
                      <a:pt x="6" y="57"/>
                    </a:lnTo>
                    <a:lnTo>
                      <a:pt x="11" y="62"/>
                    </a:lnTo>
                    <a:lnTo>
                      <a:pt x="17" y="66"/>
                    </a:lnTo>
                    <a:lnTo>
                      <a:pt x="22" y="68"/>
                    </a:lnTo>
                    <a:lnTo>
                      <a:pt x="30" y="71"/>
                    </a:lnTo>
                    <a:lnTo>
                      <a:pt x="36" y="71"/>
                    </a:lnTo>
                    <a:lnTo>
                      <a:pt x="43" y="69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dirty="0"/>
              </a:p>
            </p:txBody>
          </p:sp>
          <p:sp>
            <p:nvSpPr>
              <p:cNvPr id="1056" name="Freeform 32"/>
              <p:cNvSpPr>
                <a:spLocks/>
              </p:cNvSpPr>
              <p:nvPr/>
            </p:nvSpPr>
            <p:spPr bwMode="auto">
              <a:xfrm>
                <a:off x="139700" y="3070226"/>
                <a:ext cx="22225" cy="22225"/>
              </a:xfrm>
              <a:custGeom>
                <a:avLst/>
                <a:gdLst/>
                <a:ahLst/>
                <a:cxnLst>
                  <a:cxn ang="0">
                    <a:pos x="44" y="69"/>
                  </a:cxn>
                  <a:cxn ang="0">
                    <a:pos x="57" y="63"/>
                  </a:cxn>
                  <a:cxn ang="0">
                    <a:pos x="65" y="53"/>
                  </a:cxn>
                  <a:cxn ang="0">
                    <a:pos x="70" y="39"/>
                  </a:cxn>
                  <a:cxn ang="0">
                    <a:pos x="69" y="26"/>
                  </a:cxn>
                  <a:cxn ang="0">
                    <a:pos x="66" y="20"/>
                  </a:cxn>
                  <a:cxn ang="0">
                    <a:pos x="63" y="13"/>
                  </a:cxn>
                  <a:cxn ang="0">
                    <a:pos x="58" y="8"/>
                  </a:cxn>
                  <a:cxn ang="0">
                    <a:pos x="53" y="5"/>
                  </a:cxn>
                  <a:cxn ang="0">
                    <a:pos x="47" y="2"/>
                  </a:cxn>
                  <a:cxn ang="0">
                    <a:pos x="39" y="0"/>
                  </a:cxn>
                  <a:cxn ang="0">
                    <a:pos x="33" y="0"/>
                  </a:cxn>
                  <a:cxn ang="0">
                    <a:pos x="26" y="1"/>
                  </a:cxn>
                  <a:cxn ang="0">
                    <a:pos x="12" y="7"/>
                  </a:cxn>
                  <a:cxn ang="0">
                    <a:pos x="3" y="17"/>
                  </a:cxn>
                  <a:cxn ang="0">
                    <a:pos x="0" y="31"/>
                  </a:cxn>
                  <a:cxn ang="0">
                    <a:pos x="1" y="44"/>
                  </a:cxn>
                  <a:cxn ang="0">
                    <a:pos x="3" y="51"/>
                  </a:cxn>
                  <a:cxn ang="0">
                    <a:pos x="7" y="57"/>
                  </a:cxn>
                  <a:cxn ang="0">
                    <a:pos x="12" y="62"/>
                  </a:cxn>
                  <a:cxn ang="0">
                    <a:pos x="17" y="65"/>
                  </a:cxn>
                  <a:cxn ang="0">
                    <a:pos x="23" y="68"/>
                  </a:cxn>
                  <a:cxn ang="0">
                    <a:pos x="31" y="70"/>
                  </a:cxn>
                  <a:cxn ang="0">
                    <a:pos x="37" y="70"/>
                  </a:cxn>
                  <a:cxn ang="0">
                    <a:pos x="44" y="69"/>
                  </a:cxn>
                </a:cxnLst>
                <a:rect l="0" t="0" r="r" b="b"/>
                <a:pathLst>
                  <a:path w="70" h="70">
                    <a:moveTo>
                      <a:pt x="44" y="69"/>
                    </a:moveTo>
                    <a:lnTo>
                      <a:pt x="57" y="63"/>
                    </a:lnTo>
                    <a:lnTo>
                      <a:pt x="65" y="53"/>
                    </a:lnTo>
                    <a:lnTo>
                      <a:pt x="70" y="39"/>
                    </a:lnTo>
                    <a:lnTo>
                      <a:pt x="69" y="26"/>
                    </a:lnTo>
                    <a:lnTo>
                      <a:pt x="66" y="20"/>
                    </a:lnTo>
                    <a:lnTo>
                      <a:pt x="63" y="13"/>
                    </a:lnTo>
                    <a:lnTo>
                      <a:pt x="58" y="8"/>
                    </a:lnTo>
                    <a:lnTo>
                      <a:pt x="53" y="5"/>
                    </a:lnTo>
                    <a:lnTo>
                      <a:pt x="47" y="2"/>
                    </a:lnTo>
                    <a:lnTo>
                      <a:pt x="39" y="0"/>
                    </a:lnTo>
                    <a:lnTo>
                      <a:pt x="33" y="0"/>
                    </a:lnTo>
                    <a:lnTo>
                      <a:pt x="26" y="1"/>
                    </a:lnTo>
                    <a:lnTo>
                      <a:pt x="12" y="7"/>
                    </a:lnTo>
                    <a:lnTo>
                      <a:pt x="3" y="17"/>
                    </a:lnTo>
                    <a:lnTo>
                      <a:pt x="0" y="31"/>
                    </a:lnTo>
                    <a:lnTo>
                      <a:pt x="1" y="44"/>
                    </a:lnTo>
                    <a:lnTo>
                      <a:pt x="3" y="51"/>
                    </a:lnTo>
                    <a:lnTo>
                      <a:pt x="7" y="57"/>
                    </a:lnTo>
                    <a:lnTo>
                      <a:pt x="12" y="62"/>
                    </a:lnTo>
                    <a:lnTo>
                      <a:pt x="17" y="65"/>
                    </a:lnTo>
                    <a:lnTo>
                      <a:pt x="23" y="68"/>
                    </a:lnTo>
                    <a:lnTo>
                      <a:pt x="31" y="70"/>
                    </a:lnTo>
                    <a:lnTo>
                      <a:pt x="37" y="70"/>
                    </a:lnTo>
                    <a:lnTo>
                      <a:pt x="44" y="69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dirty="0"/>
              </a:p>
            </p:txBody>
          </p:sp>
          <p:sp>
            <p:nvSpPr>
              <p:cNvPr id="1057" name="Freeform 33"/>
              <p:cNvSpPr>
                <a:spLocks/>
              </p:cNvSpPr>
              <p:nvPr/>
            </p:nvSpPr>
            <p:spPr bwMode="auto">
              <a:xfrm>
                <a:off x="198437" y="3054351"/>
                <a:ext cx="23813" cy="22225"/>
              </a:xfrm>
              <a:custGeom>
                <a:avLst/>
                <a:gdLst/>
                <a:ahLst/>
                <a:cxnLst>
                  <a:cxn ang="0">
                    <a:pos x="45" y="69"/>
                  </a:cxn>
                  <a:cxn ang="0">
                    <a:pos x="57" y="63"/>
                  </a:cxn>
                  <a:cxn ang="0">
                    <a:pos x="66" y="53"/>
                  </a:cxn>
                  <a:cxn ang="0">
                    <a:pos x="71" y="39"/>
                  </a:cxn>
                  <a:cxn ang="0">
                    <a:pos x="69" y="26"/>
                  </a:cxn>
                  <a:cxn ang="0">
                    <a:pos x="67" y="19"/>
                  </a:cxn>
                  <a:cxn ang="0">
                    <a:pos x="63" y="13"/>
                  </a:cxn>
                  <a:cxn ang="0">
                    <a:pos x="58" y="8"/>
                  </a:cxn>
                  <a:cxn ang="0">
                    <a:pos x="53" y="5"/>
                  </a:cxn>
                  <a:cxn ang="0">
                    <a:pos x="47" y="2"/>
                  </a:cxn>
                  <a:cxn ang="0">
                    <a:pos x="40" y="0"/>
                  </a:cxn>
                  <a:cxn ang="0">
                    <a:pos x="33" y="0"/>
                  </a:cxn>
                  <a:cxn ang="0">
                    <a:pos x="26" y="1"/>
                  </a:cxn>
                  <a:cxn ang="0">
                    <a:pos x="14" y="7"/>
                  </a:cxn>
                  <a:cxn ang="0">
                    <a:pos x="5" y="17"/>
                  </a:cxn>
                  <a:cxn ang="0">
                    <a:pos x="0" y="31"/>
                  </a:cxn>
                  <a:cxn ang="0">
                    <a:pos x="1" y="44"/>
                  </a:cxn>
                  <a:cxn ang="0">
                    <a:pos x="4" y="52"/>
                  </a:cxn>
                  <a:cxn ang="0">
                    <a:pos x="7" y="58"/>
                  </a:cxn>
                  <a:cxn ang="0">
                    <a:pos x="12" y="63"/>
                  </a:cxn>
                  <a:cxn ang="0">
                    <a:pos x="17" y="67"/>
                  </a:cxn>
                  <a:cxn ang="0">
                    <a:pos x="24" y="69"/>
                  </a:cxn>
                  <a:cxn ang="0">
                    <a:pos x="31" y="70"/>
                  </a:cxn>
                  <a:cxn ang="0">
                    <a:pos x="37" y="70"/>
                  </a:cxn>
                  <a:cxn ang="0">
                    <a:pos x="45" y="69"/>
                  </a:cxn>
                </a:cxnLst>
                <a:rect l="0" t="0" r="r" b="b"/>
                <a:pathLst>
                  <a:path w="71" h="70">
                    <a:moveTo>
                      <a:pt x="45" y="69"/>
                    </a:moveTo>
                    <a:lnTo>
                      <a:pt x="57" y="63"/>
                    </a:lnTo>
                    <a:lnTo>
                      <a:pt x="66" y="53"/>
                    </a:lnTo>
                    <a:lnTo>
                      <a:pt x="71" y="39"/>
                    </a:lnTo>
                    <a:lnTo>
                      <a:pt x="69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8" y="8"/>
                    </a:lnTo>
                    <a:lnTo>
                      <a:pt x="53" y="5"/>
                    </a:lnTo>
                    <a:lnTo>
                      <a:pt x="47" y="2"/>
                    </a:lnTo>
                    <a:lnTo>
                      <a:pt x="40" y="0"/>
                    </a:lnTo>
                    <a:lnTo>
                      <a:pt x="33" y="0"/>
                    </a:lnTo>
                    <a:lnTo>
                      <a:pt x="26" y="1"/>
                    </a:lnTo>
                    <a:lnTo>
                      <a:pt x="14" y="7"/>
                    </a:lnTo>
                    <a:lnTo>
                      <a:pt x="5" y="17"/>
                    </a:lnTo>
                    <a:lnTo>
                      <a:pt x="0" y="31"/>
                    </a:lnTo>
                    <a:lnTo>
                      <a:pt x="1" y="44"/>
                    </a:lnTo>
                    <a:lnTo>
                      <a:pt x="4" y="52"/>
                    </a:lnTo>
                    <a:lnTo>
                      <a:pt x="7" y="58"/>
                    </a:lnTo>
                    <a:lnTo>
                      <a:pt x="12" y="63"/>
                    </a:lnTo>
                    <a:lnTo>
                      <a:pt x="17" y="67"/>
                    </a:lnTo>
                    <a:lnTo>
                      <a:pt x="24" y="69"/>
                    </a:lnTo>
                    <a:lnTo>
                      <a:pt x="31" y="70"/>
                    </a:lnTo>
                    <a:lnTo>
                      <a:pt x="37" y="70"/>
                    </a:lnTo>
                    <a:lnTo>
                      <a:pt x="45" y="69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dirty="0"/>
              </a:p>
            </p:txBody>
          </p:sp>
          <p:sp>
            <p:nvSpPr>
              <p:cNvPr id="1058" name="Freeform 34"/>
              <p:cNvSpPr>
                <a:spLocks/>
              </p:cNvSpPr>
              <p:nvPr/>
            </p:nvSpPr>
            <p:spPr bwMode="auto">
              <a:xfrm>
                <a:off x="66675" y="3038476"/>
                <a:ext cx="20638" cy="22225"/>
              </a:xfrm>
              <a:custGeom>
                <a:avLst/>
                <a:gdLst/>
                <a:ahLst/>
                <a:cxnLst>
                  <a:cxn ang="0">
                    <a:pos x="43" y="69"/>
                  </a:cxn>
                  <a:cxn ang="0">
                    <a:pos x="56" y="63"/>
                  </a:cxn>
                  <a:cxn ang="0">
                    <a:pos x="64" y="53"/>
                  </a:cxn>
                  <a:cxn ang="0">
                    <a:pos x="69" y="41"/>
                  </a:cxn>
                  <a:cxn ang="0">
                    <a:pos x="68" y="26"/>
                  </a:cxn>
                  <a:cxn ang="0">
                    <a:pos x="66" y="20"/>
                  </a:cxn>
                  <a:cxn ang="0">
                    <a:pos x="62" y="13"/>
                  </a:cxn>
                  <a:cxn ang="0">
                    <a:pos x="57" y="8"/>
                  </a:cxn>
                  <a:cxn ang="0">
                    <a:pos x="52" y="5"/>
                  </a:cxn>
                  <a:cxn ang="0">
                    <a:pos x="46" y="2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6" y="1"/>
                  </a:cxn>
                  <a:cxn ang="0">
                    <a:pos x="14" y="7"/>
                  </a:cxn>
                  <a:cxn ang="0">
                    <a:pos x="5" y="18"/>
                  </a:cxn>
                  <a:cxn ang="0">
                    <a:pos x="0" y="31"/>
                  </a:cxn>
                  <a:cxn ang="0">
                    <a:pos x="1" y="46"/>
                  </a:cxn>
                  <a:cxn ang="0">
                    <a:pos x="4" y="52"/>
                  </a:cxn>
                  <a:cxn ang="0">
                    <a:pos x="7" y="58"/>
                  </a:cxn>
                  <a:cxn ang="0">
                    <a:pos x="12" y="63"/>
                  </a:cxn>
                  <a:cxn ang="0">
                    <a:pos x="17" y="67"/>
                  </a:cxn>
                  <a:cxn ang="0">
                    <a:pos x="23" y="69"/>
                  </a:cxn>
                  <a:cxn ang="0">
                    <a:pos x="30" y="70"/>
                  </a:cxn>
                  <a:cxn ang="0">
                    <a:pos x="37" y="70"/>
                  </a:cxn>
                  <a:cxn ang="0">
                    <a:pos x="43" y="69"/>
                  </a:cxn>
                </a:cxnLst>
                <a:rect l="0" t="0" r="r" b="b"/>
                <a:pathLst>
                  <a:path w="69" h="70">
                    <a:moveTo>
                      <a:pt x="43" y="69"/>
                    </a:moveTo>
                    <a:lnTo>
                      <a:pt x="56" y="63"/>
                    </a:lnTo>
                    <a:lnTo>
                      <a:pt x="64" y="53"/>
                    </a:lnTo>
                    <a:lnTo>
                      <a:pt x="69" y="41"/>
                    </a:lnTo>
                    <a:lnTo>
                      <a:pt x="68" y="26"/>
                    </a:lnTo>
                    <a:lnTo>
                      <a:pt x="66" y="20"/>
                    </a:lnTo>
                    <a:lnTo>
                      <a:pt x="62" y="13"/>
                    </a:lnTo>
                    <a:lnTo>
                      <a:pt x="57" y="8"/>
                    </a:lnTo>
                    <a:lnTo>
                      <a:pt x="52" y="5"/>
                    </a:lnTo>
                    <a:lnTo>
                      <a:pt x="46" y="2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6" y="1"/>
                    </a:lnTo>
                    <a:lnTo>
                      <a:pt x="14" y="7"/>
                    </a:lnTo>
                    <a:lnTo>
                      <a:pt x="5" y="18"/>
                    </a:lnTo>
                    <a:lnTo>
                      <a:pt x="0" y="31"/>
                    </a:lnTo>
                    <a:lnTo>
                      <a:pt x="1" y="46"/>
                    </a:lnTo>
                    <a:lnTo>
                      <a:pt x="4" y="52"/>
                    </a:lnTo>
                    <a:lnTo>
                      <a:pt x="7" y="58"/>
                    </a:lnTo>
                    <a:lnTo>
                      <a:pt x="12" y="63"/>
                    </a:lnTo>
                    <a:lnTo>
                      <a:pt x="17" y="67"/>
                    </a:lnTo>
                    <a:lnTo>
                      <a:pt x="23" y="69"/>
                    </a:lnTo>
                    <a:lnTo>
                      <a:pt x="30" y="70"/>
                    </a:lnTo>
                    <a:lnTo>
                      <a:pt x="37" y="70"/>
                    </a:lnTo>
                    <a:lnTo>
                      <a:pt x="43" y="69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dirty="0"/>
              </a:p>
            </p:txBody>
          </p:sp>
          <p:sp>
            <p:nvSpPr>
              <p:cNvPr id="1059" name="Freeform 35"/>
              <p:cNvSpPr>
                <a:spLocks/>
              </p:cNvSpPr>
              <p:nvPr/>
            </p:nvSpPr>
            <p:spPr bwMode="auto">
              <a:xfrm>
                <a:off x="125412" y="3021013"/>
                <a:ext cx="22225" cy="23813"/>
              </a:xfrm>
              <a:custGeom>
                <a:avLst/>
                <a:gdLst/>
                <a:ahLst/>
                <a:cxnLst>
                  <a:cxn ang="0">
                    <a:pos x="46" y="69"/>
                  </a:cxn>
                  <a:cxn ang="0">
                    <a:pos x="58" y="63"/>
                  </a:cxn>
                  <a:cxn ang="0">
                    <a:pos x="67" y="52"/>
                  </a:cxn>
                  <a:cxn ang="0">
                    <a:pos x="72" y="40"/>
                  </a:cxn>
                  <a:cxn ang="0">
                    <a:pos x="71" y="26"/>
                  </a:cxn>
                  <a:cxn ang="0">
                    <a:pos x="68" y="18"/>
                  </a:cxn>
                  <a:cxn ang="0">
                    <a:pos x="65" y="12"/>
                  </a:cxn>
                  <a:cxn ang="0">
                    <a:pos x="60" y="7"/>
                  </a:cxn>
                  <a:cxn ang="0">
                    <a:pos x="53" y="4"/>
                  </a:cxn>
                  <a:cxn ang="0">
                    <a:pos x="47" y="1"/>
                  </a:cxn>
                  <a:cxn ang="0">
                    <a:pos x="41" y="0"/>
                  </a:cxn>
                  <a:cxn ang="0">
                    <a:pos x="34" y="0"/>
                  </a:cxn>
                  <a:cxn ang="0">
                    <a:pos x="26" y="1"/>
                  </a:cxn>
                  <a:cxn ang="0">
                    <a:pos x="14" y="7"/>
                  </a:cxn>
                  <a:cxn ang="0">
                    <a:pos x="5" y="17"/>
                  </a:cxn>
                  <a:cxn ang="0">
                    <a:pos x="0" y="30"/>
                  </a:cxn>
                  <a:cxn ang="0">
                    <a:pos x="1" y="45"/>
                  </a:cxn>
                  <a:cxn ang="0">
                    <a:pos x="4" y="51"/>
                  </a:cxn>
                  <a:cxn ang="0">
                    <a:pos x="8" y="57"/>
                  </a:cxn>
                  <a:cxn ang="0">
                    <a:pos x="13" y="62"/>
                  </a:cxn>
                  <a:cxn ang="0">
                    <a:pos x="19" y="66"/>
                  </a:cxn>
                  <a:cxn ang="0">
                    <a:pos x="25" y="68"/>
                  </a:cxn>
                  <a:cxn ang="0">
                    <a:pos x="31" y="71"/>
                  </a:cxn>
                  <a:cxn ang="0">
                    <a:pos x="39" y="71"/>
                  </a:cxn>
                  <a:cxn ang="0">
                    <a:pos x="46" y="69"/>
                  </a:cxn>
                </a:cxnLst>
                <a:rect l="0" t="0" r="r" b="b"/>
                <a:pathLst>
                  <a:path w="72" h="71">
                    <a:moveTo>
                      <a:pt x="46" y="69"/>
                    </a:moveTo>
                    <a:lnTo>
                      <a:pt x="58" y="63"/>
                    </a:lnTo>
                    <a:lnTo>
                      <a:pt x="67" y="52"/>
                    </a:lnTo>
                    <a:lnTo>
                      <a:pt x="72" y="40"/>
                    </a:lnTo>
                    <a:lnTo>
                      <a:pt x="71" y="26"/>
                    </a:lnTo>
                    <a:lnTo>
                      <a:pt x="68" y="18"/>
                    </a:lnTo>
                    <a:lnTo>
                      <a:pt x="65" y="12"/>
                    </a:lnTo>
                    <a:lnTo>
                      <a:pt x="60" y="7"/>
                    </a:lnTo>
                    <a:lnTo>
                      <a:pt x="53" y="4"/>
                    </a:lnTo>
                    <a:lnTo>
                      <a:pt x="47" y="1"/>
                    </a:lnTo>
                    <a:lnTo>
                      <a:pt x="41" y="0"/>
                    </a:lnTo>
                    <a:lnTo>
                      <a:pt x="34" y="0"/>
                    </a:lnTo>
                    <a:lnTo>
                      <a:pt x="26" y="1"/>
                    </a:lnTo>
                    <a:lnTo>
                      <a:pt x="14" y="7"/>
                    </a:lnTo>
                    <a:lnTo>
                      <a:pt x="5" y="17"/>
                    </a:lnTo>
                    <a:lnTo>
                      <a:pt x="0" y="30"/>
                    </a:lnTo>
                    <a:lnTo>
                      <a:pt x="1" y="45"/>
                    </a:lnTo>
                    <a:lnTo>
                      <a:pt x="4" y="51"/>
                    </a:lnTo>
                    <a:lnTo>
                      <a:pt x="8" y="57"/>
                    </a:lnTo>
                    <a:lnTo>
                      <a:pt x="13" y="62"/>
                    </a:lnTo>
                    <a:lnTo>
                      <a:pt x="19" y="66"/>
                    </a:lnTo>
                    <a:lnTo>
                      <a:pt x="25" y="68"/>
                    </a:lnTo>
                    <a:lnTo>
                      <a:pt x="31" y="71"/>
                    </a:lnTo>
                    <a:lnTo>
                      <a:pt x="39" y="71"/>
                    </a:lnTo>
                    <a:lnTo>
                      <a:pt x="46" y="69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dirty="0"/>
              </a:p>
            </p:txBody>
          </p:sp>
          <p:sp>
            <p:nvSpPr>
              <p:cNvPr id="1060" name="Freeform 36"/>
              <p:cNvSpPr>
                <a:spLocks/>
              </p:cNvSpPr>
              <p:nvPr/>
            </p:nvSpPr>
            <p:spPr bwMode="auto">
              <a:xfrm>
                <a:off x="185737" y="3005138"/>
                <a:ext cx="22225" cy="22225"/>
              </a:xfrm>
              <a:custGeom>
                <a:avLst/>
                <a:gdLst/>
                <a:ahLst/>
                <a:cxnLst>
                  <a:cxn ang="0">
                    <a:pos x="44" y="69"/>
                  </a:cxn>
                  <a:cxn ang="0">
                    <a:pos x="57" y="63"/>
                  </a:cxn>
                  <a:cxn ang="0">
                    <a:pos x="66" y="53"/>
                  </a:cxn>
                  <a:cxn ang="0">
                    <a:pos x="70" y="39"/>
                  </a:cxn>
                  <a:cxn ang="0">
                    <a:pos x="69" y="26"/>
                  </a:cxn>
                  <a:cxn ang="0">
                    <a:pos x="67" y="18"/>
                  </a:cxn>
                  <a:cxn ang="0">
                    <a:pos x="63" y="13"/>
                  </a:cxn>
                  <a:cxn ang="0">
                    <a:pos x="58" y="8"/>
                  </a:cxn>
                  <a:cxn ang="0">
                    <a:pos x="53" y="3"/>
                  </a:cxn>
                  <a:cxn ang="0">
                    <a:pos x="47" y="1"/>
                  </a:cxn>
                  <a:cxn ang="0">
                    <a:pos x="39" y="0"/>
                  </a:cxn>
                  <a:cxn ang="0">
                    <a:pos x="33" y="0"/>
                  </a:cxn>
                  <a:cxn ang="0">
                    <a:pos x="26" y="1"/>
                  </a:cxn>
                  <a:cxn ang="0">
                    <a:pos x="13" y="7"/>
                  </a:cxn>
                  <a:cxn ang="0">
                    <a:pos x="5" y="17"/>
                  </a:cxn>
                  <a:cxn ang="0">
                    <a:pos x="0" y="31"/>
                  </a:cxn>
                  <a:cxn ang="0">
                    <a:pos x="1" y="44"/>
                  </a:cxn>
                  <a:cxn ang="0">
                    <a:pos x="4" y="51"/>
                  </a:cxn>
                  <a:cxn ang="0">
                    <a:pos x="7" y="57"/>
                  </a:cxn>
                  <a:cxn ang="0">
                    <a:pos x="12" y="62"/>
                  </a:cxn>
                  <a:cxn ang="0">
                    <a:pos x="17" y="65"/>
                  </a:cxn>
                  <a:cxn ang="0">
                    <a:pos x="23" y="68"/>
                  </a:cxn>
                  <a:cxn ang="0">
                    <a:pos x="31" y="70"/>
                  </a:cxn>
                  <a:cxn ang="0">
                    <a:pos x="37" y="70"/>
                  </a:cxn>
                  <a:cxn ang="0">
                    <a:pos x="44" y="69"/>
                  </a:cxn>
                </a:cxnLst>
                <a:rect l="0" t="0" r="r" b="b"/>
                <a:pathLst>
                  <a:path w="70" h="70">
                    <a:moveTo>
                      <a:pt x="44" y="69"/>
                    </a:moveTo>
                    <a:lnTo>
                      <a:pt x="57" y="63"/>
                    </a:lnTo>
                    <a:lnTo>
                      <a:pt x="66" y="53"/>
                    </a:lnTo>
                    <a:lnTo>
                      <a:pt x="70" y="39"/>
                    </a:lnTo>
                    <a:lnTo>
                      <a:pt x="69" y="26"/>
                    </a:lnTo>
                    <a:lnTo>
                      <a:pt x="67" y="18"/>
                    </a:lnTo>
                    <a:lnTo>
                      <a:pt x="63" y="13"/>
                    </a:lnTo>
                    <a:lnTo>
                      <a:pt x="58" y="8"/>
                    </a:lnTo>
                    <a:lnTo>
                      <a:pt x="53" y="3"/>
                    </a:lnTo>
                    <a:lnTo>
                      <a:pt x="47" y="1"/>
                    </a:lnTo>
                    <a:lnTo>
                      <a:pt x="39" y="0"/>
                    </a:lnTo>
                    <a:lnTo>
                      <a:pt x="33" y="0"/>
                    </a:lnTo>
                    <a:lnTo>
                      <a:pt x="26" y="1"/>
                    </a:lnTo>
                    <a:lnTo>
                      <a:pt x="13" y="7"/>
                    </a:lnTo>
                    <a:lnTo>
                      <a:pt x="5" y="17"/>
                    </a:lnTo>
                    <a:lnTo>
                      <a:pt x="0" y="31"/>
                    </a:lnTo>
                    <a:lnTo>
                      <a:pt x="1" y="44"/>
                    </a:lnTo>
                    <a:lnTo>
                      <a:pt x="4" y="51"/>
                    </a:lnTo>
                    <a:lnTo>
                      <a:pt x="7" y="57"/>
                    </a:lnTo>
                    <a:lnTo>
                      <a:pt x="12" y="62"/>
                    </a:lnTo>
                    <a:lnTo>
                      <a:pt x="17" y="65"/>
                    </a:lnTo>
                    <a:lnTo>
                      <a:pt x="23" y="68"/>
                    </a:lnTo>
                    <a:lnTo>
                      <a:pt x="31" y="70"/>
                    </a:lnTo>
                    <a:lnTo>
                      <a:pt x="37" y="70"/>
                    </a:lnTo>
                    <a:lnTo>
                      <a:pt x="44" y="69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dirty="0"/>
              </a:p>
            </p:txBody>
          </p:sp>
          <p:sp>
            <p:nvSpPr>
              <p:cNvPr id="1061" name="Freeform 37"/>
              <p:cNvSpPr>
                <a:spLocks/>
              </p:cNvSpPr>
              <p:nvPr/>
            </p:nvSpPr>
            <p:spPr bwMode="auto">
              <a:xfrm>
                <a:off x="258762" y="3036888"/>
                <a:ext cx="22225" cy="23813"/>
              </a:xfrm>
              <a:custGeom>
                <a:avLst/>
                <a:gdLst/>
                <a:ahLst/>
                <a:cxnLst>
                  <a:cxn ang="0">
                    <a:pos x="45" y="71"/>
                  </a:cxn>
                  <a:cxn ang="0">
                    <a:pos x="59" y="65"/>
                  </a:cxn>
                  <a:cxn ang="0">
                    <a:pos x="67" y="54"/>
                  </a:cxn>
                  <a:cxn ang="0">
                    <a:pos x="71" y="41"/>
                  </a:cxn>
                  <a:cxn ang="0">
                    <a:pos x="70" y="27"/>
                  </a:cxn>
                  <a:cxn ang="0">
                    <a:pos x="67" y="20"/>
                  </a:cxn>
                  <a:cxn ang="0">
                    <a:pos x="64" y="14"/>
                  </a:cxn>
                  <a:cxn ang="0">
                    <a:pos x="59" y="9"/>
                  </a:cxn>
                  <a:cxn ang="0">
                    <a:pos x="54" y="5"/>
                  </a:cxn>
                  <a:cxn ang="0">
                    <a:pos x="48" y="3"/>
                  </a:cxn>
                  <a:cxn ang="0">
                    <a:pos x="40" y="0"/>
                  </a:cxn>
                  <a:cxn ang="0">
                    <a:pos x="34" y="0"/>
                  </a:cxn>
                  <a:cxn ang="0">
                    <a:pos x="26" y="2"/>
                  </a:cxn>
                  <a:cxn ang="0">
                    <a:pos x="14" y="8"/>
                  </a:cxn>
                  <a:cxn ang="0">
                    <a:pos x="5" y="19"/>
                  </a:cxn>
                  <a:cxn ang="0">
                    <a:pos x="0" y="32"/>
                  </a:cxn>
                  <a:cxn ang="0">
                    <a:pos x="2" y="46"/>
                  </a:cxn>
                  <a:cxn ang="0">
                    <a:pos x="4" y="53"/>
                  </a:cxn>
                  <a:cxn ang="0">
                    <a:pos x="8" y="59"/>
                  </a:cxn>
                  <a:cxn ang="0">
                    <a:pos x="13" y="64"/>
                  </a:cxn>
                  <a:cxn ang="0">
                    <a:pos x="18" y="67"/>
                  </a:cxn>
                  <a:cxn ang="0">
                    <a:pos x="24" y="70"/>
                  </a:cxn>
                  <a:cxn ang="0">
                    <a:pos x="31" y="72"/>
                  </a:cxn>
                  <a:cxn ang="0">
                    <a:pos x="38" y="72"/>
                  </a:cxn>
                  <a:cxn ang="0">
                    <a:pos x="45" y="71"/>
                  </a:cxn>
                </a:cxnLst>
                <a:rect l="0" t="0" r="r" b="b"/>
                <a:pathLst>
                  <a:path w="71" h="72">
                    <a:moveTo>
                      <a:pt x="45" y="71"/>
                    </a:moveTo>
                    <a:lnTo>
                      <a:pt x="59" y="65"/>
                    </a:lnTo>
                    <a:lnTo>
                      <a:pt x="67" y="54"/>
                    </a:lnTo>
                    <a:lnTo>
                      <a:pt x="71" y="41"/>
                    </a:lnTo>
                    <a:lnTo>
                      <a:pt x="70" y="27"/>
                    </a:lnTo>
                    <a:lnTo>
                      <a:pt x="67" y="20"/>
                    </a:lnTo>
                    <a:lnTo>
                      <a:pt x="64" y="14"/>
                    </a:lnTo>
                    <a:lnTo>
                      <a:pt x="59" y="9"/>
                    </a:lnTo>
                    <a:lnTo>
                      <a:pt x="54" y="5"/>
                    </a:lnTo>
                    <a:lnTo>
                      <a:pt x="48" y="3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26" y="2"/>
                    </a:lnTo>
                    <a:lnTo>
                      <a:pt x="14" y="8"/>
                    </a:lnTo>
                    <a:lnTo>
                      <a:pt x="5" y="19"/>
                    </a:lnTo>
                    <a:lnTo>
                      <a:pt x="0" y="32"/>
                    </a:lnTo>
                    <a:lnTo>
                      <a:pt x="2" y="46"/>
                    </a:lnTo>
                    <a:lnTo>
                      <a:pt x="4" y="53"/>
                    </a:lnTo>
                    <a:lnTo>
                      <a:pt x="8" y="59"/>
                    </a:lnTo>
                    <a:lnTo>
                      <a:pt x="13" y="64"/>
                    </a:lnTo>
                    <a:lnTo>
                      <a:pt x="18" y="67"/>
                    </a:lnTo>
                    <a:lnTo>
                      <a:pt x="24" y="70"/>
                    </a:lnTo>
                    <a:lnTo>
                      <a:pt x="31" y="72"/>
                    </a:lnTo>
                    <a:lnTo>
                      <a:pt x="38" y="72"/>
                    </a:lnTo>
                    <a:lnTo>
                      <a:pt x="45" y="71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dirty="0"/>
              </a:p>
            </p:txBody>
          </p:sp>
          <p:sp>
            <p:nvSpPr>
              <p:cNvPr id="1062" name="Freeform 38"/>
              <p:cNvSpPr>
                <a:spLocks/>
              </p:cNvSpPr>
              <p:nvPr/>
            </p:nvSpPr>
            <p:spPr bwMode="auto">
              <a:xfrm>
                <a:off x="230187" y="2697163"/>
                <a:ext cx="22225" cy="22225"/>
              </a:xfrm>
              <a:custGeom>
                <a:avLst/>
                <a:gdLst/>
                <a:ahLst/>
                <a:cxnLst>
                  <a:cxn ang="0">
                    <a:pos x="44" y="71"/>
                  </a:cxn>
                  <a:cxn ang="0">
                    <a:pos x="58" y="65"/>
                  </a:cxn>
                  <a:cxn ang="0">
                    <a:pos x="67" y="53"/>
                  </a:cxn>
                  <a:cxn ang="0">
                    <a:pos x="70" y="41"/>
                  </a:cxn>
                  <a:cxn ang="0">
                    <a:pos x="69" y="26"/>
                  </a:cxn>
                  <a:cxn ang="0">
                    <a:pos x="67" y="20"/>
                  </a:cxn>
                  <a:cxn ang="0">
                    <a:pos x="63" y="14"/>
                  </a:cxn>
                  <a:cxn ang="0">
                    <a:pos x="58" y="9"/>
                  </a:cxn>
                  <a:cxn ang="0">
                    <a:pos x="53" y="5"/>
                  </a:cxn>
                  <a:cxn ang="0">
                    <a:pos x="47" y="2"/>
                  </a:cxn>
                  <a:cxn ang="0">
                    <a:pos x="41" y="0"/>
                  </a:cxn>
                  <a:cxn ang="0">
                    <a:pos x="33" y="0"/>
                  </a:cxn>
                  <a:cxn ang="0">
                    <a:pos x="26" y="1"/>
                  </a:cxn>
                  <a:cxn ang="0">
                    <a:pos x="13" y="7"/>
                  </a:cxn>
                  <a:cxn ang="0">
                    <a:pos x="5" y="19"/>
                  </a:cxn>
                  <a:cxn ang="0">
                    <a:pos x="0" y="31"/>
                  </a:cxn>
                  <a:cxn ang="0">
                    <a:pos x="1" y="46"/>
                  </a:cxn>
                  <a:cxn ang="0">
                    <a:pos x="3" y="52"/>
                  </a:cxn>
                  <a:cxn ang="0">
                    <a:pos x="7" y="58"/>
                  </a:cxn>
                  <a:cxn ang="0">
                    <a:pos x="12" y="63"/>
                  </a:cxn>
                  <a:cxn ang="0">
                    <a:pos x="18" y="67"/>
                  </a:cxn>
                  <a:cxn ang="0">
                    <a:pos x="24" y="70"/>
                  </a:cxn>
                  <a:cxn ang="0">
                    <a:pos x="31" y="72"/>
                  </a:cxn>
                  <a:cxn ang="0">
                    <a:pos x="37" y="72"/>
                  </a:cxn>
                  <a:cxn ang="0">
                    <a:pos x="44" y="71"/>
                  </a:cxn>
                </a:cxnLst>
                <a:rect l="0" t="0" r="r" b="b"/>
                <a:pathLst>
                  <a:path w="70" h="72">
                    <a:moveTo>
                      <a:pt x="44" y="71"/>
                    </a:moveTo>
                    <a:lnTo>
                      <a:pt x="58" y="65"/>
                    </a:lnTo>
                    <a:lnTo>
                      <a:pt x="67" y="53"/>
                    </a:lnTo>
                    <a:lnTo>
                      <a:pt x="70" y="41"/>
                    </a:lnTo>
                    <a:lnTo>
                      <a:pt x="69" y="26"/>
                    </a:lnTo>
                    <a:lnTo>
                      <a:pt x="67" y="20"/>
                    </a:lnTo>
                    <a:lnTo>
                      <a:pt x="63" y="14"/>
                    </a:lnTo>
                    <a:lnTo>
                      <a:pt x="58" y="9"/>
                    </a:lnTo>
                    <a:lnTo>
                      <a:pt x="53" y="5"/>
                    </a:lnTo>
                    <a:lnTo>
                      <a:pt x="47" y="2"/>
                    </a:lnTo>
                    <a:lnTo>
                      <a:pt x="41" y="0"/>
                    </a:lnTo>
                    <a:lnTo>
                      <a:pt x="33" y="0"/>
                    </a:lnTo>
                    <a:lnTo>
                      <a:pt x="26" y="1"/>
                    </a:lnTo>
                    <a:lnTo>
                      <a:pt x="13" y="7"/>
                    </a:lnTo>
                    <a:lnTo>
                      <a:pt x="5" y="19"/>
                    </a:lnTo>
                    <a:lnTo>
                      <a:pt x="0" y="31"/>
                    </a:lnTo>
                    <a:lnTo>
                      <a:pt x="1" y="46"/>
                    </a:lnTo>
                    <a:lnTo>
                      <a:pt x="3" y="52"/>
                    </a:lnTo>
                    <a:lnTo>
                      <a:pt x="7" y="58"/>
                    </a:lnTo>
                    <a:lnTo>
                      <a:pt x="12" y="63"/>
                    </a:lnTo>
                    <a:lnTo>
                      <a:pt x="18" y="67"/>
                    </a:lnTo>
                    <a:lnTo>
                      <a:pt x="24" y="70"/>
                    </a:lnTo>
                    <a:lnTo>
                      <a:pt x="31" y="72"/>
                    </a:lnTo>
                    <a:lnTo>
                      <a:pt x="37" y="72"/>
                    </a:lnTo>
                    <a:lnTo>
                      <a:pt x="44" y="71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dirty="0"/>
              </a:p>
            </p:txBody>
          </p:sp>
          <p:sp>
            <p:nvSpPr>
              <p:cNvPr id="1063" name="Freeform 39"/>
              <p:cNvSpPr>
                <a:spLocks/>
              </p:cNvSpPr>
              <p:nvPr/>
            </p:nvSpPr>
            <p:spPr bwMode="auto">
              <a:xfrm>
                <a:off x="242887" y="2743201"/>
                <a:ext cx="22225" cy="22225"/>
              </a:xfrm>
              <a:custGeom>
                <a:avLst/>
                <a:gdLst/>
                <a:ahLst/>
                <a:cxnLst>
                  <a:cxn ang="0">
                    <a:pos x="44" y="70"/>
                  </a:cxn>
                  <a:cxn ang="0">
                    <a:pos x="57" y="64"/>
                  </a:cxn>
                  <a:cxn ang="0">
                    <a:pos x="65" y="54"/>
                  </a:cxn>
                  <a:cxn ang="0">
                    <a:pos x="70" y="40"/>
                  </a:cxn>
                  <a:cxn ang="0">
                    <a:pos x="69" y="27"/>
                  </a:cxn>
                  <a:cxn ang="0">
                    <a:pos x="67" y="20"/>
                  </a:cxn>
                  <a:cxn ang="0">
                    <a:pos x="63" y="14"/>
                  </a:cxn>
                  <a:cxn ang="0">
                    <a:pos x="58" y="9"/>
                  </a:cxn>
                  <a:cxn ang="0">
                    <a:pos x="53" y="5"/>
                  </a:cxn>
                  <a:cxn ang="0">
                    <a:pos x="47" y="3"/>
                  </a:cxn>
                  <a:cxn ang="0">
                    <a:pos x="39" y="0"/>
                  </a:cxn>
                  <a:cxn ang="0">
                    <a:pos x="33" y="0"/>
                  </a:cxn>
                  <a:cxn ang="0">
                    <a:pos x="26" y="2"/>
                  </a:cxn>
                  <a:cxn ang="0">
                    <a:pos x="12" y="8"/>
                  </a:cxn>
                  <a:cxn ang="0">
                    <a:pos x="3" y="18"/>
                  </a:cxn>
                  <a:cxn ang="0">
                    <a:pos x="0" y="31"/>
                  </a:cxn>
                  <a:cxn ang="0">
                    <a:pos x="1" y="45"/>
                  </a:cxn>
                  <a:cxn ang="0">
                    <a:pos x="3" y="53"/>
                  </a:cxn>
                  <a:cxn ang="0">
                    <a:pos x="7" y="58"/>
                  </a:cxn>
                  <a:cxn ang="0">
                    <a:pos x="12" y="63"/>
                  </a:cxn>
                  <a:cxn ang="0">
                    <a:pos x="17" y="66"/>
                  </a:cxn>
                  <a:cxn ang="0">
                    <a:pos x="23" y="70"/>
                  </a:cxn>
                  <a:cxn ang="0">
                    <a:pos x="31" y="71"/>
                  </a:cxn>
                  <a:cxn ang="0">
                    <a:pos x="37" y="71"/>
                  </a:cxn>
                  <a:cxn ang="0">
                    <a:pos x="44" y="70"/>
                  </a:cxn>
                </a:cxnLst>
                <a:rect l="0" t="0" r="r" b="b"/>
                <a:pathLst>
                  <a:path w="70" h="71">
                    <a:moveTo>
                      <a:pt x="44" y="70"/>
                    </a:moveTo>
                    <a:lnTo>
                      <a:pt x="57" y="64"/>
                    </a:lnTo>
                    <a:lnTo>
                      <a:pt x="65" y="54"/>
                    </a:lnTo>
                    <a:lnTo>
                      <a:pt x="70" y="40"/>
                    </a:lnTo>
                    <a:lnTo>
                      <a:pt x="69" y="27"/>
                    </a:lnTo>
                    <a:lnTo>
                      <a:pt x="67" y="20"/>
                    </a:lnTo>
                    <a:lnTo>
                      <a:pt x="63" y="14"/>
                    </a:lnTo>
                    <a:lnTo>
                      <a:pt x="58" y="9"/>
                    </a:lnTo>
                    <a:lnTo>
                      <a:pt x="53" y="5"/>
                    </a:lnTo>
                    <a:lnTo>
                      <a:pt x="47" y="3"/>
                    </a:lnTo>
                    <a:lnTo>
                      <a:pt x="39" y="0"/>
                    </a:lnTo>
                    <a:lnTo>
                      <a:pt x="33" y="0"/>
                    </a:lnTo>
                    <a:lnTo>
                      <a:pt x="26" y="2"/>
                    </a:lnTo>
                    <a:lnTo>
                      <a:pt x="12" y="8"/>
                    </a:lnTo>
                    <a:lnTo>
                      <a:pt x="3" y="18"/>
                    </a:lnTo>
                    <a:lnTo>
                      <a:pt x="0" y="31"/>
                    </a:lnTo>
                    <a:lnTo>
                      <a:pt x="1" y="45"/>
                    </a:lnTo>
                    <a:lnTo>
                      <a:pt x="3" y="53"/>
                    </a:lnTo>
                    <a:lnTo>
                      <a:pt x="7" y="58"/>
                    </a:lnTo>
                    <a:lnTo>
                      <a:pt x="12" y="63"/>
                    </a:lnTo>
                    <a:lnTo>
                      <a:pt x="17" y="66"/>
                    </a:lnTo>
                    <a:lnTo>
                      <a:pt x="23" y="70"/>
                    </a:lnTo>
                    <a:lnTo>
                      <a:pt x="31" y="71"/>
                    </a:lnTo>
                    <a:lnTo>
                      <a:pt x="37" y="71"/>
                    </a:lnTo>
                    <a:lnTo>
                      <a:pt x="44" y="70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dirty="0"/>
              </a:p>
            </p:txBody>
          </p:sp>
          <p:sp>
            <p:nvSpPr>
              <p:cNvPr id="1064" name="Freeform 40"/>
              <p:cNvSpPr>
                <a:spLocks/>
              </p:cNvSpPr>
              <p:nvPr/>
            </p:nvSpPr>
            <p:spPr bwMode="auto">
              <a:xfrm>
                <a:off x="255587" y="2789238"/>
                <a:ext cx="22225" cy="22225"/>
              </a:xfrm>
              <a:custGeom>
                <a:avLst/>
                <a:gdLst/>
                <a:ahLst/>
                <a:cxnLst>
                  <a:cxn ang="0">
                    <a:pos x="45" y="69"/>
                  </a:cxn>
                  <a:cxn ang="0">
                    <a:pos x="57" y="63"/>
                  </a:cxn>
                  <a:cxn ang="0">
                    <a:pos x="66" y="53"/>
                  </a:cxn>
                  <a:cxn ang="0">
                    <a:pos x="71" y="39"/>
                  </a:cxn>
                  <a:cxn ang="0">
                    <a:pos x="70" y="26"/>
                  </a:cxn>
                  <a:cxn ang="0">
                    <a:pos x="67" y="20"/>
                  </a:cxn>
                  <a:cxn ang="0">
                    <a:pos x="64" y="13"/>
                  </a:cxn>
                  <a:cxn ang="0">
                    <a:pos x="59" y="8"/>
                  </a:cxn>
                  <a:cxn ang="0">
                    <a:pos x="54" y="5"/>
                  </a:cxn>
                  <a:cxn ang="0">
                    <a:pos x="47" y="2"/>
                  </a:cxn>
                  <a:cxn ang="0">
                    <a:pos x="40" y="0"/>
                  </a:cxn>
                  <a:cxn ang="0">
                    <a:pos x="34" y="0"/>
                  </a:cxn>
                  <a:cxn ang="0">
                    <a:pos x="26" y="1"/>
                  </a:cxn>
                  <a:cxn ang="0">
                    <a:pos x="14" y="7"/>
                  </a:cxn>
                  <a:cxn ang="0">
                    <a:pos x="5" y="17"/>
                  </a:cxn>
                  <a:cxn ang="0">
                    <a:pos x="0" y="31"/>
                  </a:cxn>
                  <a:cxn ang="0">
                    <a:pos x="2" y="44"/>
                  </a:cxn>
                  <a:cxn ang="0">
                    <a:pos x="4" y="51"/>
                  </a:cxn>
                  <a:cxn ang="0">
                    <a:pos x="8" y="57"/>
                  </a:cxn>
                  <a:cxn ang="0">
                    <a:pos x="13" y="62"/>
                  </a:cxn>
                  <a:cxn ang="0">
                    <a:pos x="18" y="65"/>
                  </a:cxn>
                  <a:cxn ang="0">
                    <a:pos x="24" y="68"/>
                  </a:cxn>
                  <a:cxn ang="0">
                    <a:pos x="31" y="70"/>
                  </a:cxn>
                  <a:cxn ang="0">
                    <a:pos x="37" y="70"/>
                  </a:cxn>
                  <a:cxn ang="0">
                    <a:pos x="45" y="69"/>
                  </a:cxn>
                </a:cxnLst>
                <a:rect l="0" t="0" r="r" b="b"/>
                <a:pathLst>
                  <a:path w="71" h="70">
                    <a:moveTo>
                      <a:pt x="45" y="69"/>
                    </a:moveTo>
                    <a:lnTo>
                      <a:pt x="57" y="63"/>
                    </a:lnTo>
                    <a:lnTo>
                      <a:pt x="66" y="53"/>
                    </a:lnTo>
                    <a:lnTo>
                      <a:pt x="71" y="39"/>
                    </a:lnTo>
                    <a:lnTo>
                      <a:pt x="70" y="26"/>
                    </a:lnTo>
                    <a:lnTo>
                      <a:pt x="67" y="20"/>
                    </a:lnTo>
                    <a:lnTo>
                      <a:pt x="64" y="13"/>
                    </a:lnTo>
                    <a:lnTo>
                      <a:pt x="59" y="8"/>
                    </a:lnTo>
                    <a:lnTo>
                      <a:pt x="54" y="5"/>
                    </a:lnTo>
                    <a:lnTo>
                      <a:pt x="47" y="2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26" y="1"/>
                    </a:lnTo>
                    <a:lnTo>
                      <a:pt x="14" y="7"/>
                    </a:lnTo>
                    <a:lnTo>
                      <a:pt x="5" y="17"/>
                    </a:lnTo>
                    <a:lnTo>
                      <a:pt x="0" y="31"/>
                    </a:lnTo>
                    <a:lnTo>
                      <a:pt x="2" y="44"/>
                    </a:lnTo>
                    <a:lnTo>
                      <a:pt x="4" y="51"/>
                    </a:lnTo>
                    <a:lnTo>
                      <a:pt x="8" y="57"/>
                    </a:lnTo>
                    <a:lnTo>
                      <a:pt x="13" y="62"/>
                    </a:lnTo>
                    <a:lnTo>
                      <a:pt x="18" y="65"/>
                    </a:lnTo>
                    <a:lnTo>
                      <a:pt x="24" y="68"/>
                    </a:lnTo>
                    <a:lnTo>
                      <a:pt x="31" y="70"/>
                    </a:lnTo>
                    <a:lnTo>
                      <a:pt x="37" y="70"/>
                    </a:lnTo>
                    <a:lnTo>
                      <a:pt x="45" y="69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dirty="0"/>
              </a:p>
            </p:txBody>
          </p:sp>
          <p:sp>
            <p:nvSpPr>
              <p:cNvPr id="1065" name="Freeform 41"/>
              <p:cNvSpPr>
                <a:spLocks/>
              </p:cNvSpPr>
              <p:nvPr/>
            </p:nvSpPr>
            <p:spPr bwMode="auto">
              <a:xfrm>
                <a:off x="268287" y="2835276"/>
                <a:ext cx="22225" cy="22225"/>
              </a:xfrm>
              <a:custGeom>
                <a:avLst/>
                <a:gdLst/>
                <a:ahLst/>
                <a:cxnLst>
                  <a:cxn ang="0">
                    <a:pos x="45" y="70"/>
                  </a:cxn>
                  <a:cxn ang="0">
                    <a:pos x="58" y="63"/>
                  </a:cxn>
                  <a:cxn ang="0">
                    <a:pos x="67" y="53"/>
                  </a:cxn>
                  <a:cxn ang="0">
                    <a:pos x="71" y="40"/>
                  </a:cxn>
                  <a:cxn ang="0">
                    <a:pos x="69" y="26"/>
                  </a:cxn>
                  <a:cxn ang="0">
                    <a:pos x="67" y="19"/>
                  </a:cxn>
                  <a:cxn ang="0">
                    <a:pos x="63" y="12"/>
                  </a:cxn>
                  <a:cxn ang="0">
                    <a:pos x="58" y="8"/>
                  </a:cxn>
                  <a:cxn ang="0">
                    <a:pos x="53" y="4"/>
                  </a:cxn>
                  <a:cxn ang="0">
                    <a:pos x="47" y="1"/>
                  </a:cxn>
                  <a:cxn ang="0">
                    <a:pos x="41" y="0"/>
                  </a:cxn>
                  <a:cxn ang="0">
                    <a:pos x="33" y="0"/>
                  </a:cxn>
                  <a:cxn ang="0">
                    <a:pos x="26" y="1"/>
                  </a:cxn>
                  <a:cxn ang="0">
                    <a:pos x="14" y="8"/>
                  </a:cxn>
                  <a:cxn ang="0">
                    <a:pos x="5" y="17"/>
                  </a:cxn>
                  <a:cxn ang="0">
                    <a:pos x="0" y="31"/>
                  </a:cxn>
                  <a:cxn ang="0">
                    <a:pos x="1" y="45"/>
                  </a:cxn>
                  <a:cxn ang="0">
                    <a:pos x="4" y="51"/>
                  </a:cxn>
                  <a:cxn ang="0">
                    <a:pos x="7" y="57"/>
                  </a:cxn>
                  <a:cxn ang="0">
                    <a:pos x="12" y="62"/>
                  </a:cxn>
                  <a:cxn ang="0">
                    <a:pos x="19" y="66"/>
                  </a:cxn>
                  <a:cxn ang="0">
                    <a:pos x="25" y="68"/>
                  </a:cxn>
                  <a:cxn ang="0">
                    <a:pos x="31" y="71"/>
                  </a:cxn>
                  <a:cxn ang="0">
                    <a:pos x="37" y="71"/>
                  </a:cxn>
                  <a:cxn ang="0">
                    <a:pos x="45" y="70"/>
                  </a:cxn>
                </a:cxnLst>
                <a:rect l="0" t="0" r="r" b="b"/>
                <a:pathLst>
                  <a:path w="71" h="71">
                    <a:moveTo>
                      <a:pt x="45" y="70"/>
                    </a:moveTo>
                    <a:lnTo>
                      <a:pt x="58" y="63"/>
                    </a:lnTo>
                    <a:lnTo>
                      <a:pt x="67" y="53"/>
                    </a:lnTo>
                    <a:lnTo>
                      <a:pt x="71" y="40"/>
                    </a:lnTo>
                    <a:lnTo>
                      <a:pt x="69" y="26"/>
                    </a:lnTo>
                    <a:lnTo>
                      <a:pt x="67" y="19"/>
                    </a:lnTo>
                    <a:lnTo>
                      <a:pt x="63" y="12"/>
                    </a:lnTo>
                    <a:lnTo>
                      <a:pt x="58" y="8"/>
                    </a:lnTo>
                    <a:lnTo>
                      <a:pt x="53" y="4"/>
                    </a:lnTo>
                    <a:lnTo>
                      <a:pt x="47" y="1"/>
                    </a:lnTo>
                    <a:lnTo>
                      <a:pt x="41" y="0"/>
                    </a:lnTo>
                    <a:lnTo>
                      <a:pt x="33" y="0"/>
                    </a:lnTo>
                    <a:lnTo>
                      <a:pt x="26" y="1"/>
                    </a:lnTo>
                    <a:lnTo>
                      <a:pt x="14" y="8"/>
                    </a:lnTo>
                    <a:lnTo>
                      <a:pt x="5" y="17"/>
                    </a:lnTo>
                    <a:lnTo>
                      <a:pt x="0" y="31"/>
                    </a:lnTo>
                    <a:lnTo>
                      <a:pt x="1" y="45"/>
                    </a:lnTo>
                    <a:lnTo>
                      <a:pt x="4" y="51"/>
                    </a:lnTo>
                    <a:lnTo>
                      <a:pt x="7" y="57"/>
                    </a:lnTo>
                    <a:lnTo>
                      <a:pt x="12" y="62"/>
                    </a:lnTo>
                    <a:lnTo>
                      <a:pt x="19" y="66"/>
                    </a:lnTo>
                    <a:lnTo>
                      <a:pt x="25" y="68"/>
                    </a:lnTo>
                    <a:lnTo>
                      <a:pt x="31" y="71"/>
                    </a:lnTo>
                    <a:lnTo>
                      <a:pt x="37" y="71"/>
                    </a:lnTo>
                    <a:lnTo>
                      <a:pt x="45" y="70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dirty="0"/>
              </a:p>
            </p:txBody>
          </p:sp>
          <p:sp>
            <p:nvSpPr>
              <p:cNvPr id="1066" name="Freeform 42"/>
              <p:cNvSpPr>
                <a:spLocks/>
              </p:cNvSpPr>
              <p:nvPr/>
            </p:nvSpPr>
            <p:spPr bwMode="auto">
              <a:xfrm>
                <a:off x="280987" y="2881313"/>
                <a:ext cx="22225" cy="22225"/>
              </a:xfrm>
              <a:custGeom>
                <a:avLst/>
                <a:gdLst/>
                <a:ahLst/>
                <a:cxnLst>
                  <a:cxn ang="0">
                    <a:pos x="45" y="70"/>
                  </a:cxn>
                  <a:cxn ang="0">
                    <a:pos x="57" y="64"/>
                  </a:cxn>
                  <a:cxn ang="0">
                    <a:pos x="66" y="54"/>
                  </a:cxn>
                  <a:cxn ang="0">
                    <a:pos x="71" y="41"/>
                  </a:cxn>
                  <a:cxn ang="0">
                    <a:pos x="69" y="26"/>
                  </a:cxn>
                  <a:cxn ang="0">
                    <a:pos x="67" y="20"/>
                  </a:cxn>
                  <a:cxn ang="0">
                    <a:pos x="63" y="14"/>
                  </a:cxn>
                  <a:cxn ang="0">
                    <a:pos x="58" y="9"/>
                  </a:cxn>
                  <a:cxn ang="0">
                    <a:pos x="53" y="5"/>
                  </a:cxn>
                  <a:cxn ang="0">
                    <a:pos x="47" y="3"/>
                  </a:cxn>
                  <a:cxn ang="0">
                    <a:pos x="40" y="0"/>
                  </a:cxn>
                  <a:cxn ang="0">
                    <a:pos x="33" y="0"/>
                  </a:cxn>
                  <a:cxn ang="0">
                    <a:pos x="26" y="2"/>
                  </a:cxn>
                  <a:cxn ang="0">
                    <a:pos x="12" y="8"/>
                  </a:cxn>
                  <a:cxn ang="0">
                    <a:pos x="4" y="19"/>
                  </a:cxn>
                  <a:cxn ang="0">
                    <a:pos x="0" y="31"/>
                  </a:cxn>
                  <a:cxn ang="0">
                    <a:pos x="1" y="46"/>
                  </a:cxn>
                  <a:cxn ang="0">
                    <a:pos x="4" y="52"/>
                  </a:cxn>
                  <a:cxn ang="0">
                    <a:pos x="7" y="59"/>
                  </a:cxn>
                  <a:cxn ang="0">
                    <a:pos x="12" y="64"/>
                  </a:cxn>
                  <a:cxn ang="0">
                    <a:pos x="17" y="67"/>
                  </a:cxn>
                  <a:cxn ang="0">
                    <a:pos x="23" y="70"/>
                  </a:cxn>
                  <a:cxn ang="0">
                    <a:pos x="31" y="71"/>
                  </a:cxn>
                  <a:cxn ang="0">
                    <a:pos x="37" y="71"/>
                  </a:cxn>
                  <a:cxn ang="0">
                    <a:pos x="45" y="70"/>
                  </a:cxn>
                </a:cxnLst>
                <a:rect l="0" t="0" r="r" b="b"/>
                <a:pathLst>
                  <a:path w="71" h="71">
                    <a:moveTo>
                      <a:pt x="45" y="70"/>
                    </a:moveTo>
                    <a:lnTo>
                      <a:pt x="57" y="64"/>
                    </a:lnTo>
                    <a:lnTo>
                      <a:pt x="66" y="54"/>
                    </a:lnTo>
                    <a:lnTo>
                      <a:pt x="71" y="41"/>
                    </a:lnTo>
                    <a:lnTo>
                      <a:pt x="69" y="26"/>
                    </a:lnTo>
                    <a:lnTo>
                      <a:pt x="67" y="20"/>
                    </a:lnTo>
                    <a:lnTo>
                      <a:pt x="63" y="14"/>
                    </a:lnTo>
                    <a:lnTo>
                      <a:pt x="58" y="9"/>
                    </a:lnTo>
                    <a:lnTo>
                      <a:pt x="53" y="5"/>
                    </a:lnTo>
                    <a:lnTo>
                      <a:pt x="47" y="3"/>
                    </a:lnTo>
                    <a:lnTo>
                      <a:pt x="40" y="0"/>
                    </a:lnTo>
                    <a:lnTo>
                      <a:pt x="33" y="0"/>
                    </a:lnTo>
                    <a:lnTo>
                      <a:pt x="26" y="2"/>
                    </a:lnTo>
                    <a:lnTo>
                      <a:pt x="12" y="8"/>
                    </a:lnTo>
                    <a:lnTo>
                      <a:pt x="4" y="19"/>
                    </a:lnTo>
                    <a:lnTo>
                      <a:pt x="0" y="31"/>
                    </a:lnTo>
                    <a:lnTo>
                      <a:pt x="1" y="46"/>
                    </a:lnTo>
                    <a:lnTo>
                      <a:pt x="4" y="52"/>
                    </a:lnTo>
                    <a:lnTo>
                      <a:pt x="7" y="59"/>
                    </a:lnTo>
                    <a:lnTo>
                      <a:pt x="12" y="64"/>
                    </a:lnTo>
                    <a:lnTo>
                      <a:pt x="17" y="67"/>
                    </a:lnTo>
                    <a:lnTo>
                      <a:pt x="23" y="70"/>
                    </a:lnTo>
                    <a:lnTo>
                      <a:pt x="31" y="71"/>
                    </a:lnTo>
                    <a:lnTo>
                      <a:pt x="37" y="71"/>
                    </a:lnTo>
                    <a:lnTo>
                      <a:pt x="45" y="70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dirty="0"/>
              </a:p>
            </p:txBody>
          </p:sp>
          <p:sp>
            <p:nvSpPr>
              <p:cNvPr id="1067" name="Freeform 43"/>
              <p:cNvSpPr>
                <a:spLocks/>
              </p:cNvSpPr>
              <p:nvPr/>
            </p:nvSpPr>
            <p:spPr bwMode="auto">
              <a:xfrm>
                <a:off x="293687" y="2928938"/>
                <a:ext cx="22225" cy="22225"/>
              </a:xfrm>
              <a:custGeom>
                <a:avLst/>
                <a:gdLst/>
                <a:ahLst/>
                <a:cxnLst>
                  <a:cxn ang="0">
                    <a:pos x="44" y="69"/>
                  </a:cxn>
                  <a:cxn ang="0">
                    <a:pos x="57" y="63"/>
                  </a:cxn>
                  <a:cxn ang="0">
                    <a:pos x="65" y="53"/>
                  </a:cxn>
                  <a:cxn ang="0">
                    <a:pos x="70" y="39"/>
                  </a:cxn>
                  <a:cxn ang="0">
                    <a:pos x="69" y="26"/>
                  </a:cxn>
                  <a:cxn ang="0">
                    <a:pos x="67" y="20"/>
                  </a:cxn>
                  <a:cxn ang="0">
                    <a:pos x="63" y="13"/>
                  </a:cxn>
                  <a:cxn ang="0">
                    <a:pos x="58" y="8"/>
                  </a:cxn>
                  <a:cxn ang="0">
                    <a:pos x="53" y="5"/>
                  </a:cxn>
                  <a:cxn ang="0">
                    <a:pos x="47" y="2"/>
                  </a:cxn>
                  <a:cxn ang="0">
                    <a:pos x="39" y="0"/>
                  </a:cxn>
                  <a:cxn ang="0">
                    <a:pos x="33" y="0"/>
                  </a:cxn>
                  <a:cxn ang="0">
                    <a:pos x="26" y="1"/>
                  </a:cxn>
                  <a:cxn ang="0">
                    <a:pos x="13" y="7"/>
                  </a:cxn>
                  <a:cxn ang="0">
                    <a:pos x="5" y="17"/>
                  </a:cxn>
                  <a:cxn ang="0">
                    <a:pos x="0" y="31"/>
                  </a:cxn>
                  <a:cxn ang="0">
                    <a:pos x="1" y="44"/>
                  </a:cxn>
                  <a:cxn ang="0">
                    <a:pos x="3" y="51"/>
                  </a:cxn>
                  <a:cxn ang="0">
                    <a:pos x="7" y="57"/>
                  </a:cxn>
                  <a:cxn ang="0">
                    <a:pos x="12" y="62"/>
                  </a:cxn>
                  <a:cxn ang="0">
                    <a:pos x="17" y="65"/>
                  </a:cxn>
                  <a:cxn ang="0">
                    <a:pos x="23" y="68"/>
                  </a:cxn>
                  <a:cxn ang="0">
                    <a:pos x="31" y="70"/>
                  </a:cxn>
                  <a:cxn ang="0">
                    <a:pos x="37" y="70"/>
                  </a:cxn>
                  <a:cxn ang="0">
                    <a:pos x="44" y="69"/>
                  </a:cxn>
                </a:cxnLst>
                <a:rect l="0" t="0" r="r" b="b"/>
                <a:pathLst>
                  <a:path w="70" h="70">
                    <a:moveTo>
                      <a:pt x="44" y="69"/>
                    </a:moveTo>
                    <a:lnTo>
                      <a:pt x="57" y="63"/>
                    </a:lnTo>
                    <a:lnTo>
                      <a:pt x="65" y="53"/>
                    </a:lnTo>
                    <a:lnTo>
                      <a:pt x="70" y="39"/>
                    </a:lnTo>
                    <a:lnTo>
                      <a:pt x="69" y="26"/>
                    </a:lnTo>
                    <a:lnTo>
                      <a:pt x="67" y="20"/>
                    </a:lnTo>
                    <a:lnTo>
                      <a:pt x="63" y="13"/>
                    </a:lnTo>
                    <a:lnTo>
                      <a:pt x="58" y="8"/>
                    </a:lnTo>
                    <a:lnTo>
                      <a:pt x="53" y="5"/>
                    </a:lnTo>
                    <a:lnTo>
                      <a:pt x="47" y="2"/>
                    </a:lnTo>
                    <a:lnTo>
                      <a:pt x="39" y="0"/>
                    </a:lnTo>
                    <a:lnTo>
                      <a:pt x="33" y="0"/>
                    </a:lnTo>
                    <a:lnTo>
                      <a:pt x="26" y="1"/>
                    </a:lnTo>
                    <a:lnTo>
                      <a:pt x="13" y="7"/>
                    </a:lnTo>
                    <a:lnTo>
                      <a:pt x="5" y="17"/>
                    </a:lnTo>
                    <a:lnTo>
                      <a:pt x="0" y="31"/>
                    </a:lnTo>
                    <a:lnTo>
                      <a:pt x="1" y="44"/>
                    </a:lnTo>
                    <a:lnTo>
                      <a:pt x="3" y="51"/>
                    </a:lnTo>
                    <a:lnTo>
                      <a:pt x="7" y="57"/>
                    </a:lnTo>
                    <a:lnTo>
                      <a:pt x="12" y="62"/>
                    </a:lnTo>
                    <a:lnTo>
                      <a:pt x="17" y="65"/>
                    </a:lnTo>
                    <a:lnTo>
                      <a:pt x="23" y="68"/>
                    </a:lnTo>
                    <a:lnTo>
                      <a:pt x="31" y="70"/>
                    </a:lnTo>
                    <a:lnTo>
                      <a:pt x="37" y="70"/>
                    </a:lnTo>
                    <a:lnTo>
                      <a:pt x="44" y="69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dirty="0"/>
              </a:p>
            </p:txBody>
          </p:sp>
          <p:sp>
            <p:nvSpPr>
              <p:cNvPr id="1068" name="Freeform 44"/>
              <p:cNvSpPr>
                <a:spLocks/>
              </p:cNvSpPr>
              <p:nvPr/>
            </p:nvSpPr>
            <p:spPr bwMode="auto">
              <a:xfrm>
                <a:off x="306387" y="2974976"/>
                <a:ext cx="22225" cy="22225"/>
              </a:xfrm>
              <a:custGeom>
                <a:avLst/>
                <a:gdLst/>
                <a:ahLst/>
                <a:cxnLst>
                  <a:cxn ang="0">
                    <a:pos x="45" y="70"/>
                  </a:cxn>
                  <a:cxn ang="0">
                    <a:pos x="59" y="63"/>
                  </a:cxn>
                  <a:cxn ang="0">
                    <a:pos x="67" y="54"/>
                  </a:cxn>
                  <a:cxn ang="0">
                    <a:pos x="71" y="40"/>
                  </a:cxn>
                  <a:cxn ang="0">
                    <a:pos x="70" y="26"/>
                  </a:cxn>
                  <a:cxn ang="0">
                    <a:pos x="67" y="20"/>
                  </a:cxn>
                  <a:cxn ang="0">
                    <a:pos x="63" y="14"/>
                  </a:cxn>
                  <a:cxn ang="0">
                    <a:pos x="59" y="9"/>
                  </a:cxn>
                  <a:cxn ang="0">
                    <a:pos x="54" y="5"/>
                  </a:cxn>
                  <a:cxn ang="0">
                    <a:pos x="47" y="3"/>
                  </a:cxn>
                  <a:cxn ang="0">
                    <a:pos x="40" y="0"/>
                  </a:cxn>
                  <a:cxn ang="0">
                    <a:pos x="34" y="0"/>
                  </a:cxn>
                  <a:cxn ang="0">
                    <a:pos x="26" y="1"/>
                  </a:cxn>
                  <a:cxn ang="0">
                    <a:pos x="14" y="8"/>
                  </a:cxn>
                  <a:cxn ang="0">
                    <a:pos x="5" y="18"/>
                  </a:cxn>
                  <a:cxn ang="0">
                    <a:pos x="0" y="31"/>
                  </a:cxn>
                  <a:cxn ang="0">
                    <a:pos x="1" y="45"/>
                  </a:cxn>
                  <a:cxn ang="0">
                    <a:pos x="4" y="51"/>
                  </a:cxn>
                  <a:cxn ang="0">
                    <a:pos x="8" y="57"/>
                  </a:cxn>
                  <a:cxn ang="0">
                    <a:pos x="13" y="62"/>
                  </a:cxn>
                  <a:cxn ang="0">
                    <a:pos x="19" y="66"/>
                  </a:cxn>
                  <a:cxn ang="0">
                    <a:pos x="25" y="68"/>
                  </a:cxn>
                  <a:cxn ang="0">
                    <a:pos x="31" y="71"/>
                  </a:cxn>
                  <a:cxn ang="0">
                    <a:pos x="37" y="71"/>
                  </a:cxn>
                  <a:cxn ang="0">
                    <a:pos x="45" y="70"/>
                  </a:cxn>
                </a:cxnLst>
                <a:rect l="0" t="0" r="r" b="b"/>
                <a:pathLst>
                  <a:path w="71" h="71">
                    <a:moveTo>
                      <a:pt x="45" y="70"/>
                    </a:moveTo>
                    <a:lnTo>
                      <a:pt x="59" y="63"/>
                    </a:lnTo>
                    <a:lnTo>
                      <a:pt x="67" y="54"/>
                    </a:lnTo>
                    <a:lnTo>
                      <a:pt x="71" y="40"/>
                    </a:lnTo>
                    <a:lnTo>
                      <a:pt x="70" y="26"/>
                    </a:lnTo>
                    <a:lnTo>
                      <a:pt x="67" y="20"/>
                    </a:lnTo>
                    <a:lnTo>
                      <a:pt x="63" y="14"/>
                    </a:lnTo>
                    <a:lnTo>
                      <a:pt x="59" y="9"/>
                    </a:lnTo>
                    <a:lnTo>
                      <a:pt x="54" y="5"/>
                    </a:lnTo>
                    <a:lnTo>
                      <a:pt x="47" y="3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26" y="1"/>
                    </a:lnTo>
                    <a:lnTo>
                      <a:pt x="14" y="8"/>
                    </a:lnTo>
                    <a:lnTo>
                      <a:pt x="5" y="18"/>
                    </a:lnTo>
                    <a:lnTo>
                      <a:pt x="0" y="31"/>
                    </a:lnTo>
                    <a:lnTo>
                      <a:pt x="1" y="45"/>
                    </a:lnTo>
                    <a:lnTo>
                      <a:pt x="4" y="51"/>
                    </a:lnTo>
                    <a:lnTo>
                      <a:pt x="8" y="57"/>
                    </a:lnTo>
                    <a:lnTo>
                      <a:pt x="13" y="62"/>
                    </a:lnTo>
                    <a:lnTo>
                      <a:pt x="19" y="66"/>
                    </a:lnTo>
                    <a:lnTo>
                      <a:pt x="25" y="68"/>
                    </a:lnTo>
                    <a:lnTo>
                      <a:pt x="31" y="71"/>
                    </a:lnTo>
                    <a:lnTo>
                      <a:pt x="37" y="71"/>
                    </a:lnTo>
                    <a:lnTo>
                      <a:pt x="45" y="70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dirty="0"/>
              </a:p>
            </p:txBody>
          </p:sp>
          <p:sp>
            <p:nvSpPr>
              <p:cNvPr id="1069" name="Freeform 45"/>
              <p:cNvSpPr>
                <a:spLocks/>
              </p:cNvSpPr>
              <p:nvPr/>
            </p:nvSpPr>
            <p:spPr bwMode="auto">
              <a:xfrm>
                <a:off x="169862" y="2713038"/>
                <a:ext cx="22225" cy="22225"/>
              </a:xfrm>
              <a:custGeom>
                <a:avLst/>
                <a:gdLst/>
                <a:ahLst/>
                <a:cxnLst>
                  <a:cxn ang="0">
                    <a:pos x="45" y="70"/>
                  </a:cxn>
                  <a:cxn ang="0">
                    <a:pos x="58" y="63"/>
                  </a:cxn>
                  <a:cxn ang="0">
                    <a:pos x="67" y="54"/>
                  </a:cxn>
                  <a:cxn ang="0">
                    <a:pos x="71" y="40"/>
                  </a:cxn>
                  <a:cxn ang="0">
                    <a:pos x="70" y="26"/>
                  </a:cxn>
                  <a:cxn ang="0">
                    <a:pos x="67" y="20"/>
                  </a:cxn>
                  <a:cxn ang="0">
                    <a:pos x="63" y="14"/>
                  </a:cxn>
                  <a:cxn ang="0">
                    <a:pos x="58" y="9"/>
                  </a:cxn>
                  <a:cxn ang="0">
                    <a:pos x="54" y="5"/>
                  </a:cxn>
                  <a:cxn ang="0">
                    <a:pos x="47" y="3"/>
                  </a:cxn>
                  <a:cxn ang="0">
                    <a:pos x="40" y="0"/>
                  </a:cxn>
                  <a:cxn ang="0">
                    <a:pos x="34" y="0"/>
                  </a:cxn>
                  <a:cxn ang="0">
                    <a:pos x="26" y="1"/>
                  </a:cxn>
                  <a:cxn ang="0">
                    <a:pos x="14" y="8"/>
                  </a:cxn>
                  <a:cxn ang="0">
                    <a:pos x="5" y="18"/>
                  </a:cxn>
                  <a:cxn ang="0">
                    <a:pos x="0" y="31"/>
                  </a:cxn>
                  <a:cxn ang="0">
                    <a:pos x="1" y="45"/>
                  </a:cxn>
                  <a:cxn ang="0">
                    <a:pos x="4" y="52"/>
                  </a:cxn>
                  <a:cxn ang="0">
                    <a:pos x="8" y="57"/>
                  </a:cxn>
                  <a:cxn ang="0">
                    <a:pos x="13" y="62"/>
                  </a:cxn>
                  <a:cxn ang="0">
                    <a:pos x="18" y="66"/>
                  </a:cxn>
                  <a:cxn ang="0">
                    <a:pos x="24" y="70"/>
                  </a:cxn>
                  <a:cxn ang="0">
                    <a:pos x="31" y="71"/>
                  </a:cxn>
                  <a:cxn ang="0">
                    <a:pos x="37" y="71"/>
                  </a:cxn>
                  <a:cxn ang="0">
                    <a:pos x="45" y="70"/>
                  </a:cxn>
                </a:cxnLst>
                <a:rect l="0" t="0" r="r" b="b"/>
                <a:pathLst>
                  <a:path w="71" h="71">
                    <a:moveTo>
                      <a:pt x="45" y="70"/>
                    </a:moveTo>
                    <a:lnTo>
                      <a:pt x="58" y="63"/>
                    </a:lnTo>
                    <a:lnTo>
                      <a:pt x="67" y="54"/>
                    </a:lnTo>
                    <a:lnTo>
                      <a:pt x="71" y="40"/>
                    </a:lnTo>
                    <a:lnTo>
                      <a:pt x="70" y="26"/>
                    </a:lnTo>
                    <a:lnTo>
                      <a:pt x="67" y="20"/>
                    </a:lnTo>
                    <a:lnTo>
                      <a:pt x="63" y="14"/>
                    </a:lnTo>
                    <a:lnTo>
                      <a:pt x="58" y="9"/>
                    </a:lnTo>
                    <a:lnTo>
                      <a:pt x="54" y="5"/>
                    </a:lnTo>
                    <a:lnTo>
                      <a:pt x="47" y="3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26" y="1"/>
                    </a:lnTo>
                    <a:lnTo>
                      <a:pt x="14" y="8"/>
                    </a:lnTo>
                    <a:lnTo>
                      <a:pt x="5" y="18"/>
                    </a:lnTo>
                    <a:lnTo>
                      <a:pt x="0" y="31"/>
                    </a:lnTo>
                    <a:lnTo>
                      <a:pt x="1" y="45"/>
                    </a:lnTo>
                    <a:lnTo>
                      <a:pt x="4" y="52"/>
                    </a:lnTo>
                    <a:lnTo>
                      <a:pt x="8" y="57"/>
                    </a:lnTo>
                    <a:lnTo>
                      <a:pt x="13" y="62"/>
                    </a:lnTo>
                    <a:lnTo>
                      <a:pt x="18" y="66"/>
                    </a:lnTo>
                    <a:lnTo>
                      <a:pt x="24" y="70"/>
                    </a:lnTo>
                    <a:lnTo>
                      <a:pt x="31" y="71"/>
                    </a:lnTo>
                    <a:lnTo>
                      <a:pt x="37" y="71"/>
                    </a:lnTo>
                    <a:lnTo>
                      <a:pt x="45" y="70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dirty="0"/>
              </a:p>
            </p:txBody>
          </p:sp>
          <p:sp>
            <p:nvSpPr>
              <p:cNvPr id="1070" name="Freeform 46"/>
              <p:cNvSpPr>
                <a:spLocks/>
              </p:cNvSpPr>
              <p:nvPr/>
            </p:nvSpPr>
            <p:spPr bwMode="auto">
              <a:xfrm>
                <a:off x="182562" y="2759076"/>
                <a:ext cx="22225" cy="22225"/>
              </a:xfrm>
              <a:custGeom>
                <a:avLst/>
                <a:gdLst/>
                <a:ahLst/>
                <a:cxnLst>
                  <a:cxn ang="0">
                    <a:pos x="45" y="68"/>
                  </a:cxn>
                  <a:cxn ang="0">
                    <a:pos x="57" y="62"/>
                  </a:cxn>
                  <a:cxn ang="0">
                    <a:pos x="66" y="52"/>
                  </a:cxn>
                  <a:cxn ang="0">
                    <a:pos x="71" y="39"/>
                  </a:cxn>
                  <a:cxn ang="0">
                    <a:pos x="70" y="26"/>
                  </a:cxn>
                  <a:cxn ang="0">
                    <a:pos x="67" y="19"/>
                  </a:cxn>
                  <a:cxn ang="0">
                    <a:pos x="63" y="13"/>
                  </a:cxn>
                  <a:cxn ang="0">
                    <a:pos x="58" y="8"/>
                  </a:cxn>
                  <a:cxn ang="0">
                    <a:pos x="52" y="5"/>
                  </a:cxn>
                  <a:cxn ang="0">
                    <a:pos x="46" y="2"/>
                  </a:cxn>
                  <a:cxn ang="0">
                    <a:pos x="40" y="0"/>
                  </a:cxn>
                  <a:cxn ang="0">
                    <a:pos x="34" y="0"/>
                  </a:cxn>
                  <a:cxn ang="0">
                    <a:pos x="26" y="1"/>
                  </a:cxn>
                  <a:cxn ang="0">
                    <a:pos x="13" y="7"/>
                  </a:cxn>
                  <a:cxn ang="0">
                    <a:pos x="4" y="17"/>
                  </a:cxn>
                  <a:cxn ang="0">
                    <a:pos x="0" y="31"/>
                  </a:cxn>
                  <a:cxn ang="0">
                    <a:pos x="1" y="44"/>
                  </a:cxn>
                  <a:cxn ang="0">
                    <a:pos x="4" y="50"/>
                  </a:cxn>
                  <a:cxn ang="0">
                    <a:pos x="8" y="55"/>
                  </a:cxn>
                  <a:cxn ang="0">
                    <a:pos x="13" y="60"/>
                  </a:cxn>
                  <a:cxn ang="0">
                    <a:pos x="17" y="64"/>
                  </a:cxn>
                  <a:cxn ang="0">
                    <a:pos x="24" y="67"/>
                  </a:cxn>
                  <a:cxn ang="0">
                    <a:pos x="30" y="69"/>
                  </a:cxn>
                  <a:cxn ang="0">
                    <a:pos x="37" y="69"/>
                  </a:cxn>
                  <a:cxn ang="0">
                    <a:pos x="45" y="68"/>
                  </a:cxn>
                </a:cxnLst>
                <a:rect l="0" t="0" r="r" b="b"/>
                <a:pathLst>
                  <a:path w="71" h="69">
                    <a:moveTo>
                      <a:pt x="45" y="68"/>
                    </a:moveTo>
                    <a:lnTo>
                      <a:pt x="57" y="62"/>
                    </a:lnTo>
                    <a:lnTo>
                      <a:pt x="66" y="52"/>
                    </a:lnTo>
                    <a:lnTo>
                      <a:pt x="71" y="39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8" y="8"/>
                    </a:lnTo>
                    <a:lnTo>
                      <a:pt x="52" y="5"/>
                    </a:lnTo>
                    <a:lnTo>
                      <a:pt x="46" y="2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26" y="1"/>
                    </a:lnTo>
                    <a:lnTo>
                      <a:pt x="13" y="7"/>
                    </a:lnTo>
                    <a:lnTo>
                      <a:pt x="4" y="17"/>
                    </a:lnTo>
                    <a:lnTo>
                      <a:pt x="0" y="31"/>
                    </a:lnTo>
                    <a:lnTo>
                      <a:pt x="1" y="44"/>
                    </a:lnTo>
                    <a:lnTo>
                      <a:pt x="4" y="50"/>
                    </a:lnTo>
                    <a:lnTo>
                      <a:pt x="8" y="55"/>
                    </a:lnTo>
                    <a:lnTo>
                      <a:pt x="13" y="60"/>
                    </a:lnTo>
                    <a:lnTo>
                      <a:pt x="17" y="64"/>
                    </a:lnTo>
                    <a:lnTo>
                      <a:pt x="24" y="67"/>
                    </a:lnTo>
                    <a:lnTo>
                      <a:pt x="30" y="69"/>
                    </a:lnTo>
                    <a:lnTo>
                      <a:pt x="37" y="69"/>
                    </a:lnTo>
                    <a:lnTo>
                      <a:pt x="45" y="68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dirty="0"/>
              </a:p>
            </p:txBody>
          </p:sp>
          <p:sp>
            <p:nvSpPr>
              <p:cNvPr id="1071" name="Freeform 47"/>
              <p:cNvSpPr>
                <a:spLocks/>
              </p:cNvSpPr>
              <p:nvPr/>
            </p:nvSpPr>
            <p:spPr bwMode="auto">
              <a:xfrm>
                <a:off x="195262" y="2805113"/>
                <a:ext cx="22225" cy="23813"/>
              </a:xfrm>
              <a:custGeom>
                <a:avLst/>
                <a:gdLst/>
                <a:ahLst/>
                <a:cxnLst>
                  <a:cxn ang="0">
                    <a:pos x="44" y="69"/>
                  </a:cxn>
                  <a:cxn ang="0">
                    <a:pos x="57" y="63"/>
                  </a:cxn>
                  <a:cxn ang="0">
                    <a:pos x="66" y="53"/>
                  </a:cxn>
                  <a:cxn ang="0">
                    <a:pos x="70" y="39"/>
                  </a:cxn>
                  <a:cxn ang="0">
                    <a:pos x="69" y="26"/>
                  </a:cxn>
                  <a:cxn ang="0">
                    <a:pos x="67" y="18"/>
                  </a:cxn>
                  <a:cxn ang="0">
                    <a:pos x="63" y="12"/>
                  </a:cxn>
                  <a:cxn ang="0">
                    <a:pos x="58" y="7"/>
                  </a:cxn>
                  <a:cxn ang="0">
                    <a:pos x="53" y="3"/>
                  </a:cxn>
                  <a:cxn ang="0">
                    <a:pos x="47" y="1"/>
                  </a:cxn>
                  <a:cxn ang="0">
                    <a:pos x="39" y="0"/>
                  </a:cxn>
                  <a:cxn ang="0">
                    <a:pos x="33" y="0"/>
                  </a:cxn>
                  <a:cxn ang="0">
                    <a:pos x="26" y="1"/>
                  </a:cxn>
                  <a:cxn ang="0">
                    <a:pos x="13" y="7"/>
                  </a:cxn>
                  <a:cxn ang="0">
                    <a:pos x="5" y="17"/>
                  </a:cxn>
                  <a:cxn ang="0">
                    <a:pos x="0" y="31"/>
                  </a:cxn>
                  <a:cxn ang="0">
                    <a:pos x="1" y="44"/>
                  </a:cxn>
                  <a:cxn ang="0">
                    <a:pos x="4" y="51"/>
                  </a:cxn>
                  <a:cxn ang="0">
                    <a:pos x="7" y="57"/>
                  </a:cxn>
                  <a:cxn ang="0">
                    <a:pos x="12" y="62"/>
                  </a:cxn>
                  <a:cxn ang="0">
                    <a:pos x="17" y="66"/>
                  </a:cxn>
                  <a:cxn ang="0">
                    <a:pos x="23" y="68"/>
                  </a:cxn>
                  <a:cxn ang="0">
                    <a:pos x="31" y="71"/>
                  </a:cxn>
                  <a:cxn ang="0">
                    <a:pos x="37" y="71"/>
                  </a:cxn>
                  <a:cxn ang="0">
                    <a:pos x="44" y="69"/>
                  </a:cxn>
                </a:cxnLst>
                <a:rect l="0" t="0" r="r" b="b"/>
                <a:pathLst>
                  <a:path w="70" h="71">
                    <a:moveTo>
                      <a:pt x="44" y="69"/>
                    </a:moveTo>
                    <a:lnTo>
                      <a:pt x="57" y="63"/>
                    </a:lnTo>
                    <a:lnTo>
                      <a:pt x="66" y="53"/>
                    </a:lnTo>
                    <a:lnTo>
                      <a:pt x="70" y="39"/>
                    </a:lnTo>
                    <a:lnTo>
                      <a:pt x="69" y="26"/>
                    </a:lnTo>
                    <a:lnTo>
                      <a:pt x="67" y="18"/>
                    </a:lnTo>
                    <a:lnTo>
                      <a:pt x="63" y="12"/>
                    </a:lnTo>
                    <a:lnTo>
                      <a:pt x="58" y="7"/>
                    </a:lnTo>
                    <a:lnTo>
                      <a:pt x="53" y="3"/>
                    </a:lnTo>
                    <a:lnTo>
                      <a:pt x="47" y="1"/>
                    </a:lnTo>
                    <a:lnTo>
                      <a:pt x="39" y="0"/>
                    </a:lnTo>
                    <a:lnTo>
                      <a:pt x="33" y="0"/>
                    </a:lnTo>
                    <a:lnTo>
                      <a:pt x="26" y="1"/>
                    </a:lnTo>
                    <a:lnTo>
                      <a:pt x="13" y="7"/>
                    </a:lnTo>
                    <a:lnTo>
                      <a:pt x="5" y="17"/>
                    </a:lnTo>
                    <a:lnTo>
                      <a:pt x="0" y="31"/>
                    </a:lnTo>
                    <a:lnTo>
                      <a:pt x="1" y="44"/>
                    </a:lnTo>
                    <a:lnTo>
                      <a:pt x="4" y="51"/>
                    </a:lnTo>
                    <a:lnTo>
                      <a:pt x="7" y="57"/>
                    </a:lnTo>
                    <a:lnTo>
                      <a:pt x="12" y="62"/>
                    </a:lnTo>
                    <a:lnTo>
                      <a:pt x="17" y="66"/>
                    </a:lnTo>
                    <a:lnTo>
                      <a:pt x="23" y="68"/>
                    </a:lnTo>
                    <a:lnTo>
                      <a:pt x="31" y="71"/>
                    </a:lnTo>
                    <a:lnTo>
                      <a:pt x="37" y="71"/>
                    </a:lnTo>
                    <a:lnTo>
                      <a:pt x="44" y="69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dirty="0"/>
              </a:p>
            </p:txBody>
          </p:sp>
          <p:sp>
            <p:nvSpPr>
              <p:cNvPr id="1072" name="Freeform 48"/>
              <p:cNvSpPr>
                <a:spLocks/>
              </p:cNvSpPr>
              <p:nvPr/>
            </p:nvSpPr>
            <p:spPr bwMode="auto">
              <a:xfrm>
                <a:off x="207962" y="2851151"/>
                <a:ext cx="22225" cy="23813"/>
              </a:xfrm>
              <a:custGeom>
                <a:avLst/>
                <a:gdLst/>
                <a:ahLst/>
                <a:cxnLst>
                  <a:cxn ang="0">
                    <a:pos x="45" y="71"/>
                  </a:cxn>
                  <a:cxn ang="0">
                    <a:pos x="58" y="65"/>
                  </a:cxn>
                  <a:cxn ang="0">
                    <a:pos x="67" y="53"/>
                  </a:cxn>
                  <a:cxn ang="0">
                    <a:pos x="71" y="41"/>
                  </a:cxn>
                  <a:cxn ang="0">
                    <a:pos x="70" y="26"/>
                  </a:cxn>
                  <a:cxn ang="0">
                    <a:pos x="67" y="20"/>
                  </a:cxn>
                  <a:cxn ang="0">
                    <a:pos x="64" y="14"/>
                  </a:cxn>
                  <a:cxn ang="0">
                    <a:pos x="59" y="9"/>
                  </a:cxn>
                  <a:cxn ang="0">
                    <a:pos x="54" y="5"/>
                  </a:cxn>
                  <a:cxn ang="0">
                    <a:pos x="48" y="2"/>
                  </a:cxn>
                  <a:cxn ang="0">
                    <a:pos x="40" y="0"/>
                  </a:cxn>
                  <a:cxn ang="0">
                    <a:pos x="34" y="0"/>
                  </a:cxn>
                  <a:cxn ang="0">
                    <a:pos x="27" y="1"/>
                  </a:cxn>
                  <a:cxn ang="0">
                    <a:pos x="14" y="7"/>
                  </a:cxn>
                  <a:cxn ang="0">
                    <a:pos x="5" y="19"/>
                  </a:cxn>
                  <a:cxn ang="0">
                    <a:pos x="0" y="31"/>
                  </a:cxn>
                  <a:cxn ang="0">
                    <a:pos x="2" y="46"/>
                  </a:cxn>
                  <a:cxn ang="0">
                    <a:pos x="4" y="52"/>
                  </a:cxn>
                  <a:cxn ang="0">
                    <a:pos x="8" y="58"/>
                  </a:cxn>
                  <a:cxn ang="0">
                    <a:pos x="13" y="63"/>
                  </a:cxn>
                  <a:cxn ang="0">
                    <a:pos x="18" y="67"/>
                  </a:cxn>
                  <a:cxn ang="0">
                    <a:pos x="24" y="69"/>
                  </a:cxn>
                  <a:cxn ang="0">
                    <a:pos x="31" y="72"/>
                  </a:cxn>
                  <a:cxn ang="0">
                    <a:pos x="38" y="72"/>
                  </a:cxn>
                  <a:cxn ang="0">
                    <a:pos x="45" y="71"/>
                  </a:cxn>
                </a:cxnLst>
                <a:rect l="0" t="0" r="r" b="b"/>
                <a:pathLst>
                  <a:path w="71" h="72">
                    <a:moveTo>
                      <a:pt x="45" y="71"/>
                    </a:moveTo>
                    <a:lnTo>
                      <a:pt x="58" y="65"/>
                    </a:lnTo>
                    <a:lnTo>
                      <a:pt x="67" y="53"/>
                    </a:lnTo>
                    <a:lnTo>
                      <a:pt x="71" y="41"/>
                    </a:lnTo>
                    <a:lnTo>
                      <a:pt x="70" y="26"/>
                    </a:lnTo>
                    <a:lnTo>
                      <a:pt x="67" y="20"/>
                    </a:lnTo>
                    <a:lnTo>
                      <a:pt x="64" y="14"/>
                    </a:lnTo>
                    <a:lnTo>
                      <a:pt x="59" y="9"/>
                    </a:lnTo>
                    <a:lnTo>
                      <a:pt x="54" y="5"/>
                    </a:lnTo>
                    <a:lnTo>
                      <a:pt x="48" y="2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27" y="1"/>
                    </a:lnTo>
                    <a:lnTo>
                      <a:pt x="14" y="7"/>
                    </a:lnTo>
                    <a:lnTo>
                      <a:pt x="5" y="19"/>
                    </a:lnTo>
                    <a:lnTo>
                      <a:pt x="0" y="31"/>
                    </a:lnTo>
                    <a:lnTo>
                      <a:pt x="2" y="46"/>
                    </a:lnTo>
                    <a:lnTo>
                      <a:pt x="4" y="52"/>
                    </a:lnTo>
                    <a:lnTo>
                      <a:pt x="8" y="58"/>
                    </a:lnTo>
                    <a:lnTo>
                      <a:pt x="13" y="63"/>
                    </a:lnTo>
                    <a:lnTo>
                      <a:pt x="18" y="67"/>
                    </a:lnTo>
                    <a:lnTo>
                      <a:pt x="24" y="69"/>
                    </a:lnTo>
                    <a:lnTo>
                      <a:pt x="31" y="72"/>
                    </a:lnTo>
                    <a:lnTo>
                      <a:pt x="38" y="72"/>
                    </a:lnTo>
                    <a:lnTo>
                      <a:pt x="45" y="71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dirty="0"/>
              </a:p>
            </p:txBody>
          </p:sp>
          <p:sp>
            <p:nvSpPr>
              <p:cNvPr id="1073" name="Freeform 49"/>
              <p:cNvSpPr>
                <a:spLocks/>
              </p:cNvSpPr>
              <p:nvPr/>
            </p:nvSpPr>
            <p:spPr bwMode="auto">
              <a:xfrm>
                <a:off x="220662" y="2898776"/>
                <a:ext cx="22225" cy="22225"/>
              </a:xfrm>
              <a:custGeom>
                <a:avLst/>
                <a:gdLst/>
                <a:ahLst/>
                <a:cxnLst>
                  <a:cxn ang="0">
                    <a:pos x="45" y="70"/>
                  </a:cxn>
                  <a:cxn ang="0">
                    <a:pos x="57" y="64"/>
                  </a:cxn>
                  <a:cxn ang="0">
                    <a:pos x="66" y="54"/>
                  </a:cxn>
                  <a:cxn ang="0">
                    <a:pos x="71" y="40"/>
                  </a:cxn>
                  <a:cxn ang="0">
                    <a:pos x="70" y="26"/>
                  </a:cxn>
                  <a:cxn ang="0">
                    <a:pos x="67" y="20"/>
                  </a:cxn>
                  <a:cxn ang="0">
                    <a:pos x="64" y="14"/>
                  </a:cxn>
                  <a:cxn ang="0">
                    <a:pos x="59" y="9"/>
                  </a:cxn>
                  <a:cxn ang="0">
                    <a:pos x="52" y="5"/>
                  </a:cxn>
                  <a:cxn ang="0">
                    <a:pos x="46" y="3"/>
                  </a:cxn>
                  <a:cxn ang="0">
                    <a:pos x="40" y="0"/>
                  </a:cxn>
                  <a:cxn ang="0">
                    <a:pos x="33" y="0"/>
                  </a:cxn>
                  <a:cxn ang="0">
                    <a:pos x="25" y="2"/>
                  </a:cxn>
                  <a:cxn ang="0">
                    <a:pos x="13" y="8"/>
                  </a:cxn>
                  <a:cxn ang="0">
                    <a:pos x="4" y="18"/>
                  </a:cxn>
                  <a:cxn ang="0">
                    <a:pos x="0" y="31"/>
                  </a:cxn>
                  <a:cxn ang="0">
                    <a:pos x="2" y="45"/>
                  </a:cxn>
                  <a:cxn ang="0">
                    <a:pos x="4" y="53"/>
                  </a:cxn>
                  <a:cxn ang="0">
                    <a:pos x="8" y="57"/>
                  </a:cxn>
                  <a:cxn ang="0">
                    <a:pos x="13" y="62"/>
                  </a:cxn>
                  <a:cxn ang="0">
                    <a:pos x="18" y="66"/>
                  </a:cxn>
                  <a:cxn ang="0">
                    <a:pos x="24" y="70"/>
                  </a:cxn>
                  <a:cxn ang="0">
                    <a:pos x="30" y="71"/>
                  </a:cxn>
                  <a:cxn ang="0">
                    <a:pos x="38" y="71"/>
                  </a:cxn>
                  <a:cxn ang="0">
                    <a:pos x="45" y="70"/>
                  </a:cxn>
                </a:cxnLst>
                <a:rect l="0" t="0" r="r" b="b"/>
                <a:pathLst>
                  <a:path w="71" h="71">
                    <a:moveTo>
                      <a:pt x="45" y="70"/>
                    </a:moveTo>
                    <a:lnTo>
                      <a:pt x="57" y="64"/>
                    </a:lnTo>
                    <a:lnTo>
                      <a:pt x="66" y="54"/>
                    </a:lnTo>
                    <a:lnTo>
                      <a:pt x="71" y="40"/>
                    </a:lnTo>
                    <a:lnTo>
                      <a:pt x="70" y="26"/>
                    </a:lnTo>
                    <a:lnTo>
                      <a:pt x="67" y="20"/>
                    </a:lnTo>
                    <a:lnTo>
                      <a:pt x="64" y="14"/>
                    </a:lnTo>
                    <a:lnTo>
                      <a:pt x="59" y="9"/>
                    </a:lnTo>
                    <a:lnTo>
                      <a:pt x="52" y="5"/>
                    </a:lnTo>
                    <a:lnTo>
                      <a:pt x="46" y="3"/>
                    </a:lnTo>
                    <a:lnTo>
                      <a:pt x="40" y="0"/>
                    </a:lnTo>
                    <a:lnTo>
                      <a:pt x="33" y="0"/>
                    </a:lnTo>
                    <a:lnTo>
                      <a:pt x="25" y="2"/>
                    </a:lnTo>
                    <a:lnTo>
                      <a:pt x="13" y="8"/>
                    </a:lnTo>
                    <a:lnTo>
                      <a:pt x="4" y="18"/>
                    </a:lnTo>
                    <a:lnTo>
                      <a:pt x="0" y="31"/>
                    </a:lnTo>
                    <a:lnTo>
                      <a:pt x="2" y="45"/>
                    </a:lnTo>
                    <a:lnTo>
                      <a:pt x="4" y="53"/>
                    </a:lnTo>
                    <a:lnTo>
                      <a:pt x="8" y="57"/>
                    </a:lnTo>
                    <a:lnTo>
                      <a:pt x="13" y="62"/>
                    </a:lnTo>
                    <a:lnTo>
                      <a:pt x="18" y="66"/>
                    </a:lnTo>
                    <a:lnTo>
                      <a:pt x="24" y="70"/>
                    </a:lnTo>
                    <a:lnTo>
                      <a:pt x="30" y="71"/>
                    </a:lnTo>
                    <a:lnTo>
                      <a:pt x="38" y="71"/>
                    </a:lnTo>
                    <a:lnTo>
                      <a:pt x="45" y="70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dirty="0"/>
              </a:p>
            </p:txBody>
          </p:sp>
          <p:sp>
            <p:nvSpPr>
              <p:cNvPr id="1074" name="Freeform 50"/>
              <p:cNvSpPr>
                <a:spLocks/>
              </p:cNvSpPr>
              <p:nvPr/>
            </p:nvSpPr>
            <p:spPr bwMode="auto">
              <a:xfrm>
                <a:off x="233362" y="2944813"/>
                <a:ext cx="22225" cy="22225"/>
              </a:xfrm>
              <a:custGeom>
                <a:avLst/>
                <a:gdLst/>
                <a:ahLst/>
                <a:cxnLst>
                  <a:cxn ang="0">
                    <a:pos x="45" y="69"/>
                  </a:cxn>
                  <a:cxn ang="0">
                    <a:pos x="57" y="63"/>
                  </a:cxn>
                  <a:cxn ang="0">
                    <a:pos x="66" y="53"/>
                  </a:cxn>
                  <a:cxn ang="0">
                    <a:pos x="71" y="40"/>
                  </a:cxn>
                  <a:cxn ang="0">
                    <a:pos x="70" y="26"/>
                  </a:cxn>
                  <a:cxn ang="0">
                    <a:pos x="67" y="20"/>
                  </a:cxn>
                  <a:cxn ang="0">
                    <a:pos x="63" y="13"/>
                  </a:cxn>
                  <a:cxn ang="0">
                    <a:pos x="58" y="9"/>
                  </a:cxn>
                  <a:cxn ang="0">
                    <a:pos x="53" y="5"/>
                  </a:cxn>
                  <a:cxn ang="0">
                    <a:pos x="47" y="2"/>
                  </a:cxn>
                  <a:cxn ang="0">
                    <a:pos x="40" y="0"/>
                  </a:cxn>
                  <a:cxn ang="0">
                    <a:pos x="34" y="0"/>
                  </a:cxn>
                  <a:cxn ang="0">
                    <a:pos x="26" y="1"/>
                  </a:cxn>
                  <a:cxn ang="0">
                    <a:pos x="14" y="7"/>
                  </a:cxn>
                  <a:cxn ang="0">
                    <a:pos x="5" y="17"/>
                  </a:cxn>
                  <a:cxn ang="0">
                    <a:pos x="0" y="31"/>
                  </a:cxn>
                  <a:cxn ang="0">
                    <a:pos x="1" y="45"/>
                  </a:cxn>
                  <a:cxn ang="0">
                    <a:pos x="4" y="51"/>
                  </a:cxn>
                  <a:cxn ang="0">
                    <a:pos x="8" y="57"/>
                  </a:cxn>
                  <a:cxn ang="0">
                    <a:pos x="12" y="62"/>
                  </a:cxn>
                  <a:cxn ang="0">
                    <a:pos x="17" y="66"/>
                  </a:cxn>
                  <a:cxn ang="0">
                    <a:pos x="24" y="68"/>
                  </a:cxn>
                  <a:cxn ang="0">
                    <a:pos x="31" y="71"/>
                  </a:cxn>
                  <a:cxn ang="0">
                    <a:pos x="37" y="71"/>
                  </a:cxn>
                  <a:cxn ang="0">
                    <a:pos x="45" y="69"/>
                  </a:cxn>
                </a:cxnLst>
                <a:rect l="0" t="0" r="r" b="b"/>
                <a:pathLst>
                  <a:path w="71" h="71">
                    <a:moveTo>
                      <a:pt x="45" y="69"/>
                    </a:moveTo>
                    <a:lnTo>
                      <a:pt x="57" y="63"/>
                    </a:lnTo>
                    <a:lnTo>
                      <a:pt x="66" y="53"/>
                    </a:lnTo>
                    <a:lnTo>
                      <a:pt x="71" y="40"/>
                    </a:lnTo>
                    <a:lnTo>
                      <a:pt x="70" y="26"/>
                    </a:lnTo>
                    <a:lnTo>
                      <a:pt x="67" y="20"/>
                    </a:lnTo>
                    <a:lnTo>
                      <a:pt x="63" y="13"/>
                    </a:lnTo>
                    <a:lnTo>
                      <a:pt x="58" y="9"/>
                    </a:lnTo>
                    <a:lnTo>
                      <a:pt x="53" y="5"/>
                    </a:lnTo>
                    <a:lnTo>
                      <a:pt x="47" y="2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26" y="1"/>
                    </a:lnTo>
                    <a:lnTo>
                      <a:pt x="14" y="7"/>
                    </a:lnTo>
                    <a:lnTo>
                      <a:pt x="5" y="17"/>
                    </a:lnTo>
                    <a:lnTo>
                      <a:pt x="0" y="31"/>
                    </a:lnTo>
                    <a:lnTo>
                      <a:pt x="1" y="45"/>
                    </a:lnTo>
                    <a:lnTo>
                      <a:pt x="4" y="51"/>
                    </a:lnTo>
                    <a:lnTo>
                      <a:pt x="8" y="57"/>
                    </a:lnTo>
                    <a:lnTo>
                      <a:pt x="12" y="62"/>
                    </a:lnTo>
                    <a:lnTo>
                      <a:pt x="17" y="66"/>
                    </a:lnTo>
                    <a:lnTo>
                      <a:pt x="24" y="68"/>
                    </a:lnTo>
                    <a:lnTo>
                      <a:pt x="31" y="71"/>
                    </a:lnTo>
                    <a:lnTo>
                      <a:pt x="37" y="71"/>
                    </a:lnTo>
                    <a:lnTo>
                      <a:pt x="45" y="69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dirty="0"/>
              </a:p>
            </p:txBody>
          </p:sp>
          <p:sp>
            <p:nvSpPr>
              <p:cNvPr id="1075" name="Freeform 51"/>
              <p:cNvSpPr>
                <a:spLocks/>
              </p:cNvSpPr>
              <p:nvPr/>
            </p:nvSpPr>
            <p:spPr bwMode="auto">
              <a:xfrm>
                <a:off x="246062" y="2990851"/>
                <a:ext cx="22225" cy="22225"/>
              </a:xfrm>
              <a:custGeom>
                <a:avLst/>
                <a:gdLst/>
                <a:ahLst/>
                <a:cxnLst>
                  <a:cxn ang="0">
                    <a:pos x="44" y="70"/>
                  </a:cxn>
                  <a:cxn ang="0">
                    <a:pos x="57" y="64"/>
                  </a:cxn>
                  <a:cxn ang="0">
                    <a:pos x="67" y="54"/>
                  </a:cxn>
                  <a:cxn ang="0">
                    <a:pos x="70" y="40"/>
                  </a:cxn>
                  <a:cxn ang="0">
                    <a:pos x="69" y="26"/>
                  </a:cxn>
                  <a:cxn ang="0">
                    <a:pos x="67" y="19"/>
                  </a:cxn>
                  <a:cxn ang="0">
                    <a:pos x="63" y="13"/>
                  </a:cxn>
                  <a:cxn ang="0">
                    <a:pos x="58" y="8"/>
                  </a:cxn>
                  <a:cxn ang="0">
                    <a:pos x="53" y="4"/>
                  </a:cxn>
                  <a:cxn ang="0">
                    <a:pos x="47" y="2"/>
                  </a:cxn>
                  <a:cxn ang="0">
                    <a:pos x="39" y="0"/>
                  </a:cxn>
                  <a:cxn ang="0">
                    <a:pos x="33" y="0"/>
                  </a:cxn>
                  <a:cxn ang="0">
                    <a:pos x="26" y="2"/>
                  </a:cxn>
                  <a:cxn ang="0">
                    <a:pos x="13" y="8"/>
                  </a:cxn>
                  <a:cxn ang="0">
                    <a:pos x="5" y="18"/>
                  </a:cxn>
                  <a:cxn ang="0">
                    <a:pos x="0" y="31"/>
                  </a:cxn>
                  <a:cxn ang="0">
                    <a:pos x="1" y="45"/>
                  </a:cxn>
                  <a:cxn ang="0">
                    <a:pos x="3" y="51"/>
                  </a:cxn>
                  <a:cxn ang="0">
                    <a:pos x="7" y="57"/>
                  </a:cxn>
                  <a:cxn ang="0">
                    <a:pos x="12" y="62"/>
                  </a:cxn>
                  <a:cxn ang="0">
                    <a:pos x="17" y="66"/>
                  </a:cxn>
                  <a:cxn ang="0">
                    <a:pos x="23" y="69"/>
                  </a:cxn>
                  <a:cxn ang="0">
                    <a:pos x="31" y="71"/>
                  </a:cxn>
                  <a:cxn ang="0">
                    <a:pos x="37" y="71"/>
                  </a:cxn>
                  <a:cxn ang="0">
                    <a:pos x="44" y="70"/>
                  </a:cxn>
                </a:cxnLst>
                <a:rect l="0" t="0" r="r" b="b"/>
                <a:pathLst>
                  <a:path w="70" h="71">
                    <a:moveTo>
                      <a:pt x="44" y="70"/>
                    </a:moveTo>
                    <a:lnTo>
                      <a:pt x="57" y="64"/>
                    </a:lnTo>
                    <a:lnTo>
                      <a:pt x="67" y="54"/>
                    </a:lnTo>
                    <a:lnTo>
                      <a:pt x="70" y="40"/>
                    </a:lnTo>
                    <a:lnTo>
                      <a:pt x="69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8" y="8"/>
                    </a:lnTo>
                    <a:lnTo>
                      <a:pt x="53" y="4"/>
                    </a:lnTo>
                    <a:lnTo>
                      <a:pt x="47" y="2"/>
                    </a:lnTo>
                    <a:lnTo>
                      <a:pt x="39" y="0"/>
                    </a:lnTo>
                    <a:lnTo>
                      <a:pt x="33" y="0"/>
                    </a:lnTo>
                    <a:lnTo>
                      <a:pt x="26" y="2"/>
                    </a:lnTo>
                    <a:lnTo>
                      <a:pt x="13" y="8"/>
                    </a:lnTo>
                    <a:lnTo>
                      <a:pt x="5" y="18"/>
                    </a:lnTo>
                    <a:lnTo>
                      <a:pt x="0" y="31"/>
                    </a:lnTo>
                    <a:lnTo>
                      <a:pt x="1" y="45"/>
                    </a:lnTo>
                    <a:lnTo>
                      <a:pt x="3" y="51"/>
                    </a:lnTo>
                    <a:lnTo>
                      <a:pt x="7" y="57"/>
                    </a:lnTo>
                    <a:lnTo>
                      <a:pt x="12" y="62"/>
                    </a:lnTo>
                    <a:lnTo>
                      <a:pt x="17" y="66"/>
                    </a:lnTo>
                    <a:lnTo>
                      <a:pt x="23" y="69"/>
                    </a:lnTo>
                    <a:lnTo>
                      <a:pt x="31" y="71"/>
                    </a:lnTo>
                    <a:lnTo>
                      <a:pt x="37" y="71"/>
                    </a:lnTo>
                    <a:lnTo>
                      <a:pt x="44" y="70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dirty="0"/>
              </a:p>
            </p:txBody>
          </p:sp>
          <p:sp>
            <p:nvSpPr>
              <p:cNvPr id="1076" name="Freeform 52"/>
              <p:cNvSpPr>
                <a:spLocks/>
              </p:cNvSpPr>
              <p:nvPr/>
            </p:nvSpPr>
            <p:spPr bwMode="auto">
              <a:xfrm>
                <a:off x="-71438" y="2779713"/>
                <a:ext cx="22225" cy="22225"/>
              </a:xfrm>
              <a:custGeom>
                <a:avLst/>
                <a:gdLst/>
                <a:ahLst/>
                <a:cxnLst>
                  <a:cxn ang="0">
                    <a:pos x="44" y="70"/>
                  </a:cxn>
                  <a:cxn ang="0">
                    <a:pos x="57" y="64"/>
                  </a:cxn>
                  <a:cxn ang="0">
                    <a:pos x="65" y="53"/>
                  </a:cxn>
                  <a:cxn ang="0">
                    <a:pos x="70" y="41"/>
                  </a:cxn>
                  <a:cxn ang="0">
                    <a:pos x="69" y="26"/>
                  </a:cxn>
                  <a:cxn ang="0">
                    <a:pos x="67" y="19"/>
                  </a:cxn>
                  <a:cxn ang="0">
                    <a:pos x="63" y="13"/>
                  </a:cxn>
                  <a:cxn ang="0">
                    <a:pos x="58" y="8"/>
                  </a:cxn>
                  <a:cxn ang="0">
                    <a:pos x="53" y="5"/>
                  </a:cxn>
                  <a:cxn ang="0">
                    <a:pos x="47" y="2"/>
                  </a:cxn>
                  <a:cxn ang="0">
                    <a:pos x="39" y="0"/>
                  </a:cxn>
                  <a:cxn ang="0">
                    <a:pos x="33" y="0"/>
                  </a:cxn>
                  <a:cxn ang="0">
                    <a:pos x="26" y="1"/>
                  </a:cxn>
                  <a:cxn ang="0">
                    <a:pos x="13" y="7"/>
                  </a:cxn>
                  <a:cxn ang="0">
                    <a:pos x="5" y="18"/>
                  </a:cxn>
                  <a:cxn ang="0">
                    <a:pos x="0" y="31"/>
                  </a:cxn>
                  <a:cxn ang="0">
                    <a:pos x="1" y="46"/>
                  </a:cxn>
                  <a:cxn ang="0">
                    <a:pos x="3" y="52"/>
                  </a:cxn>
                  <a:cxn ang="0">
                    <a:pos x="7" y="58"/>
                  </a:cxn>
                  <a:cxn ang="0">
                    <a:pos x="12" y="63"/>
                  </a:cxn>
                  <a:cxn ang="0">
                    <a:pos x="17" y="67"/>
                  </a:cxn>
                  <a:cxn ang="0">
                    <a:pos x="23" y="69"/>
                  </a:cxn>
                  <a:cxn ang="0">
                    <a:pos x="31" y="72"/>
                  </a:cxn>
                  <a:cxn ang="0">
                    <a:pos x="37" y="72"/>
                  </a:cxn>
                  <a:cxn ang="0">
                    <a:pos x="44" y="70"/>
                  </a:cxn>
                </a:cxnLst>
                <a:rect l="0" t="0" r="r" b="b"/>
                <a:pathLst>
                  <a:path w="70" h="72">
                    <a:moveTo>
                      <a:pt x="44" y="70"/>
                    </a:moveTo>
                    <a:lnTo>
                      <a:pt x="57" y="64"/>
                    </a:lnTo>
                    <a:lnTo>
                      <a:pt x="65" y="53"/>
                    </a:lnTo>
                    <a:lnTo>
                      <a:pt x="70" y="41"/>
                    </a:lnTo>
                    <a:lnTo>
                      <a:pt x="69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8" y="8"/>
                    </a:lnTo>
                    <a:lnTo>
                      <a:pt x="53" y="5"/>
                    </a:lnTo>
                    <a:lnTo>
                      <a:pt x="47" y="2"/>
                    </a:lnTo>
                    <a:lnTo>
                      <a:pt x="39" y="0"/>
                    </a:lnTo>
                    <a:lnTo>
                      <a:pt x="33" y="0"/>
                    </a:lnTo>
                    <a:lnTo>
                      <a:pt x="26" y="1"/>
                    </a:lnTo>
                    <a:lnTo>
                      <a:pt x="13" y="7"/>
                    </a:lnTo>
                    <a:lnTo>
                      <a:pt x="5" y="18"/>
                    </a:lnTo>
                    <a:lnTo>
                      <a:pt x="0" y="31"/>
                    </a:lnTo>
                    <a:lnTo>
                      <a:pt x="1" y="46"/>
                    </a:lnTo>
                    <a:lnTo>
                      <a:pt x="3" y="52"/>
                    </a:lnTo>
                    <a:lnTo>
                      <a:pt x="7" y="58"/>
                    </a:lnTo>
                    <a:lnTo>
                      <a:pt x="12" y="63"/>
                    </a:lnTo>
                    <a:lnTo>
                      <a:pt x="17" y="67"/>
                    </a:lnTo>
                    <a:lnTo>
                      <a:pt x="23" y="69"/>
                    </a:lnTo>
                    <a:lnTo>
                      <a:pt x="31" y="72"/>
                    </a:lnTo>
                    <a:lnTo>
                      <a:pt x="37" y="72"/>
                    </a:lnTo>
                    <a:lnTo>
                      <a:pt x="44" y="70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dirty="0"/>
              </a:p>
            </p:txBody>
          </p:sp>
          <p:sp>
            <p:nvSpPr>
              <p:cNvPr id="1077" name="Freeform 53"/>
              <p:cNvSpPr>
                <a:spLocks/>
              </p:cNvSpPr>
              <p:nvPr/>
            </p:nvSpPr>
            <p:spPr bwMode="auto">
              <a:xfrm>
                <a:off x="-60325" y="2825751"/>
                <a:ext cx="23813" cy="22225"/>
              </a:xfrm>
              <a:custGeom>
                <a:avLst/>
                <a:gdLst/>
                <a:ahLst/>
                <a:cxnLst>
                  <a:cxn ang="0">
                    <a:pos x="45" y="70"/>
                  </a:cxn>
                  <a:cxn ang="0">
                    <a:pos x="57" y="63"/>
                  </a:cxn>
                  <a:cxn ang="0">
                    <a:pos x="66" y="53"/>
                  </a:cxn>
                  <a:cxn ang="0">
                    <a:pos x="71" y="40"/>
                  </a:cxn>
                  <a:cxn ang="0">
                    <a:pos x="70" y="26"/>
                  </a:cxn>
                  <a:cxn ang="0">
                    <a:pos x="67" y="20"/>
                  </a:cxn>
                  <a:cxn ang="0">
                    <a:pos x="64" y="14"/>
                  </a:cxn>
                  <a:cxn ang="0">
                    <a:pos x="59" y="9"/>
                  </a:cxn>
                  <a:cxn ang="0">
                    <a:pos x="54" y="5"/>
                  </a:cxn>
                  <a:cxn ang="0">
                    <a:pos x="47" y="3"/>
                  </a:cxn>
                  <a:cxn ang="0">
                    <a:pos x="40" y="0"/>
                  </a:cxn>
                  <a:cxn ang="0">
                    <a:pos x="34" y="0"/>
                  </a:cxn>
                  <a:cxn ang="0">
                    <a:pos x="26" y="1"/>
                  </a:cxn>
                  <a:cxn ang="0">
                    <a:pos x="14" y="8"/>
                  </a:cxn>
                  <a:cxn ang="0">
                    <a:pos x="5" y="17"/>
                  </a:cxn>
                  <a:cxn ang="0">
                    <a:pos x="0" y="31"/>
                  </a:cxn>
                  <a:cxn ang="0">
                    <a:pos x="2" y="45"/>
                  </a:cxn>
                  <a:cxn ang="0">
                    <a:pos x="4" y="52"/>
                  </a:cxn>
                  <a:cxn ang="0">
                    <a:pos x="8" y="57"/>
                  </a:cxn>
                  <a:cxn ang="0">
                    <a:pos x="13" y="62"/>
                  </a:cxn>
                  <a:cxn ang="0">
                    <a:pos x="18" y="66"/>
                  </a:cxn>
                  <a:cxn ang="0">
                    <a:pos x="24" y="70"/>
                  </a:cxn>
                  <a:cxn ang="0">
                    <a:pos x="31" y="71"/>
                  </a:cxn>
                  <a:cxn ang="0">
                    <a:pos x="38" y="71"/>
                  </a:cxn>
                  <a:cxn ang="0">
                    <a:pos x="45" y="70"/>
                  </a:cxn>
                </a:cxnLst>
                <a:rect l="0" t="0" r="r" b="b"/>
                <a:pathLst>
                  <a:path w="71" h="71">
                    <a:moveTo>
                      <a:pt x="45" y="70"/>
                    </a:moveTo>
                    <a:lnTo>
                      <a:pt x="57" y="63"/>
                    </a:lnTo>
                    <a:lnTo>
                      <a:pt x="66" y="53"/>
                    </a:lnTo>
                    <a:lnTo>
                      <a:pt x="71" y="40"/>
                    </a:lnTo>
                    <a:lnTo>
                      <a:pt x="70" y="26"/>
                    </a:lnTo>
                    <a:lnTo>
                      <a:pt x="67" y="20"/>
                    </a:lnTo>
                    <a:lnTo>
                      <a:pt x="64" y="14"/>
                    </a:lnTo>
                    <a:lnTo>
                      <a:pt x="59" y="9"/>
                    </a:lnTo>
                    <a:lnTo>
                      <a:pt x="54" y="5"/>
                    </a:lnTo>
                    <a:lnTo>
                      <a:pt x="47" y="3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26" y="1"/>
                    </a:lnTo>
                    <a:lnTo>
                      <a:pt x="14" y="8"/>
                    </a:lnTo>
                    <a:lnTo>
                      <a:pt x="5" y="17"/>
                    </a:lnTo>
                    <a:lnTo>
                      <a:pt x="0" y="31"/>
                    </a:lnTo>
                    <a:lnTo>
                      <a:pt x="2" y="45"/>
                    </a:lnTo>
                    <a:lnTo>
                      <a:pt x="4" y="52"/>
                    </a:lnTo>
                    <a:lnTo>
                      <a:pt x="8" y="57"/>
                    </a:lnTo>
                    <a:lnTo>
                      <a:pt x="13" y="62"/>
                    </a:lnTo>
                    <a:lnTo>
                      <a:pt x="18" y="66"/>
                    </a:lnTo>
                    <a:lnTo>
                      <a:pt x="24" y="70"/>
                    </a:lnTo>
                    <a:lnTo>
                      <a:pt x="31" y="71"/>
                    </a:lnTo>
                    <a:lnTo>
                      <a:pt x="38" y="71"/>
                    </a:lnTo>
                    <a:lnTo>
                      <a:pt x="45" y="70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dirty="0"/>
              </a:p>
            </p:txBody>
          </p:sp>
          <p:sp>
            <p:nvSpPr>
              <p:cNvPr id="1078" name="Freeform 54"/>
              <p:cNvSpPr>
                <a:spLocks/>
              </p:cNvSpPr>
              <p:nvPr/>
            </p:nvSpPr>
            <p:spPr bwMode="auto">
              <a:xfrm>
                <a:off x="-47625" y="2871788"/>
                <a:ext cx="23813" cy="22225"/>
              </a:xfrm>
              <a:custGeom>
                <a:avLst/>
                <a:gdLst/>
                <a:ahLst/>
                <a:cxnLst>
                  <a:cxn ang="0">
                    <a:pos x="46" y="69"/>
                  </a:cxn>
                  <a:cxn ang="0">
                    <a:pos x="58" y="63"/>
                  </a:cxn>
                  <a:cxn ang="0">
                    <a:pos x="67" y="53"/>
                  </a:cxn>
                  <a:cxn ang="0">
                    <a:pos x="72" y="39"/>
                  </a:cxn>
                  <a:cxn ang="0">
                    <a:pos x="71" y="26"/>
                  </a:cxn>
                  <a:cxn ang="0">
                    <a:pos x="68" y="19"/>
                  </a:cxn>
                  <a:cxn ang="0">
                    <a:pos x="64" y="13"/>
                  </a:cxn>
                  <a:cxn ang="0">
                    <a:pos x="60" y="8"/>
                  </a:cxn>
                  <a:cxn ang="0">
                    <a:pos x="53" y="4"/>
                  </a:cxn>
                  <a:cxn ang="0">
                    <a:pos x="47" y="2"/>
                  </a:cxn>
                  <a:cxn ang="0">
                    <a:pos x="41" y="0"/>
                  </a:cxn>
                  <a:cxn ang="0">
                    <a:pos x="33" y="0"/>
                  </a:cxn>
                  <a:cxn ang="0">
                    <a:pos x="26" y="1"/>
                  </a:cxn>
                  <a:cxn ang="0">
                    <a:pos x="14" y="7"/>
                  </a:cxn>
                  <a:cxn ang="0">
                    <a:pos x="5" y="17"/>
                  </a:cxn>
                  <a:cxn ang="0">
                    <a:pos x="0" y="31"/>
                  </a:cxn>
                  <a:cxn ang="0">
                    <a:pos x="1" y="44"/>
                  </a:cxn>
                  <a:cxn ang="0">
                    <a:pos x="4" y="50"/>
                  </a:cxn>
                  <a:cxn ang="0">
                    <a:pos x="7" y="57"/>
                  </a:cxn>
                  <a:cxn ang="0">
                    <a:pos x="12" y="62"/>
                  </a:cxn>
                  <a:cxn ang="0">
                    <a:pos x="19" y="65"/>
                  </a:cxn>
                  <a:cxn ang="0">
                    <a:pos x="25" y="68"/>
                  </a:cxn>
                  <a:cxn ang="0">
                    <a:pos x="31" y="70"/>
                  </a:cxn>
                  <a:cxn ang="0">
                    <a:pos x="38" y="70"/>
                  </a:cxn>
                  <a:cxn ang="0">
                    <a:pos x="46" y="69"/>
                  </a:cxn>
                </a:cxnLst>
                <a:rect l="0" t="0" r="r" b="b"/>
                <a:pathLst>
                  <a:path w="72" h="70">
                    <a:moveTo>
                      <a:pt x="46" y="69"/>
                    </a:moveTo>
                    <a:lnTo>
                      <a:pt x="58" y="63"/>
                    </a:lnTo>
                    <a:lnTo>
                      <a:pt x="67" y="53"/>
                    </a:lnTo>
                    <a:lnTo>
                      <a:pt x="72" y="39"/>
                    </a:lnTo>
                    <a:lnTo>
                      <a:pt x="71" y="26"/>
                    </a:lnTo>
                    <a:lnTo>
                      <a:pt x="68" y="19"/>
                    </a:lnTo>
                    <a:lnTo>
                      <a:pt x="64" y="13"/>
                    </a:lnTo>
                    <a:lnTo>
                      <a:pt x="60" y="8"/>
                    </a:lnTo>
                    <a:lnTo>
                      <a:pt x="53" y="4"/>
                    </a:lnTo>
                    <a:lnTo>
                      <a:pt x="47" y="2"/>
                    </a:lnTo>
                    <a:lnTo>
                      <a:pt x="41" y="0"/>
                    </a:lnTo>
                    <a:lnTo>
                      <a:pt x="33" y="0"/>
                    </a:lnTo>
                    <a:lnTo>
                      <a:pt x="26" y="1"/>
                    </a:lnTo>
                    <a:lnTo>
                      <a:pt x="14" y="7"/>
                    </a:lnTo>
                    <a:lnTo>
                      <a:pt x="5" y="17"/>
                    </a:lnTo>
                    <a:lnTo>
                      <a:pt x="0" y="31"/>
                    </a:lnTo>
                    <a:lnTo>
                      <a:pt x="1" y="44"/>
                    </a:lnTo>
                    <a:lnTo>
                      <a:pt x="4" y="50"/>
                    </a:lnTo>
                    <a:lnTo>
                      <a:pt x="7" y="57"/>
                    </a:lnTo>
                    <a:lnTo>
                      <a:pt x="12" y="62"/>
                    </a:lnTo>
                    <a:lnTo>
                      <a:pt x="19" y="65"/>
                    </a:lnTo>
                    <a:lnTo>
                      <a:pt x="25" y="68"/>
                    </a:lnTo>
                    <a:lnTo>
                      <a:pt x="31" y="70"/>
                    </a:lnTo>
                    <a:lnTo>
                      <a:pt x="38" y="70"/>
                    </a:lnTo>
                    <a:lnTo>
                      <a:pt x="46" y="69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dirty="0"/>
              </a:p>
            </p:txBody>
          </p:sp>
          <p:sp>
            <p:nvSpPr>
              <p:cNvPr id="1079" name="Freeform 55"/>
              <p:cNvSpPr>
                <a:spLocks/>
              </p:cNvSpPr>
              <p:nvPr/>
            </p:nvSpPr>
            <p:spPr bwMode="auto">
              <a:xfrm>
                <a:off x="-33338" y="2919413"/>
                <a:ext cx="22225" cy="22225"/>
              </a:xfrm>
              <a:custGeom>
                <a:avLst/>
                <a:gdLst/>
                <a:ahLst/>
                <a:cxnLst>
                  <a:cxn ang="0">
                    <a:pos x="45" y="69"/>
                  </a:cxn>
                  <a:cxn ang="0">
                    <a:pos x="57" y="63"/>
                  </a:cxn>
                  <a:cxn ang="0">
                    <a:pos x="66" y="53"/>
                  </a:cxn>
                  <a:cxn ang="0">
                    <a:pos x="71" y="40"/>
                  </a:cxn>
                  <a:cxn ang="0">
                    <a:pos x="69" y="26"/>
                  </a:cxn>
                  <a:cxn ang="0">
                    <a:pos x="67" y="19"/>
                  </a:cxn>
                  <a:cxn ang="0">
                    <a:pos x="63" y="12"/>
                  </a:cxn>
                  <a:cxn ang="0">
                    <a:pos x="58" y="7"/>
                  </a:cxn>
                  <a:cxn ang="0">
                    <a:pos x="53" y="4"/>
                  </a:cxn>
                  <a:cxn ang="0">
                    <a:pos x="47" y="1"/>
                  </a:cxn>
                  <a:cxn ang="0">
                    <a:pos x="40" y="0"/>
                  </a:cxn>
                  <a:cxn ang="0">
                    <a:pos x="33" y="0"/>
                  </a:cxn>
                  <a:cxn ang="0">
                    <a:pos x="26" y="1"/>
                  </a:cxn>
                  <a:cxn ang="0">
                    <a:pos x="14" y="7"/>
                  </a:cxn>
                  <a:cxn ang="0">
                    <a:pos x="5" y="17"/>
                  </a:cxn>
                  <a:cxn ang="0">
                    <a:pos x="0" y="31"/>
                  </a:cxn>
                  <a:cxn ang="0">
                    <a:pos x="1" y="45"/>
                  </a:cxn>
                  <a:cxn ang="0">
                    <a:pos x="4" y="51"/>
                  </a:cxn>
                  <a:cxn ang="0">
                    <a:pos x="7" y="57"/>
                  </a:cxn>
                  <a:cxn ang="0">
                    <a:pos x="12" y="62"/>
                  </a:cxn>
                  <a:cxn ang="0">
                    <a:pos x="17" y="66"/>
                  </a:cxn>
                  <a:cxn ang="0">
                    <a:pos x="23" y="68"/>
                  </a:cxn>
                  <a:cxn ang="0">
                    <a:pos x="31" y="71"/>
                  </a:cxn>
                  <a:cxn ang="0">
                    <a:pos x="37" y="71"/>
                  </a:cxn>
                  <a:cxn ang="0">
                    <a:pos x="45" y="69"/>
                  </a:cxn>
                </a:cxnLst>
                <a:rect l="0" t="0" r="r" b="b"/>
                <a:pathLst>
                  <a:path w="71" h="71">
                    <a:moveTo>
                      <a:pt x="45" y="69"/>
                    </a:moveTo>
                    <a:lnTo>
                      <a:pt x="57" y="63"/>
                    </a:lnTo>
                    <a:lnTo>
                      <a:pt x="66" y="53"/>
                    </a:lnTo>
                    <a:lnTo>
                      <a:pt x="71" y="40"/>
                    </a:lnTo>
                    <a:lnTo>
                      <a:pt x="69" y="26"/>
                    </a:lnTo>
                    <a:lnTo>
                      <a:pt x="67" y="19"/>
                    </a:lnTo>
                    <a:lnTo>
                      <a:pt x="63" y="12"/>
                    </a:lnTo>
                    <a:lnTo>
                      <a:pt x="58" y="7"/>
                    </a:lnTo>
                    <a:lnTo>
                      <a:pt x="53" y="4"/>
                    </a:lnTo>
                    <a:lnTo>
                      <a:pt x="47" y="1"/>
                    </a:lnTo>
                    <a:lnTo>
                      <a:pt x="40" y="0"/>
                    </a:lnTo>
                    <a:lnTo>
                      <a:pt x="33" y="0"/>
                    </a:lnTo>
                    <a:lnTo>
                      <a:pt x="26" y="1"/>
                    </a:lnTo>
                    <a:lnTo>
                      <a:pt x="14" y="7"/>
                    </a:lnTo>
                    <a:lnTo>
                      <a:pt x="5" y="17"/>
                    </a:lnTo>
                    <a:lnTo>
                      <a:pt x="0" y="31"/>
                    </a:lnTo>
                    <a:lnTo>
                      <a:pt x="1" y="45"/>
                    </a:lnTo>
                    <a:lnTo>
                      <a:pt x="4" y="51"/>
                    </a:lnTo>
                    <a:lnTo>
                      <a:pt x="7" y="57"/>
                    </a:lnTo>
                    <a:lnTo>
                      <a:pt x="12" y="62"/>
                    </a:lnTo>
                    <a:lnTo>
                      <a:pt x="17" y="66"/>
                    </a:lnTo>
                    <a:lnTo>
                      <a:pt x="23" y="68"/>
                    </a:lnTo>
                    <a:lnTo>
                      <a:pt x="31" y="71"/>
                    </a:lnTo>
                    <a:lnTo>
                      <a:pt x="37" y="71"/>
                    </a:lnTo>
                    <a:lnTo>
                      <a:pt x="45" y="69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dirty="0"/>
              </a:p>
            </p:txBody>
          </p:sp>
          <p:sp>
            <p:nvSpPr>
              <p:cNvPr id="1080" name="Freeform 56"/>
              <p:cNvSpPr>
                <a:spLocks/>
              </p:cNvSpPr>
              <p:nvPr/>
            </p:nvSpPr>
            <p:spPr bwMode="auto">
              <a:xfrm>
                <a:off x="-20638" y="2965451"/>
                <a:ext cx="22225" cy="22225"/>
              </a:xfrm>
              <a:custGeom>
                <a:avLst/>
                <a:gdLst/>
                <a:ahLst/>
                <a:cxnLst>
                  <a:cxn ang="0">
                    <a:pos x="44" y="71"/>
                  </a:cxn>
                  <a:cxn ang="0">
                    <a:pos x="57" y="65"/>
                  </a:cxn>
                  <a:cxn ang="0">
                    <a:pos x="65" y="53"/>
                  </a:cxn>
                  <a:cxn ang="0">
                    <a:pos x="70" y="41"/>
                  </a:cxn>
                  <a:cxn ang="0">
                    <a:pos x="69" y="26"/>
                  </a:cxn>
                  <a:cxn ang="0">
                    <a:pos x="67" y="20"/>
                  </a:cxn>
                  <a:cxn ang="0">
                    <a:pos x="63" y="14"/>
                  </a:cxn>
                  <a:cxn ang="0">
                    <a:pos x="58" y="9"/>
                  </a:cxn>
                  <a:cxn ang="0">
                    <a:pos x="53" y="5"/>
                  </a:cxn>
                  <a:cxn ang="0">
                    <a:pos x="47" y="3"/>
                  </a:cxn>
                  <a:cxn ang="0">
                    <a:pos x="39" y="0"/>
                  </a:cxn>
                  <a:cxn ang="0">
                    <a:pos x="33" y="0"/>
                  </a:cxn>
                  <a:cxn ang="0">
                    <a:pos x="26" y="1"/>
                  </a:cxn>
                  <a:cxn ang="0">
                    <a:pos x="13" y="8"/>
                  </a:cxn>
                  <a:cxn ang="0">
                    <a:pos x="5" y="19"/>
                  </a:cxn>
                  <a:cxn ang="0">
                    <a:pos x="0" y="31"/>
                  </a:cxn>
                  <a:cxn ang="0">
                    <a:pos x="1" y="46"/>
                  </a:cxn>
                  <a:cxn ang="0">
                    <a:pos x="3" y="52"/>
                  </a:cxn>
                  <a:cxn ang="0">
                    <a:pos x="7" y="58"/>
                  </a:cxn>
                  <a:cxn ang="0">
                    <a:pos x="12" y="63"/>
                  </a:cxn>
                  <a:cxn ang="0">
                    <a:pos x="17" y="67"/>
                  </a:cxn>
                  <a:cxn ang="0">
                    <a:pos x="23" y="70"/>
                  </a:cxn>
                  <a:cxn ang="0">
                    <a:pos x="31" y="72"/>
                  </a:cxn>
                  <a:cxn ang="0">
                    <a:pos x="37" y="72"/>
                  </a:cxn>
                  <a:cxn ang="0">
                    <a:pos x="44" y="71"/>
                  </a:cxn>
                </a:cxnLst>
                <a:rect l="0" t="0" r="r" b="b"/>
                <a:pathLst>
                  <a:path w="70" h="72">
                    <a:moveTo>
                      <a:pt x="44" y="71"/>
                    </a:moveTo>
                    <a:lnTo>
                      <a:pt x="57" y="65"/>
                    </a:lnTo>
                    <a:lnTo>
                      <a:pt x="65" y="53"/>
                    </a:lnTo>
                    <a:lnTo>
                      <a:pt x="70" y="41"/>
                    </a:lnTo>
                    <a:lnTo>
                      <a:pt x="69" y="26"/>
                    </a:lnTo>
                    <a:lnTo>
                      <a:pt x="67" y="20"/>
                    </a:lnTo>
                    <a:lnTo>
                      <a:pt x="63" y="14"/>
                    </a:lnTo>
                    <a:lnTo>
                      <a:pt x="58" y="9"/>
                    </a:lnTo>
                    <a:lnTo>
                      <a:pt x="53" y="5"/>
                    </a:lnTo>
                    <a:lnTo>
                      <a:pt x="47" y="3"/>
                    </a:lnTo>
                    <a:lnTo>
                      <a:pt x="39" y="0"/>
                    </a:lnTo>
                    <a:lnTo>
                      <a:pt x="33" y="0"/>
                    </a:lnTo>
                    <a:lnTo>
                      <a:pt x="26" y="1"/>
                    </a:lnTo>
                    <a:lnTo>
                      <a:pt x="13" y="8"/>
                    </a:lnTo>
                    <a:lnTo>
                      <a:pt x="5" y="19"/>
                    </a:lnTo>
                    <a:lnTo>
                      <a:pt x="0" y="31"/>
                    </a:lnTo>
                    <a:lnTo>
                      <a:pt x="1" y="46"/>
                    </a:lnTo>
                    <a:lnTo>
                      <a:pt x="3" y="52"/>
                    </a:lnTo>
                    <a:lnTo>
                      <a:pt x="7" y="58"/>
                    </a:lnTo>
                    <a:lnTo>
                      <a:pt x="12" y="63"/>
                    </a:lnTo>
                    <a:lnTo>
                      <a:pt x="17" y="67"/>
                    </a:lnTo>
                    <a:lnTo>
                      <a:pt x="23" y="70"/>
                    </a:lnTo>
                    <a:lnTo>
                      <a:pt x="31" y="72"/>
                    </a:lnTo>
                    <a:lnTo>
                      <a:pt x="37" y="72"/>
                    </a:lnTo>
                    <a:lnTo>
                      <a:pt x="44" y="71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dirty="0"/>
              </a:p>
            </p:txBody>
          </p:sp>
          <p:sp>
            <p:nvSpPr>
              <p:cNvPr id="1081" name="Freeform 57"/>
              <p:cNvSpPr>
                <a:spLocks/>
              </p:cNvSpPr>
              <p:nvPr/>
            </p:nvSpPr>
            <p:spPr bwMode="auto">
              <a:xfrm>
                <a:off x="-9525" y="3011488"/>
                <a:ext cx="23813" cy="22225"/>
              </a:xfrm>
              <a:custGeom>
                <a:avLst/>
                <a:gdLst/>
                <a:ahLst/>
                <a:cxnLst>
                  <a:cxn ang="0">
                    <a:pos x="46" y="69"/>
                  </a:cxn>
                  <a:cxn ang="0">
                    <a:pos x="59" y="63"/>
                  </a:cxn>
                  <a:cxn ang="0">
                    <a:pos x="67" y="53"/>
                  </a:cxn>
                  <a:cxn ang="0">
                    <a:pos x="71" y="39"/>
                  </a:cxn>
                  <a:cxn ang="0">
                    <a:pos x="70" y="26"/>
                  </a:cxn>
                  <a:cxn ang="0">
                    <a:pos x="67" y="19"/>
                  </a:cxn>
                  <a:cxn ang="0">
                    <a:pos x="64" y="13"/>
                  </a:cxn>
                  <a:cxn ang="0">
                    <a:pos x="59" y="8"/>
                  </a:cxn>
                  <a:cxn ang="0">
                    <a:pos x="54" y="5"/>
                  </a:cxn>
                  <a:cxn ang="0">
                    <a:pos x="47" y="2"/>
                  </a:cxn>
                  <a:cxn ang="0">
                    <a:pos x="41" y="0"/>
                  </a:cxn>
                  <a:cxn ang="0">
                    <a:pos x="34" y="0"/>
                  </a:cxn>
                  <a:cxn ang="0">
                    <a:pos x="26" y="1"/>
                  </a:cxn>
                  <a:cxn ang="0">
                    <a:pos x="14" y="7"/>
                  </a:cxn>
                  <a:cxn ang="0">
                    <a:pos x="5" y="17"/>
                  </a:cxn>
                  <a:cxn ang="0">
                    <a:pos x="0" y="31"/>
                  </a:cxn>
                  <a:cxn ang="0">
                    <a:pos x="2" y="44"/>
                  </a:cxn>
                  <a:cxn ang="0">
                    <a:pos x="4" y="52"/>
                  </a:cxn>
                  <a:cxn ang="0">
                    <a:pos x="8" y="57"/>
                  </a:cxn>
                  <a:cxn ang="0">
                    <a:pos x="13" y="62"/>
                  </a:cxn>
                  <a:cxn ang="0">
                    <a:pos x="19" y="65"/>
                  </a:cxn>
                  <a:cxn ang="0">
                    <a:pos x="25" y="69"/>
                  </a:cxn>
                  <a:cxn ang="0">
                    <a:pos x="31" y="70"/>
                  </a:cxn>
                  <a:cxn ang="0">
                    <a:pos x="39" y="70"/>
                  </a:cxn>
                  <a:cxn ang="0">
                    <a:pos x="46" y="69"/>
                  </a:cxn>
                </a:cxnLst>
                <a:rect l="0" t="0" r="r" b="b"/>
                <a:pathLst>
                  <a:path w="71" h="70">
                    <a:moveTo>
                      <a:pt x="46" y="69"/>
                    </a:moveTo>
                    <a:lnTo>
                      <a:pt x="59" y="63"/>
                    </a:lnTo>
                    <a:lnTo>
                      <a:pt x="67" y="53"/>
                    </a:lnTo>
                    <a:lnTo>
                      <a:pt x="71" y="39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4" y="13"/>
                    </a:lnTo>
                    <a:lnTo>
                      <a:pt x="59" y="8"/>
                    </a:lnTo>
                    <a:lnTo>
                      <a:pt x="54" y="5"/>
                    </a:lnTo>
                    <a:lnTo>
                      <a:pt x="47" y="2"/>
                    </a:lnTo>
                    <a:lnTo>
                      <a:pt x="41" y="0"/>
                    </a:lnTo>
                    <a:lnTo>
                      <a:pt x="34" y="0"/>
                    </a:lnTo>
                    <a:lnTo>
                      <a:pt x="26" y="1"/>
                    </a:lnTo>
                    <a:lnTo>
                      <a:pt x="14" y="7"/>
                    </a:lnTo>
                    <a:lnTo>
                      <a:pt x="5" y="17"/>
                    </a:lnTo>
                    <a:lnTo>
                      <a:pt x="0" y="31"/>
                    </a:lnTo>
                    <a:lnTo>
                      <a:pt x="2" y="44"/>
                    </a:lnTo>
                    <a:lnTo>
                      <a:pt x="4" y="52"/>
                    </a:lnTo>
                    <a:lnTo>
                      <a:pt x="8" y="57"/>
                    </a:lnTo>
                    <a:lnTo>
                      <a:pt x="13" y="62"/>
                    </a:lnTo>
                    <a:lnTo>
                      <a:pt x="19" y="65"/>
                    </a:lnTo>
                    <a:lnTo>
                      <a:pt x="25" y="69"/>
                    </a:lnTo>
                    <a:lnTo>
                      <a:pt x="31" y="70"/>
                    </a:lnTo>
                    <a:lnTo>
                      <a:pt x="39" y="70"/>
                    </a:lnTo>
                    <a:lnTo>
                      <a:pt x="46" y="69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dirty="0"/>
              </a:p>
            </p:txBody>
          </p:sp>
          <p:sp>
            <p:nvSpPr>
              <p:cNvPr id="1082" name="Freeform 58"/>
              <p:cNvSpPr>
                <a:spLocks/>
              </p:cNvSpPr>
              <p:nvPr/>
            </p:nvSpPr>
            <p:spPr bwMode="auto">
              <a:xfrm>
                <a:off x="4762" y="3057526"/>
                <a:ext cx="22225" cy="22225"/>
              </a:xfrm>
              <a:custGeom>
                <a:avLst/>
                <a:gdLst/>
                <a:ahLst/>
                <a:cxnLst>
                  <a:cxn ang="0">
                    <a:pos x="45" y="70"/>
                  </a:cxn>
                  <a:cxn ang="0">
                    <a:pos x="57" y="63"/>
                  </a:cxn>
                  <a:cxn ang="0">
                    <a:pos x="66" y="53"/>
                  </a:cxn>
                  <a:cxn ang="0">
                    <a:pos x="71" y="40"/>
                  </a:cxn>
                  <a:cxn ang="0">
                    <a:pos x="70" y="26"/>
                  </a:cxn>
                  <a:cxn ang="0">
                    <a:pos x="67" y="20"/>
                  </a:cxn>
                  <a:cxn ang="0">
                    <a:pos x="63" y="14"/>
                  </a:cxn>
                  <a:cxn ang="0">
                    <a:pos x="58" y="9"/>
                  </a:cxn>
                  <a:cxn ang="0">
                    <a:pos x="54" y="5"/>
                  </a:cxn>
                  <a:cxn ang="0">
                    <a:pos x="47" y="2"/>
                  </a:cxn>
                  <a:cxn ang="0">
                    <a:pos x="40" y="0"/>
                  </a:cxn>
                  <a:cxn ang="0">
                    <a:pos x="34" y="0"/>
                  </a:cxn>
                  <a:cxn ang="0">
                    <a:pos x="26" y="1"/>
                  </a:cxn>
                  <a:cxn ang="0">
                    <a:pos x="14" y="7"/>
                  </a:cxn>
                  <a:cxn ang="0">
                    <a:pos x="5" y="17"/>
                  </a:cxn>
                  <a:cxn ang="0">
                    <a:pos x="0" y="31"/>
                  </a:cxn>
                  <a:cxn ang="0">
                    <a:pos x="1" y="45"/>
                  </a:cxn>
                  <a:cxn ang="0">
                    <a:pos x="4" y="51"/>
                  </a:cxn>
                  <a:cxn ang="0">
                    <a:pos x="8" y="57"/>
                  </a:cxn>
                  <a:cxn ang="0">
                    <a:pos x="13" y="62"/>
                  </a:cxn>
                  <a:cxn ang="0">
                    <a:pos x="18" y="66"/>
                  </a:cxn>
                  <a:cxn ang="0">
                    <a:pos x="24" y="68"/>
                  </a:cxn>
                  <a:cxn ang="0">
                    <a:pos x="31" y="71"/>
                  </a:cxn>
                  <a:cxn ang="0">
                    <a:pos x="37" y="71"/>
                  </a:cxn>
                  <a:cxn ang="0">
                    <a:pos x="45" y="70"/>
                  </a:cxn>
                </a:cxnLst>
                <a:rect l="0" t="0" r="r" b="b"/>
                <a:pathLst>
                  <a:path w="71" h="71">
                    <a:moveTo>
                      <a:pt x="45" y="70"/>
                    </a:moveTo>
                    <a:lnTo>
                      <a:pt x="57" y="63"/>
                    </a:lnTo>
                    <a:lnTo>
                      <a:pt x="66" y="53"/>
                    </a:lnTo>
                    <a:lnTo>
                      <a:pt x="71" y="40"/>
                    </a:lnTo>
                    <a:lnTo>
                      <a:pt x="70" y="26"/>
                    </a:lnTo>
                    <a:lnTo>
                      <a:pt x="67" y="20"/>
                    </a:lnTo>
                    <a:lnTo>
                      <a:pt x="63" y="14"/>
                    </a:lnTo>
                    <a:lnTo>
                      <a:pt x="58" y="9"/>
                    </a:lnTo>
                    <a:lnTo>
                      <a:pt x="54" y="5"/>
                    </a:lnTo>
                    <a:lnTo>
                      <a:pt x="47" y="2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26" y="1"/>
                    </a:lnTo>
                    <a:lnTo>
                      <a:pt x="14" y="7"/>
                    </a:lnTo>
                    <a:lnTo>
                      <a:pt x="5" y="17"/>
                    </a:lnTo>
                    <a:lnTo>
                      <a:pt x="0" y="31"/>
                    </a:lnTo>
                    <a:lnTo>
                      <a:pt x="1" y="45"/>
                    </a:lnTo>
                    <a:lnTo>
                      <a:pt x="4" y="51"/>
                    </a:lnTo>
                    <a:lnTo>
                      <a:pt x="8" y="57"/>
                    </a:lnTo>
                    <a:lnTo>
                      <a:pt x="13" y="62"/>
                    </a:lnTo>
                    <a:lnTo>
                      <a:pt x="18" y="66"/>
                    </a:lnTo>
                    <a:lnTo>
                      <a:pt x="24" y="68"/>
                    </a:lnTo>
                    <a:lnTo>
                      <a:pt x="31" y="71"/>
                    </a:lnTo>
                    <a:lnTo>
                      <a:pt x="37" y="71"/>
                    </a:lnTo>
                    <a:lnTo>
                      <a:pt x="45" y="70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dirty="0"/>
              </a:p>
            </p:txBody>
          </p:sp>
          <p:sp>
            <p:nvSpPr>
              <p:cNvPr id="1083" name="Freeform 59"/>
              <p:cNvSpPr>
                <a:spLocks/>
              </p:cNvSpPr>
              <p:nvPr/>
            </p:nvSpPr>
            <p:spPr bwMode="auto">
              <a:xfrm>
                <a:off x="-131763" y="2795588"/>
                <a:ext cx="22225" cy="22225"/>
              </a:xfrm>
              <a:custGeom>
                <a:avLst/>
                <a:gdLst/>
                <a:ahLst/>
                <a:cxnLst>
                  <a:cxn ang="0">
                    <a:pos x="45" y="69"/>
                  </a:cxn>
                  <a:cxn ang="0">
                    <a:pos x="57" y="63"/>
                  </a:cxn>
                  <a:cxn ang="0">
                    <a:pos x="66" y="53"/>
                  </a:cxn>
                  <a:cxn ang="0">
                    <a:pos x="71" y="39"/>
                  </a:cxn>
                  <a:cxn ang="0">
                    <a:pos x="70" y="26"/>
                  </a:cxn>
                  <a:cxn ang="0">
                    <a:pos x="67" y="20"/>
                  </a:cxn>
                  <a:cxn ang="0">
                    <a:pos x="63" y="13"/>
                  </a:cxn>
                  <a:cxn ang="0">
                    <a:pos x="58" y="8"/>
                  </a:cxn>
                  <a:cxn ang="0">
                    <a:pos x="53" y="5"/>
                  </a:cxn>
                  <a:cxn ang="0">
                    <a:pos x="47" y="2"/>
                  </a:cxn>
                  <a:cxn ang="0">
                    <a:pos x="40" y="0"/>
                  </a:cxn>
                  <a:cxn ang="0">
                    <a:pos x="34" y="0"/>
                  </a:cxn>
                  <a:cxn ang="0">
                    <a:pos x="26" y="1"/>
                  </a:cxn>
                  <a:cxn ang="0">
                    <a:pos x="13" y="7"/>
                  </a:cxn>
                  <a:cxn ang="0">
                    <a:pos x="4" y="17"/>
                  </a:cxn>
                  <a:cxn ang="0">
                    <a:pos x="0" y="31"/>
                  </a:cxn>
                  <a:cxn ang="0">
                    <a:pos x="1" y="44"/>
                  </a:cxn>
                  <a:cxn ang="0">
                    <a:pos x="4" y="52"/>
                  </a:cxn>
                  <a:cxn ang="0">
                    <a:pos x="8" y="58"/>
                  </a:cxn>
                  <a:cxn ang="0">
                    <a:pos x="13" y="63"/>
                  </a:cxn>
                  <a:cxn ang="0">
                    <a:pos x="18" y="67"/>
                  </a:cxn>
                  <a:cxn ang="0">
                    <a:pos x="24" y="69"/>
                  </a:cxn>
                  <a:cxn ang="0">
                    <a:pos x="31" y="70"/>
                  </a:cxn>
                  <a:cxn ang="0">
                    <a:pos x="37" y="70"/>
                  </a:cxn>
                  <a:cxn ang="0">
                    <a:pos x="45" y="69"/>
                  </a:cxn>
                </a:cxnLst>
                <a:rect l="0" t="0" r="r" b="b"/>
                <a:pathLst>
                  <a:path w="71" h="70">
                    <a:moveTo>
                      <a:pt x="45" y="69"/>
                    </a:moveTo>
                    <a:lnTo>
                      <a:pt x="57" y="63"/>
                    </a:lnTo>
                    <a:lnTo>
                      <a:pt x="66" y="53"/>
                    </a:lnTo>
                    <a:lnTo>
                      <a:pt x="71" y="39"/>
                    </a:lnTo>
                    <a:lnTo>
                      <a:pt x="70" y="26"/>
                    </a:lnTo>
                    <a:lnTo>
                      <a:pt x="67" y="20"/>
                    </a:lnTo>
                    <a:lnTo>
                      <a:pt x="63" y="13"/>
                    </a:lnTo>
                    <a:lnTo>
                      <a:pt x="58" y="8"/>
                    </a:lnTo>
                    <a:lnTo>
                      <a:pt x="53" y="5"/>
                    </a:lnTo>
                    <a:lnTo>
                      <a:pt x="47" y="2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26" y="1"/>
                    </a:lnTo>
                    <a:lnTo>
                      <a:pt x="13" y="7"/>
                    </a:lnTo>
                    <a:lnTo>
                      <a:pt x="4" y="17"/>
                    </a:lnTo>
                    <a:lnTo>
                      <a:pt x="0" y="31"/>
                    </a:lnTo>
                    <a:lnTo>
                      <a:pt x="1" y="44"/>
                    </a:lnTo>
                    <a:lnTo>
                      <a:pt x="4" y="52"/>
                    </a:lnTo>
                    <a:lnTo>
                      <a:pt x="8" y="58"/>
                    </a:lnTo>
                    <a:lnTo>
                      <a:pt x="13" y="63"/>
                    </a:lnTo>
                    <a:lnTo>
                      <a:pt x="18" y="67"/>
                    </a:lnTo>
                    <a:lnTo>
                      <a:pt x="24" y="69"/>
                    </a:lnTo>
                    <a:lnTo>
                      <a:pt x="31" y="70"/>
                    </a:lnTo>
                    <a:lnTo>
                      <a:pt x="37" y="70"/>
                    </a:lnTo>
                    <a:lnTo>
                      <a:pt x="45" y="69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dirty="0"/>
              </a:p>
            </p:txBody>
          </p:sp>
          <p:sp>
            <p:nvSpPr>
              <p:cNvPr id="1084" name="Freeform 60"/>
              <p:cNvSpPr>
                <a:spLocks/>
              </p:cNvSpPr>
              <p:nvPr/>
            </p:nvSpPr>
            <p:spPr bwMode="auto">
              <a:xfrm>
                <a:off x="-119063" y="2841626"/>
                <a:ext cx="22225" cy="23813"/>
              </a:xfrm>
              <a:custGeom>
                <a:avLst/>
                <a:gdLst/>
                <a:ahLst/>
                <a:cxnLst>
                  <a:cxn ang="0">
                    <a:pos x="44" y="70"/>
                  </a:cxn>
                  <a:cxn ang="0">
                    <a:pos x="57" y="63"/>
                  </a:cxn>
                  <a:cxn ang="0">
                    <a:pos x="66" y="54"/>
                  </a:cxn>
                  <a:cxn ang="0">
                    <a:pos x="71" y="40"/>
                  </a:cxn>
                  <a:cxn ang="0">
                    <a:pos x="69" y="26"/>
                  </a:cxn>
                  <a:cxn ang="0">
                    <a:pos x="67" y="20"/>
                  </a:cxn>
                  <a:cxn ang="0">
                    <a:pos x="63" y="14"/>
                  </a:cxn>
                  <a:cxn ang="0">
                    <a:pos x="58" y="9"/>
                  </a:cxn>
                  <a:cxn ang="0">
                    <a:pos x="53" y="5"/>
                  </a:cxn>
                  <a:cxn ang="0">
                    <a:pos x="47" y="3"/>
                  </a:cxn>
                  <a:cxn ang="0">
                    <a:pos x="40" y="0"/>
                  </a:cxn>
                  <a:cxn ang="0">
                    <a:pos x="33" y="0"/>
                  </a:cxn>
                  <a:cxn ang="0">
                    <a:pos x="26" y="1"/>
                  </a:cxn>
                  <a:cxn ang="0">
                    <a:pos x="13" y="8"/>
                  </a:cxn>
                  <a:cxn ang="0">
                    <a:pos x="5" y="18"/>
                  </a:cxn>
                  <a:cxn ang="0">
                    <a:pos x="0" y="31"/>
                  </a:cxn>
                  <a:cxn ang="0">
                    <a:pos x="1" y="45"/>
                  </a:cxn>
                  <a:cxn ang="0">
                    <a:pos x="4" y="51"/>
                  </a:cxn>
                  <a:cxn ang="0">
                    <a:pos x="7" y="57"/>
                  </a:cxn>
                  <a:cxn ang="0">
                    <a:pos x="12" y="62"/>
                  </a:cxn>
                  <a:cxn ang="0">
                    <a:pos x="17" y="66"/>
                  </a:cxn>
                  <a:cxn ang="0">
                    <a:pos x="23" y="68"/>
                  </a:cxn>
                  <a:cxn ang="0">
                    <a:pos x="31" y="71"/>
                  </a:cxn>
                  <a:cxn ang="0">
                    <a:pos x="37" y="71"/>
                  </a:cxn>
                  <a:cxn ang="0">
                    <a:pos x="44" y="70"/>
                  </a:cxn>
                </a:cxnLst>
                <a:rect l="0" t="0" r="r" b="b"/>
                <a:pathLst>
                  <a:path w="71" h="71">
                    <a:moveTo>
                      <a:pt x="44" y="70"/>
                    </a:moveTo>
                    <a:lnTo>
                      <a:pt x="57" y="63"/>
                    </a:lnTo>
                    <a:lnTo>
                      <a:pt x="66" y="54"/>
                    </a:lnTo>
                    <a:lnTo>
                      <a:pt x="71" y="40"/>
                    </a:lnTo>
                    <a:lnTo>
                      <a:pt x="69" y="26"/>
                    </a:lnTo>
                    <a:lnTo>
                      <a:pt x="67" y="20"/>
                    </a:lnTo>
                    <a:lnTo>
                      <a:pt x="63" y="14"/>
                    </a:lnTo>
                    <a:lnTo>
                      <a:pt x="58" y="9"/>
                    </a:lnTo>
                    <a:lnTo>
                      <a:pt x="53" y="5"/>
                    </a:lnTo>
                    <a:lnTo>
                      <a:pt x="47" y="3"/>
                    </a:lnTo>
                    <a:lnTo>
                      <a:pt x="40" y="0"/>
                    </a:lnTo>
                    <a:lnTo>
                      <a:pt x="33" y="0"/>
                    </a:lnTo>
                    <a:lnTo>
                      <a:pt x="26" y="1"/>
                    </a:lnTo>
                    <a:lnTo>
                      <a:pt x="13" y="8"/>
                    </a:lnTo>
                    <a:lnTo>
                      <a:pt x="5" y="18"/>
                    </a:lnTo>
                    <a:lnTo>
                      <a:pt x="0" y="31"/>
                    </a:lnTo>
                    <a:lnTo>
                      <a:pt x="1" y="45"/>
                    </a:lnTo>
                    <a:lnTo>
                      <a:pt x="4" y="51"/>
                    </a:lnTo>
                    <a:lnTo>
                      <a:pt x="7" y="57"/>
                    </a:lnTo>
                    <a:lnTo>
                      <a:pt x="12" y="62"/>
                    </a:lnTo>
                    <a:lnTo>
                      <a:pt x="17" y="66"/>
                    </a:lnTo>
                    <a:lnTo>
                      <a:pt x="23" y="68"/>
                    </a:lnTo>
                    <a:lnTo>
                      <a:pt x="31" y="71"/>
                    </a:lnTo>
                    <a:lnTo>
                      <a:pt x="37" y="71"/>
                    </a:lnTo>
                    <a:lnTo>
                      <a:pt x="44" y="70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dirty="0"/>
              </a:p>
            </p:txBody>
          </p:sp>
          <p:sp>
            <p:nvSpPr>
              <p:cNvPr id="1085" name="Freeform 61"/>
              <p:cNvSpPr>
                <a:spLocks/>
              </p:cNvSpPr>
              <p:nvPr/>
            </p:nvSpPr>
            <p:spPr bwMode="auto">
              <a:xfrm>
                <a:off x="-106363" y="2889251"/>
                <a:ext cx="22225" cy="22225"/>
              </a:xfrm>
              <a:custGeom>
                <a:avLst/>
                <a:gdLst/>
                <a:ahLst/>
                <a:cxnLst>
                  <a:cxn ang="0">
                    <a:pos x="44" y="69"/>
                  </a:cxn>
                  <a:cxn ang="0">
                    <a:pos x="58" y="63"/>
                  </a:cxn>
                  <a:cxn ang="0">
                    <a:pos x="66" y="53"/>
                  </a:cxn>
                  <a:cxn ang="0">
                    <a:pos x="70" y="39"/>
                  </a:cxn>
                  <a:cxn ang="0">
                    <a:pos x="69" y="26"/>
                  </a:cxn>
                  <a:cxn ang="0">
                    <a:pos x="66" y="18"/>
                  </a:cxn>
                  <a:cxn ang="0">
                    <a:pos x="63" y="13"/>
                  </a:cxn>
                  <a:cxn ang="0">
                    <a:pos x="58" y="8"/>
                  </a:cxn>
                  <a:cxn ang="0">
                    <a:pos x="53" y="3"/>
                  </a:cxn>
                  <a:cxn ang="0">
                    <a:pos x="47" y="1"/>
                  </a:cxn>
                  <a:cxn ang="0">
                    <a:pos x="39" y="0"/>
                  </a:cxn>
                  <a:cxn ang="0">
                    <a:pos x="33" y="0"/>
                  </a:cxn>
                  <a:cxn ang="0">
                    <a:pos x="26" y="1"/>
                  </a:cxn>
                  <a:cxn ang="0">
                    <a:pos x="13" y="7"/>
                  </a:cxn>
                  <a:cxn ang="0">
                    <a:pos x="4" y="17"/>
                  </a:cxn>
                  <a:cxn ang="0">
                    <a:pos x="0" y="31"/>
                  </a:cxn>
                  <a:cxn ang="0">
                    <a:pos x="1" y="44"/>
                  </a:cxn>
                  <a:cxn ang="0">
                    <a:pos x="3" y="51"/>
                  </a:cxn>
                  <a:cxn ang="0">
                    <a:pos x="7" y="57"/>
                  </a:cxn>
                  <a:cxn ang="0">
                    <a:pos x="12" y="62"/>
                  </a:cxn>
                  <a:cxn ang="0">
                    <a:pos x="17" y="65"/>
                  </a:cxn>
                  <a:cxn ang="0">
                    <a:pos x="23" y="68"/>
                  </a:cxn>
                  <a:cxn ang="0">
                    <a:pos x="31" y="70"/>
                  </a:cxn>
                  <a:cxn ang="0">
                    <a:pos x="37" y="70"/>
                  </a:cxn>
                  <a:cxn ang="0">
                    <a:pos x="44" y="69"/>
                  </a:cxn>
                </a:cxnLst>
                <a:rect l="0" t="0" r="r" b="b"/>
                <a:pathLst>
                  <a:path w="70" h="70">
                    <a:moveTo>
                      <a:pt x="44" y="69"/>
                    </a:moveTo>
                    <a:lnTo>
                      <a:pt x="58" y="63"/>
                    </a:lnTo>
                    <a:lnTo>
                      <a:pt x="66" y="53"/>
                    </a:lnTo>
                    <a:lnTo>
                      <a:pt x="70" y="39"/>
                    </a:lnTo>
                    <a:lnTo>
                      <a:pt x="69" y="26"/>
                    </a:lnTo>
                    <a:lnTo>
                      <a:pt x="66" y="18"/>
                    </a:lnTo>
                    <a:lnTo>
                      <a:pt x="63" y="13"/>
                    </a:lnTo>
                    <a:lnTo>
                      <a:pt x="58" y="8"/>
                    </a:lnTo>
                    <a:lnTo>
                      <a:pt x="53" y="3"/>
                    </a:lnTo>
                    <a:lnTo>
                      <a:pt x="47" y="1"/>
                    </a:lnTo>
                    <a:lnTo>
                      <a:pt x="39" y="0"/>
                    </a:lnTo>
                    <a:lnTo>
                      <a:pt x="33" y="0"/>
                    </a:lnTo>
                    <a:lnTo>
                      <a:pt x="26" y="1"/>
                    </a:lnTo>
                    <a:lnTo>
                      <a:pt x="13" y="7"/>
                    </a:lnTo>
                    <a:lnTo>
                      <a:pt x="4" y="17"/>
                    </a:lnTo>
                    <a:lnTo>
                      <a:pt x="0" y="31"/>
                    </a:lnTo>
                    <a:lnTo>
                      <a:pt x="1" y="44"/>
                    </a:lnTo>
                    <a:lnTo>
                      <a:pt x="3" y="51"/>
                    </a:lnTo>
                    <a:lnTo>
                      <a:pt x="7" y="57"/>
                    </a:lnTo>
                    <a:lnTo>
                      <a:pt x="12" y="62"/>
                    </a:lnTo>
                    <a:lnTo>
                      <a:pt x="17" y="65"/>
                    </a:lnTo>
                    <a:lnTo>
                      <a:pt x="23" y="68"/>
                    </a:lnTo>
                    <a:lnTo>
                      <a:pt x="31" y="70"/>
                    </a:lnTo>
                    <a:lnTo>
                      <a:pt x="37" y="70"/>
                    </a:lnTo>
                    <a:lnTo>
                      <a:pt x="44" y="69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dirty="0"/>
              </a:p>
            </p:txBody>
          </p:sp>
          <p:sp>
            <p:nvSpPr>
              <p:cNvPr id="1086" name="Freeform 62"/>
              <p:cNvSpPr>
                <a:spLocks/>
              </p:cNvSpPr>
              <p:nvPr/>
            </p:nvSpPr>
            <p:spPr bwMode="auto">
              <a:xfrm>
                <a:off x="-93663" y="2935288"/>
                <a:ext cx="22225" cy="22225"/>
              </a:xfrm>
              <a:custGeom>
                <a:avLst/>
                <a:gdLst/>
                <a:ahLst/>
                <a:cxnLst>
                  <a:cxn ang="0">
                    <a:pos x="45" y="71"/>
                  </a:cxn>
                  <a:cxn ang="0">
                    <a:pos x="57" y="64"/>
                  </a:cxn>
                  <a:cxn ang="0">
                    <a:pos x="66" y="53"/>
                  </a:cxn>
                  <a:cxn ang="0">
                    <a:pos x="71" y="41"/>
                  </a:cxn>
                  <a:cxn ang="0">
                    <a:pos x="70" y="26"/>
                  </a:cxn>
                  <a:cxn ang="0">
                    <a:pos x="67" y="20"/>
                  </a:cxn>
                  <a:cxn ang="0">
                    <a:pos x="64" y="13"/>
                  </a:cxn>
                  <a:cxn ang="0">
                    <a:pos x="59" y="9"/>
                  </a:cxn>
                  <a:cxn ang="0">
                    <a:pos x="54" y="5"/>
                  </a:cxn>
                  <a:cxn ang="0">
                    <a:pos x="48" y="2"/>
                  </a:cxn>
                  <a:cxn ang="0">
                    <a:pos x="40" y="0"/>
                  </a:cxn>
                  <a:cxn ang="0">
                    <a:pos x="34" y="0"/>
                  </a:cxn>
                  <a:cxn ang="0">
                    <a:pos x="26" y="1"/>
                  </a:cxn>
                  <a:cxn ang="0">
                    <a:pos x="13" y="7"/>
                  </a:cxn>
                  <a:cxn ang="0">
                    <a:pos x="4" y="18"/>
                  </a:cxn>
                  <a:cxn ang="0">
                    <a:pos x="0" y="31"/>
                  </a:cxn>
                  <a:cxn ang="0">
                    <a:pos x="2" y="46"/>
                  </a:cxn>
                  <a:cxn ang="0">
                    <a:pos x="4" y="52"/>
                  </a:cxn>
                  <a:cxn ang="0">
                    <a:pos x="8" y="58"/>
                  </a:cxn>
                  <a:cxn ang="0">
                    <a:pos x="13" y="63"/>
                  </a:cxn>
                  <a:cxn ang="0">
                    <a:pos x="18" y="67"/>
                  </a:cxn>
                  <a:cxn ang="0">
                    <a:pos x="24" y="69"/>
                  </a:cxn>
                  <a:cxn ang="0">
                    <a:pos x="31" y="72"/>
                  </a:cxn>
                  <a:cxn ang="0">
                    <a:pos x="38" y="72"/>
                  </a:cxn>
                  <a:cxn ang="0">
                    <a:pos x="45" y="71"/>
                  </a:cxn>
                </a:cxnLst>
                <a:rect l="0" t="0" r="r" b="b"/>
                <a:pathLst>
                  <a:path w="71" h="72">
                    <a:moveTo>
                      <a:pt x="45" y="71"/>
                    </a:moveTo>
                    <a:lnTo>
                      <a:pt x="57" y="64"/>
                    </a:lnTo>
                    <a:lnTo>
                      <a:pt x="66" y="53"/>
                    </a:lnTo>
                    <a:lnTo>
                      <a:pt x="71" y="41"/>
                    </a:lnTo>
                    <a:lnTo>
                      <a:pt x="70" y="26"/>
                    </a:lnTo>
                    <a:lnTo>
                      <a:pt x="67" y="20"/>
                    </a:lnTo>
                    <a:lnTo>
                      <a:pt x="64" y="13"/>
                    </a:lnTo>
                    <a:lnTo>
                      <a:pt x="59" y="9"/>
                    </a:lnTo>
                    <a:lnTo>
                      <a:pt x="54" y="5"/>
                    </a:lnTo>
                    <a:lnTo>
                      <a:pt x="48" y="2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26" y="1"/>
                    </a:lnTo>
                    <a:lnTo>
                      <a:pt x="13" y="7"/>
                    </a:lnTo>
                    <a:lnTo>
                      <a:pt x="4" y="18"/>
                    </a:lnTo>
                    <a:lnTo>
                      <a:pt x="0" y="31"/>
                    </a:lnTo>
                    <a:lnTo>
                      <a:pt x="2" y="46"/>
                    </a:lnTo>
                    <a:lnTo>
                      <a:pt x="4" y="52"/>
                    </a:lnTo>
                    <a:lnTo>
                      <a:pt x="8" y="58"/>
                    </a:lnTo>
                    <a:lnTo>
                      <a:pt x="13" y="63"/>
                    </a:lnTo>
                    <a:lnTo>
                      <a:pt x="18" y="67"/>
                    </a:lnTo>
                    <a:lnTo>
                      <a:pt x="24" y="69"/>
                    </a:lnTo>
                    <a:lnTo>
                      <a:pt x="31" y="72"/>
                    </a:lnTo>
                    <a:lnTo>
                      <a:pt x="38" y="72"/>
                    </a:lnTo>
                    <a:lnTo>
                      <a:pt x="45" y="71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dirty="0"/>
              </a:p>
            </p:txBody>
          </p:sp>
          <p:sp>
            <p:nvSpPr>
              <p:cNvPr id="1087" name="Freeform 63"/>
              <p:cNvSpPr>
                <a:spLocks/>
              </p:cNvSpPr>
              <p:nvPr/>
            </p:nvSpPr>
            <p:spPr bwMode="auto">
              <a:xfrm>
                <a:off x="-80963" y="2981326"/>
                <a:ext cx="22225" cy="22225"/>
              </a:xfrm>
              <a:custGeom>
                <a:avLst/>
                <a:gdLst/>
                <a:ahLst/>
                <a:cxnLst>
                  <a:cxn ang="0">
                    <a:pos x="45" y="70"/>
                  </a:cxn>
                  <a:cxn ang="0">
                    <a:pos x="57" y="64"/>
                  </a:cxn>
                  <a:cxn ang="0">
                    <a:pos x="66" y="54"/>
                  </a:cxn>
                  <a:cxn ang="0">
                    <a:pos x="71" y="40"/>
                  </a:cxn>
                  <a:cxn ang="0">
                    <a:pos x="70" y="26"/>
                  </a:cxn>
                  <a:cxn ang="0">
                    <a:pos x="67" y="20"/>
                  </a:cxn>
                  <a:cxn ang="0">
                    <a:pos x="63" y="14"/>
                  </a:cxn>
                  <a:cxn ang="0">
                    <a:pos x="58" y="9"/>
                  </a:cxn>
                  <a:cxn ang="0">
                    <a:pos x="53" y="5"/>
                  </a:cxn>
                  <a:cxn ang="0">
                    <a:pos x="47" y="3"/>
                  </a:cxn>
                  <a:cxn ang="0">
                    <a:pos x="40" y="0"/>
                  </a:cxn>
                  <a:cxn ang="0">
                    <a:pos x="34" y="0"/>
                  </a:cxn>
                  <a:cxn ang="0">
                    <a:pos x="26" y="1"/>
                  </a:cxn>
                  <a:cxn ang="0">
                    <a:pos x="14" y="8"/>
                  </a:cxn>
                  <a:cxn ang="0">
                    <a:pos x="5" y="18"/>
                  </a:cxn>
                  <a:cxn ang="0">
                    <a:pos x="0" y="31"/>
                  </a:cxn>
                  <a:cxn ang="0">
                    <a:pos x="1" y="45"/>
                  </a:cxn>
                  <a:cxn ang="0">
                    <a:pos x="4" y="52"/>
                  </a:cxn>
                  <a:cxn ang="0">
                    <a:pos x="8" y="57"/>
                  </a:cxn>
                  <a:cxn ang="0">
                    <a:pos x="13" y="62"/>
                  </a:cxn>
                  <a:cxn ang="0">
                    <a:pos x="17" y="66"/>
                  </a:cxn>
                  <a:cxn ang="0">
                    <a:pos x="24" y="70"/>
                  </a:cxn>
                  <a:cxn ang="0">
                    <a:pos x="31" y="71"/>
                  </a:cxn>
                  <a:cxn ang="0">
                    <a:pos x="37" y="71"/>
                  </a:cxn>
                  <a:cxn ang="0">
                    <a:pos x="45" y="70"/>
                  </a:cxn>
                </a:cxnLst>
                <a:rect l="0" t="0" r="r" b="b"/>
                <a:pathLst>
                  <a:path w="71" h="71">
                    <a:moveTo>
                      <a:pt x="45" y="70"/>
                    </a:moveTo>
                    <a:lnTo>
                      <a:pt x="57" y="64"/>
                    </a:lnTo>
                    <a:lnTo>
                      <a:pt x="66" y="54"/>
                    </a:lnTo>
                    <a:lnTo>
                      <a:pt x="71" y="40"/>
                    </a:lnTo>
                    <a:lnTo>
                      <a:pt x="70" y="26"/>
                    </a:lnTo>
                    <a:lnTo>
                      <a:pt x="67" y="20"/>
                    </a:lnTo>
                    <a:lnTo>
                      <a:pt x="63" y="14"/>
                    </a:lnTo>
                    <a:lnTo>
                      <a:pt x="58" y="9"/>
                    </a:lnTo>
                    <a:lnTo>
                      <a:pt x="53" y="5"/>
                    </a:lnTo>
                    <a:lnTo>
                      <a:pt x="47" y="3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26" y="1"/>
                    </a:lnTo>
                    <a:lnTo>
                      <a:pt x="14" y="8"/>
                    </a:lnTo>
                    <a:lnTo>
                      <a:pt x="5" y="18"/>
                    </a:lnTo>
                    <a:lnTo>
                      <a:pt x="0" y="31"/>
                    </a:lnTo>
                    <a:lnTo>
                      <a:pt x="1" y="45"/>
                    </a:lnTo>
                    <a:lnTo>
                      <a:pt x="4" y="52"/>
                    </a:lnTo>
                    <a:lnTo>
                      <a:pt x="8" y="57"/>
                    </a:lnTo>
                    <a:lnTo>
                      <a:pt x="13" y="62"/>
                    </a:lnTo>
                    <a:lnTo>
                      <a:pt x="17" y="66"/>
                    </a:lnTo>
                    <a:lnTo>
                      <a:pt x="24" y="70"/>
                    </a:lnTo>
                    <a:lnTo>
                      <a:pt x="31" y="71"/>
                    </a:lnTo>
                    <a:lnTo>
                      <a:pt x="37" y="71"/>
                    </a:lnTo>
                    <a:lnTo>
                      <a:pt x="45" y="70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dirty="0"/>
              </a:p>
            </p:txBody>
          </p:sp>
          <p:sp>
            <p:nvSpPr>
              <p:cNvPr id="1088" name="Freeform 64"/>
              <p:cNvSpPr>
                <a:spLocks/>
              </p:cNvSpPr>
              <p:nvPr/>
            </p:nvSpPr>
            <p:spPr bwMode="auto">
              <a:xfrm>
                <a:off x="-68263" y="3027363"/>
                <a:ext cx="22225" cy="22225"/>
              </a:xfrm>
              <a:custGeom>
                <a:avLst/>
                <a:gdLst/>
                <a:ahLst/>
                <a:cxnLst>
                  <a:cxn ang="0">
                    <a:pos x="44" y="69"/>
                  </a:cxn>
                  <a:cxn ang="0">
                    <a:pos x="58" y="63"/>
                  </a:cxn>
                  <a:cxn ang="0">
                    <a:pos x="67" y="53"/>
                  </a:cxn>
                  <a:cxn ang="0">
                    <a:pos x="70" y="39"/>
                  </a:cxn>
                  <a:cxn ang="0">
                    <a:pos x="69" y="26"/>
                  </a:cxn>
                  <a:cxn ang="0">
                    <a:pos x="67" y="20"/>
                  </a:cxn>
                  <a:cxn ang="0">
                    <a:pos x="63" y="13"/>
                  </a:cxn>
                  <a:cxn ang="0">
                    <a:pos x="58" y="8"/>
                  </a:cxn>
                  <a:cxn ang="0">
                    <a:pos x="53" y="5"/>
                  </a:cxn>
                  <a:cxn ang="0">
                    <a:pos x="47" y="2"/>
                  </a:cxn>
                  <a:cxn ang="0">
                    <a:pos x="39" y="0"/>
                  </a:cxn>
                  <a:cxn ang="0">
                    <a:pos x="33" y="0"/>
                  </a:cxn>
                  <a:cxn ang="0">
                    <a:pos x="26" y="1"/>
                  </a:cxn>
                  <a:cxn ang="0">
                    <a:pos x="13" y="7"/>
                  </a:cxn>
                  <a:cxn ang="0">
                    <a:pos x="5" y="17"/>
                  </a:cxn>
                  <a:cxn ang="0">
                    <a:pos x="0" y="31"/>
                  </a:cxn>
                  <a:cxn ang="0">
                    <a:pos x="1" y="44"/>
                  </a:cxn>
                  <a:cxn ang="0">
                    <a:pos x="4" y="51"/>
                  </a:cxn>
                  <a:cxn ang="0">
                    <a:pos x="7" y="57"/>
                  </a:cxn>
                  <a:cxn ang="0">
                    <a:pos x="12" y="62"/>
                  </a:cxn>
                  <a:cxn ang="0">
                    <a:pos x="17" y="65"/>
                  </a:cxn>
                  <a:cxn ang="0">
                    <a:pos x="23" y="68"/>
                  </a:cxn>
                  <a:cxn ang="0">
                    <a:pos x="31" y="70"/>
                  </a:cxn>
                  <a:cxn ang="0">
                    <a:pos x="37" y="70"/>
                  </a:cxn>
                  <a:cxn ang="0">
                    <a:pos x="44" y="69"/>
                  </a:cxn>
                </a:cxnLst>
                <a:rect l="0" t="0" r="r" b="b"/>
                <a:pathLst>
                  <a:path w="70" h="70">
                    <a:moveTo>
                      <a:pt x="44" y="69"/>
                    </a:moveTo>
                    <a:lnTo>
                      <a:pt x="58" y="63"/>
                    </a:lnTo>
                    <a:lnTo>
                      <a:pt x="67" y="53"/>
                    </a:lnTo>
                    <a:lnTo>
                      <a:pt x="70" y="39"/>
                    </a:lnTo>
                    <a:lnTo>
                      <a:pt x="69" y="26"/>
                    </a:lnTo>
                    <a:lnTo>
                      <a:pt x="67" y="20"/>
                    </a:lnTo>
                    <a:lnTo>
                      <a:pt x="63" y="13"/>
                    </a:lnTo>
                    <a:lnTo>
                      <a:pt x="58" y="8"/>
                    </a:lnTo>
                    <a:lnTo>
                      <a:pt x="53" y="5"/>
                    </a:lnTo>
                    <a:lnTo>
                      <a:pt x="47" y="2"/>
                    </a:lnTo>
                    <a:lnTo>
                      <a:pt x="39" y="0"/>
                    </a:lnTo>
                    <a:lnTo>
                      <a:pt x="33" y="0"/>
                    </a:lnTo>
                    <a:lnTo>
                      <a:pt x="26" y="1"/>
                    </a:lnTo>
                    <a:lnTo>
                      <a:pt x="13" y="7"/>
                    </a:lnTo>
                    <a:lnTo>
                      <a:pt x="5" y="17"/>
                    </a:lnTo>
                    <a:lnTo>
                      <a:pt x="0" y="31"/>
                    </a:lnTo>
                    <a:lnTo>
                      <a:pt x="1" y="44"/>
                    </a:lnTo>
                    <a:lnTo>
                      <a:pt x="4" y="51"/>
                    </a:lnTo>
                    <a:lnTo>
                      <a:pt x="7" y="57"/>
                    </a:lnTo>
                    <a:lnTo>
                      <a:pt x="12" y="62"/>
                    </a:lnTo>
                    <a:lnTo>
                      <a:pt x="17" y="65"/>
                    </a:lnTo>
                    <a:lnTo>
                      <a:pt x="23" y="68"/>
                    </a:lnTo>
                    <a:lnTo>
                      <a:pt x="31" y="70"/>
                    </a:lnTo>
                    <a:lnTo>
                      <a:pt x="37" y="70"/>
                    </a:lnTo>
                    <a:lnTo>
                      <a:pt x="44" y="69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dirty="0"/>
              </a:p>
            </p:txBody>
          </p:sp>
          <p:sp>
            <p:nvSpPr>
              <p:cNvPr id="1089" name="Freeform 65"/>
              <p:cNvSpPr>
                <a:spLocks/>
              </p:cNvSpPr>
              <p:nvPr/>
            </p:nvSpPr>
            <p:spPr bwMode="auto">
              <a:xfrm>
                <a:off x="-55563" y="3074988"/>
                <a:ext cx="22225" cy="22225"/>
              </a:xfrm>
              <a:custGeom>
                <a:avLst/>
                <a:gdLst/>
                <a:ahLst/>
                <a:cxnLst>
                  <a:cxn ang="0">
                    <a:pos x="44" y="70"/>
                  </a:cxn>
                  <a:cxn ang="0">
                    <a:pos x="57" y="63"/>
                  </a:cxn>
                  <a:cxn ang="0">
                    <a:pos x="65" y="53"/>
                  </a:cxn>
                  <a:cxn ang="0">
                    <a:pos x="70" y="40"/>
                  </a:cxn>
                  <a:cxn ang="0">
                    <a:pos x="69" y="26"/>
                  </a:cxn>
                  <a:cxn ang="0">
                    <a:pos x="67" y="19"/>
                  </a:cxn>
                  <a:cxn ang="0">
                    <a:pos x="63" y="13"/>
                  </a:cxn>
                  <a:cxn ang="0">
                    <a:pos x="58" y="8"/>
                  </a:cxn>
                  <a:cxn ang="0">
                    <a:pos x="53" y="4"/>
                  </a:cxn>
                  <a:cxn ang="0">
                    <a:pos x="47" y="1"/>
                  </a:cxn>
                  <a:cxn ang="0">
                    <a:pos x="39" y="0"/>
                  </a:cxn>
                  <a:cxn ang="0">
                    <a:pos x="33" y="0"/>
                  </a:cxn>
                  <a:cxn ang="0">
                    <a:pos x="26" y="1"/>
                  </a:cxn>
                  <a:cxn ang="0">
                    <a:pos x="12" y="8"/>
                  </a:cxn>
                  <a:cxn ang="0">
                    <a:pos x="3" y="18"/>
                  </a:cxn>
                  <a:cxn ang="0">
                    <a:pos x="0" y="31"/>
                  </a:cxn>
                  <a:cxn ang="0">
                    <a:pos x="1" y="45"/>
                  </a:cxn>
                  <a:cxn ang="0">
                    <a:pos x="3" y="51"/>
                  </a:cxn>
                  <a:cxn ang="0">
                    <a:pos x="7" y="57"/>
                  </a:cxn>
                  <a:cxn ang="0">
                    <a:pos x="12" y="62"/>
                  </a:cxn>
                  <a:cxn ang="0">
                    <a:pos x="17" y="66"/>
                  </a:cxn>
                  <a:cxn ang="0">
                    <a:pos x="23" y="68"/>
                  </a:cxn>
                  <a:cxn ang="0">
                    <a:pos x="31" y="71"/>
                  </a:cxn>
                  <a:cxn ang="0">
                    <a:pos x="37" y="71"/>
                  </a:cxn>
                  <a:cxn ang="0">
                    <a:pos x="44" y="70"/>
                  </a:cxn>
                </a:cxnLst>
                <a:rect l="0" t="0" r="r" b="b"/>
                <a:pathLst>
                  <a:path w="70" h="71">
                    <a:moveTo>
                      <a:pt x="44" y="70"/>
                    </a:moveTo>
                    <a:lnTo>
                      <a:pt x="57" y="63"/>
                    </a:lnTo>
                    <a:lnTo>
                      <a:pt x="65" y="53"/>
                    </a:lnTo>
                    <a:lnTo>
                      <a:pt x="70" y="40"/>
                    </a:lnTo>
                    <a:lnTo>
                      <a:pt x="69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8" y="8"/>
                    </a:lnTo>
                    <a:lnTo>
                      <a:pt x="53" y="4"/>
                    </a:lnTo>
                    <a:lnTo>
                      <a:pt x="47" y="1"/>
                    </a:lnTo>
                    <a:lnTo>
                      <a:pt x="39" y="0"/>
                    </a:lnTo>
                    <a:lnTo>
                      <a:pt x="33" y="0"/>
                    </a:lnTo>
                    <a:lnTo>
                      <a:pt x="26" y="1"/>
                    </a:lnTo>
                    <a:lnTo>
                      <a:pt x="12" y="8"/>
                    </a:lnTo>
                    <a:lnTo>
                      <a:pt x="3" y="18"/>
                    </a:lnTo>
                    <a:lnTo>
                      <a:pt x="0" y="31"/>
                    </a:lnTo>
                    <a:lnTo>
                      <a:pt x="1" y="45"/>
                    </a:lnTo>
                    <a:lnTo>
                      <a:pt x="3" y="51"/>
                    </a:lnTo>
                    <a:lnTo>
                      <a:pt x="7" y="57"/>
                    </a:lnTo>
                    <a:lnTo>
                      <a:pt x="12" y="62"/>
                    </a:lnTo>
                    <a:lnTo>
                      <a:pt x="17" y="66"/>
                    </a:lnTo>
                    <a:lnTo>
                      <a:pt x="23" y="68"/>
                    </a:lnTo>
                    <a:lnTo>
                      <a:pt x="31" y="71"/>
                    </a:lnTo>
                    <a:lnTo>
                      <a:pt x="37" y="71"/>
                    </a:lnTo>
                    <a:lnTo>
                      <a:pt x="44" y="70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dirty="0"/>
              </a:p>
            </p:txBody>
          </p:sp>
          <p:sp>
            <p:nvSpPr>
              <p:cNvPr id="1090" name="Freeform 66"/>
              <p:cNvSpPr>
                <a:spLocks/>
              </p:cNvSpPr>
              <p:nvPr/>
            </p:nvSpPr>
            <p:spPr bwMode="auto">
              <a:xfrm>
                <a:off x="319087" y="3021013"/>
                <a:ext cx="22225" cy="22225"/>
              </a:xfrm>
              <a:custGeom>
                <a:avLst/>
                <a:gdLst/>
                <a:ahLst/>
                <a:cxnLst>
                  <a:cxn ang="0">
                    <a:pos x="45" y="69"/>
                  </a:cxn>
                  <a:cxn ang="0">
                    <a:pos x="57" y="63"/>
                  </a:cxn>
                  <a:cxn ang="0">
                    <a:pos x="66" y="53"/>
                  </a:cxn>
                  <a:cxn ang="0">
                    <a:pos x="71" y="39"/>
                  </a:cxn>
                  <a:cxn ang="0">
                    <a:pos x="70" y="26"/>
                  </a:cxn>
                  <a:cxn ang="0">
                    <a:pos x="67" y="18"/>
                  </a:cxn>
                  <a:cxn ang="0">
                    <a:pos x="63" y="12"/>
                  </a:cxn>
                  <a:cxn ang="0">
                    <a:pos x="58" y="7"/>
                  </a:cxn>
                  <a:cxn ang="0">
                    <a:pos x="53" y="3"/>
                  </a:cxn>
                  <a:cxn ang="0">
                    <a:pos x="47" y="1"/>
                  </a:cxn>
                  <a:cxn ang="0">
                    <a:pos x="40" y="0"/>
                  </a:cxn>
                  <a:cxn ang="0">
                    <a:pos x="34" y="0"/>
                  </a:cxn>
                  <a:cxn ang="0">
                    <a:pos x="26" y="1"/>
                  </a:cxn>
                  <a:cxn ang="0">
                    <a:pos x="13" y="7"/>
                  </a:cxn>
                  <a:cxn ang="0">
                    <a:pos x="4" y="17"/>
                  </a:cxn>
                  <a:cxn ang="0">
                    <a:pos x="0" y="31"/>
                  </a:cxn>
                  <a:cxn ang="0">
                    <a:pos x="1" y="44"/>
                  </a:cxn>
                  <a:cxn ang="0">
                    <a:pos x="4" y="50"/>
                  </a:cxn>
                  <a:cxn ang="0">
                    <a:pos x="8" y="57"/>
                  </a:cxn>
                  <a:cxn ang="0">
                    <a:pos x="13" y="62"/>
                  </a:cxn>
                  <a:cxn ang="0">
                    <a:pos x="18" y="65"/>
                  </a:cxn>
                  <a:cxn ang="0">
                    <a:pos x="24" y="68"/>
                  </a:cxn>
                  <a:cxn ang="0">
                    <a:pos x="31" y="70"/>
                  </a:cxn>
                  <a:cxn ang="0">
                    <a:pos x="37" y="70"/>
                  </a:cxn>
                  <a:cxn ang="0">
                    <a:pos x="45" y="69"/>
                  </a:cxn>
                </a:cxnLst>
                <a:rect l="0" t="0" r="r" b="b"/>
                <a:pathLst>
                  <a:path w="71" h="70">
                    <a:moveTo>
                      <a:pt x="45" y="69"/>
                    </a:moveTo>
                    <a:lnTo>
                      <a:pt x="57" y="63"/>
                    </a:lnTo>
                    <a:lnTo>
                      <a:pt x="66" y="53"/>
                    </a:lnTo>
                    <a:lnTo>
                      <a:pt x="71" y="39"/>
                    </a:lnTo>
                    <a:lnTo>
                      <a:pt x="70" y="26"/>
                    </a:lnTo>
                    <a:lnTo>
                      <a:pt x="67" y="18"/>
                    </a:lnTo>
                    <a:lnTo>
                      <a:pt x="63" y="12"/>
                    </a:lnTo>
                    <a:lnTo>
                      <a:pt x="58" y="7"/>
                    </a:lnTo>
                    <a:lnTo>
                      <a:pt x="53" y="3"/>
                    </a:lnTo>
                    <a:lnTo>
                      <a:pt x="47" y="1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26" y="1"/>
                    </a:lnTo>
                    <a:lnTo>
                      <a:pt x="13" y="7"/>
                    </a:lnTo>
                    <a:lnTo>
                      <a:pt x="4" y="17"/>
                    </a:lnTo>
                    <a:lnTo>
                      <a:pt x="0" y="31"/>
                    </a:lnTo>
                    <a:lnTo>
                      <a:pt x="1" y="44"/>
                    </a:lnTo>
                    <a:lnTo>
                      <a:pt x="4" y="50"/>
                    </a:lnTo>
                    <a:lnTo>
                      <a:pt x="8" y="57"/>
                    </a:lnTo>
                    <a:lnTo>
                      <a:pt x="13" y="62"/>
                    </a:lnTo>
                    <a:lnTo>
                      <a:pt x="18" y="65"/>
                    </a:lnTo>
                    <a:lnTo>
                      <a:pt x="24" y="68"/>
                    </a:lnTo>
                    <a:lnTo>
                      <a:pt x="31" y="70"/>
                    </a:lnTo>
                    <a:lnTo>
                      <a:pt x="37" y="70"/>
                    </a:lnTo>
                    <a:lnTo>
                      <a:pt x="45" y="69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dirty="0"/>
              </a:p>
            </p:txBody>
          </p:sp>
          <p:sp>
            <p:nvSpPr>
              <p:cNvPr id="1091" name="Freeform 67"/>
              <p:cNvSpPr>
                <a:spLocks/>
              </p:cNvSpPr>
              <p:nvPr/>
            </p:nvSpPr>
            <p:spPr bwMode="auto">
              <a:xfrm>
                <a:off x="128587" y="2792413"/>
                <a:ext cx="15875" cy="19050"/>
              </a:xfrm>
              <a:custGeom>
                <a:avLst/>
                <a:gdLst/>
                <a:ahLst/>
                <a:cxnLst>
                  <a:cxn ang="0">
                    <a:pos x="34" y="55"/>
                  </a:cxn>
                  <a:cxn ang="0">
                    <a:pos x="44" y="50"/>
                  </a:cxn>
                  <a:cxn ang="0">
                    <a:pos x="52" y="41"/>
                  </a:cxn>
                  <a:cxn ang="0">
                    <a:pos x="54" y="31"/>
                  </a:cxn>
                  <a:cxn ang="0">
                    <a:pos x="54" y="20"/>
                  </a:cxn>
                  <a:cxn ang="0">
                    <a:pos x="49" y="10"/>
                  </a:cxn>
                  <a:cxn ang="0">
                    <a:pos x="40" y="3"/>
                  </a:cxn>
                  <a:cxn ang="0">
                    <a:pos x="31" y="0"/>
                  </a:cxn>
                  <a:cxn ang="0">
                    <a:pos x="19" y="1"/>
                  </a:cxn>
                  <a:cxn ang="0">
                    <a:pos x="9" y="6"/>
                  </a:cxn>
                  <a:cxn ang="0">
                    <a:pos x="2" y="14"/>
                  </a:cxn>
                  <a:cxn ang="0">
                    <a:pos x="0" y="24"/>
                  </a:cxn>
                  <a:cxn ang="0">
                    <a:pos x="0" y="35"/>
                  </a:cxn>
                  <a:cxn ang="0">
                    <a:pos x="5" y="45"/>
                  </a:cxn>
                  <a:cxn ang="0">
                    <a:pos x="13" y="52"/>
                  </a:cxn>
                  <a:cxn ang="0">
                    <a:pos x="23" y="56"/>
                  </a:cxn>
                  <a:cxn ang="0">
                    <a:pos x="34" y="55"/>
                  </a:cxn>
                </a:cxnLst>
                <a:rect l="0" t="0" r="r" b="b"/>
                <a:pathLst>
                  <a:path w="54" h="56">
                    <a:moveTo>
                      <a:pt x="34" y="55"/>
                    </a:moveTo>
                    <a:lnTo>
                      <a:pt x="44" y="50"/>
                    </a:lnTo>
                    <a:lnTo>
                      <a:pt x="52" y="41"/>
                    </a:lnTo>
                    <a:lnTo>
                      <a:pt x="54" y="31"/>
                    </a:lnTo>
                    <a:lnTo>
                      <a:pt x="54" y="20"/>
                    </a:lnTo>
                    <a:lnTo>
                      <a:pt x="49" y="10"/>
                    </a:lnTo>
                    <a:lnTo>
                      <a:pt x="40" y="3"/>
                    </a:lnTo>
                    <a:lnTo>
                      <a:pt x="31" y="0"/>
                    </a:lnTo>
                    <a:lnTo>
                      <a:pt x="19" y="1"/>
                    </a:lnTo>
                    <a:lnTo>
                      <a:pt x="9" y="6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35"/>
                    </a:lnTo>
                    <a:lnTo>
                      <a:pt x="5" y="45"/>
                    </a:lnTo>
                    <a:lnTo>
                      <a:pt x="13" y="52"/>
                    </a:lnTo>
                    <a:lnTo>
                      <a:pt x="23" y="56"/>
                    </a:ln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F4FFB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dirty="0"/>
              </a:p>
            </p:txBody>
          </p:sp>
          <p:sp>
            <p:nvSpPr>
              <p:cNvPr id="1092" name="Freeform 68"/>
              <p:cNvSpPr>
                <a:spLocks/>
              </p:cNvSpPr>
              <p:nvPr/>
            </p:nvSpPr>
            <p:spPr bwMode="auto">
              <a:xfrm>
                <a:off x="49212" y="2987676"/>
                <a:ext cx="17463" cy="17463"/>
              </a:xfrm>
              <a:custGeom>
                <a:avLst/>
                <a:gdLst/>
                <a:ahLst/>
                <a:cxnLst>
                  <a:cxn ang="0">
                    <a:pos x="34" y="55"/>
                  </a:cxn>
                  <a:cxn ang="0">
                    <a:pos x="44" y="50"/>
                  </a:cxn>
                  <a:cxn ang="0">
                    <a:pos x="52" y="43"/>
                  </a:cxn>
                  <a:cxn ang="0">
                    <a:pos x="54" y="33"/>
                  </a:cxn>
                  <a:cxn ang="0">
                    <a:pos x="54" y="21"/>
                  </a:cxn>
                  <a:cxn ang="0">
                    <a:pos x="49" y="10"/>
                  </a:cxn>
                  <a:cxn ang="0">
                    <a:pos x="40" y="4"/>
                  </a:cxn>
                  <a:cxn ang="0">
                    <a:pos x="31" y="0"/>
                  </a:cxn>
                  <a:cxn ang="0">
                    <a:pos x="19" y="2"/>
                  </a:cxn>
                  <a:cxn ang="0">
                    <a:pos x="9" y="7"/>
                  </a:cxn>
                  <a:cxn ang="0">
                    <a:pos x="2" y="14"/>
                  </a:cxn>
                  <a:cxn ang="0">
                    <a:pos x="0" y="25"/>
                  </a:cxn>
                  <a:cxn ang="0">
                    <a:pos x="0" y="36"/>
                  </a:cxn>
                  <a:cxn ang="0">
                    <a:pos x="5" y="46"/>
                  </a:cxn>
                  <a:cxn ang="0">
                    <a:pos x="13" y="52"/>
                  </a:cxn>
                  <a:cxn ang="0">
                    <a:pos x="23" y="56"/>
                  </a:cxn>
                  <a:cxn ang="0">
                    <a:pos x="34" y="55"/>
                  </a:cxn>
                </a:cxnLst>
                <a:rect l="0" t="0" r="r" b="b"/>
                <a:pathLst>
                  <a:path w="54" h="56">
                    <a:moveTo>
                      <a:pt x="34" y="55"/>
                    </a:moveTo>
                    <a:lnTo>
                      <a:pt x="44" y="50"/>
                    </a:lnTo>
                    <a:lnTo>
                      <a:pt x="52" y="43"/>
                    </a:lnTo>
                    <a:lnTo>
                      <a:pt x="54" y="33"/>
                    </a:lnTo>
                    <a:lnTo>
                      <a:pt x="54" y="21"/>
                    </a:lnTo>
                    <a:lnTo>
                      <a:pt x="49" y="10"/>
                    </a:lnTo>
                    <a:lnTo>
                      <a:pt x="40" y="4"/>
                    </a:lnTo>
                    <a:lnTo>
                      <a:pt x="31" y="0"/>
                    </a:lnTo>
                    <a:lnTo>
                      <a:pt x="19" y="2"/>
                    </a:lnTo>
                    <a:lnTo>
                      <a:pt x="9" y="7"/>
                    </a:lnTo>
                    <a:lnTo>
                      <a:pt x="2" y="14"/>
                    </a:lnTo>
                    <a:lnTo>
                      <a:pt x="0" y="25"/>
                    </a:lnTo>
                    <a:lnTo>
                      <a:pt x="0" y="36"/>
                    </a:lnTo>
                    <a:lnTo>
                      <a:pt x="5" y="46"/>
                    </a:lnTo>
                    <a:lnTo>
                      <a:pt x="13" y="52"/>
                    </a:lnTo>
                    <a:lnTo>
                      <a:pt x="23" y="56"/>
                    </a:ln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F4FFB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dirty="0"/>
              </a:p>
            </p:txBody>
          </p:sp>
          <p:sp>
            <p:nvSpPr>
              <p:cNvPr id="1093" name="Freeform 69"/>
              <p:cNvSpPr>
                <a:spLocks/>
              </p:cNvSpPr>
              <p:nvPr/>
            </p:nvSpPr>
            <p:spPr bwMode="auto">
              <a:xfrm>
                <a:off x="171450" y="2954338"/>
                <a:ext cx="17463" cy="17463"/>
              </a:xfrm>
              <a:custGeom>
                <a:avLst/>
                <a:gdLst/>
                <a:ahLst/>
                <a:cxnLst>
                  <a:cxn ang="0">
                    <a:pos x="35" y="54"/>
                  </a:cxn>
                  <a:cxn ang="0">
                    <a:pos x="46" y="49"/>
                  </a:cxn>
                  <a:cxn ang="0">
                    <a:pos x="52" y="41"/>
                  </a:cxn>
                  <a:cxn ang="0">
                    <a:pos x="56" y="31"/>
                  </a:cxn>
                  <a:cxn ang="0">
                    <a:pos x="55" y="19"/>
                  </a:cxn>
                  <a:cxn ang="0">
                    <a:pos x="50" y="10"/>
                  </a:cxn>
                  <a:cxn ang="0">
                    <a:pos x="43" y="2"/>
                  </a:cxn>
                  <a:cxn ang="0">
                    <a:pos x="31" y="0"/>
                  </a:cxn>
                  <a:cxn ang="0">
                    <a:pos x="20" y="0"/>
                  </a:cxn>
                  <a:cxn ang="0">
                    <a:pos x="10" y="5"/>
                  </a:cxn>
                  <a:cxn ang="0">
                    <a:pos x="4" y="13"/>
                  </a:cxn>
                  <a:cxn ang="0">
                    <a:pos x="0" y="23"/>
                  </a:cxn>
                  <a:cxn ang="0">
                    <a:pos x="2" y="34"/>
                  </a:cxn>
                  <a:cxn ang="0">
                    <a:pos x="7" y="44"/>
                  </a:cxn>
                  <a:cxn ang="0">
                    <a:pos x="14" y="52"/>
                  </a:cxn>
                  <a:cxn ang="0">
                    <a:pos x="24" y="54"/>
                  </a:cxn>
                  <a:cxn ang="0">
                    <a:pos x="35" y="54"/>
                  </a:cxn>
                </a:cxnLst>
                <a:rect l="0" t="0" r="r" b="b"/>
                <a:pathLst>
                  <a:path w="56" h="54">
                    <a:moveTo>
                      <a:pt x="35" y="54"/>
                    </a:moveTo>
                    <a:lnTo>
                      <a:pt x="46" y="49"/>
                    </a:lnTo>
                    <a:lnTo>
                      <a:pt x="52" y="41"/>
                    </a:lnTo>
                    <a:lnTo>
                      <a:pt x="56" y="31"/>
                    </a:lnTo>
                    <a:lnTo>
                      <a:pt x="55" y="19"/>
                    </a:lnTo>
                    <a:lnTo>
                      <a:pt x="50" y="10"/>
                    </a:lnTo>
                    <a:lnTo>
                      <a:pt x="43" y="2"/>
                    </a:lnTo>
                    <a:lnTo>
                      <a:pt x="31" y="0"/>
                    </a:lnTo>
                    <a:lnTo>
                      <a:pt x="20" y="0"/>
                    </a:lnTo>
                    <a:lnTo>
                      <a:pt x="10" y="5"/>
                    </a:lnTo>
                    <a:lnTo>
                      <a:pt x="4" y="13"/>
                    </a:lnTo>
                    <a:lnTo>
                      <a:pt x="0" y="23"/>
                    </a:lnTo>
                    <a:lnTo>
                      <a:pt x="2" y="34"/>
                    </a:lnTo>
                    <a:lnTo>
                      <a:pt x="7" y="44"/>
                    </a:lnTo>
                    <a:lnTo>
                      <a:pt x="14" y="52"/>
                    </a:lnTo>
                    <a:lnTo>
                      <a:pt x="24" y="54"/>
                    </a:lnTo>
                    <a:lnTo>
                      <a:pt x="35" y="54"/>
                    </a:lnTo>
                    <a:close/>
                  </a:path>
                </a:pathLst>
              </a:custGeom>
              <a:solidFill>
                <a:srgbClr val="F4FFB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dirty="0"/>
              </a:p>
            </p:txBody>
          </p:sp>
        </p:grpSp>
        <p:sp>
          <p:nvSpPr>
            <p:cNvPr id="128" name="円/楕円 127"/>
            <p:cNvSpPr/>
            <p:nvPr/>
          </p:nvSpPr>
          <p:spPr>
            <a:xfrm>
              <a:off x="2500298" y="4286256"/>
              <a:ext cx="785818" cy="42862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cxnSp>
          <p:nvCxnSpPr>
            <p:cNvPr id="173" name="直線コネクタ 172"/>
            <p:cNvCxnSpPr>
              <a:stCxn id="15" idx="0"/>
            </p:cNvCxnSpPr>
            <p:nvPr/>
          </p:nvCxnSpPr>
          <p:spPr>
            <a:xfrm rot="5400000" flipH="1" flipV="1">
              <a:off x="2786051" y="3786190"/>
              <a:ext cx="285751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4" name="直線コネクタ 183"/>
          <p:cNvCxnSpPr>
            <a:stCxn id="26" idx="0"/>
          </p:cNvCxnSpPr>
          <p:nvPr/>
        </p:nvCxnSpPr>
        <p:spPr>
          <a:xfrm rot="5400000" flipH="1" flipV="1">
            <a:off x="5893603" y="3821909"/>
            <a:ext cx="35719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7" name="テキスト ボックス 186"/>
          <p:cNvSpPr txBox="1"/>
          <p:nvPr/>
        </p:nvSpPr>
        <p:spPr>
          <a:xfrm>
            <a:off x="4357686" y="2857496"/>
            <a:ext cx="10958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Metadat</a:t>
            </a:r>
            <a:r>
              <a:rPr lang="en-US" altLang="ja-JP" dirty="0" smtClean="0"/>
              <a:t>a</a:t>
            </a:r>
          </a:p>
          <a:p>
            <a:r>
              <a:rPr kumimoji="1" lang="en-US" altLang="ja-JP" dirty="0" smtClean="0"/>
              <a:t>Server</a:t>
            </a:r>
            <a:endParaRPr kumimoji="1" lang="ja-JP" altLang="en-US" dirty="0"/>
          </a:p>
        </p:txBody>
      </p:sp>
      <p:sp>
        <p:nvSpPr>
          <p:cNvPr id="100" name="テキスト ボックス 99"/>
          <p:cNvSpPr txBox="1"/>
          <p:nvPr/>
        </p:nvSpPr>
        <p:spPr>
          <a:xfrm>
            <a:off x="6000760" y="3214686"/>
            <a:ext cx="25703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InTrigger</a:t>
            </a:r>
            <a:r>
              <a:rPr kumimoji="1" lang="en-US" altLang="ja-JP" sz="2400" dirty="0" smtClean="0"/>
              <a:t> </a:t>
            </a:r>
            <a:r>
              <a:rPr lang="ja-JP" altLang="en-US" dirty="0" smtClean="0"/>
              <a:t>筑波</a:t>
            </a:r>
            <a:r>
              <a:rPr lang="ja-JP" altLang="en-US" dirty="0" smtClean="0"/>
              <a:t>クラスタ</a:t>
            </a:r>
            <a:endParaRPr kumimoji="1" lang="ja-JP" altLang="en-US" sz="2000" dirty="0"/>
          </a:p>
        </p:txBody>
      </p:sp>
      <p:cxnSp>
        <p:nvCxnSpPr>
          <p:cNvPr id="133" name="直線コネクタ 132"/>
          <p:cNvCxnSpPr>
            <a:stCxn id="168" idx="2"/>
          </p:cNvCxnSpPr>
          <p:nvPr/>
        </p:nvCxnSpPr>
        <p:spPr>
          <a:xfrm rot="16200000" flipH="1">
            <a:off x="3968123" y="3539500"/>
            <a:ext cx="207625" cy="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テキスト ボックス 133"/>
          <p:cNvSpPr txBox="1"/>
          <p:nvPr/>
        </p:nvSpPr>
        <p:spPr>
          <a:xfrm>
            <a:off x="2500298" y="5143512"/>
            <a:ext cx="11509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chemeClr val="accent1"/>
                </a:solidFill>
              </a:rPr>
              <a:t>Local Storage</a:t>
            </a:r>
            <a:endParaRPr kumimoji="1" lang="ja-JP" altLang="en-US" sz="1400" dirty="0">
              <a:solidFill>
                <a:schemeClr val="accent1"/>
              </a:solidFill>
            </a:endParaRPr>
          </a:p>
        </p:txBody>
      </p:sp>
      <p:grpSp>
        <p:nvGrpSpPr>
          <p:cNvPr id="7" name="グループ化 202"/>
          <p:cNvGrpSpPr/>
          <p:nvPr/>
        </p:nvGrpSpPr>
        <p:grpSpPr>
          <a:xfrm>
            <a:off x="3643306" y="3643314"/>
            <a:ext cx="500066" cy="785818"/>
            <a:chOff x="333346" y="3929066"/>
            <a:chExt cx="514354" cy="846938"/>
          </a:xfrm>
        </p:grpSpPr>
        <p:pic>
          <p:nvPicPr>
            <p:cNvPr id="129" name="Picture 7" descr="C:\Users\masa\AppData\Local\Microsoft\Windows\Temporary Internet Files\Content.IE5\TY2KC8ZD\MCj04289690000[1].wm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33346" y="4118265"/>
              <a:ext cx="476257" cy="657739"/>
            </a:xfrm>
            <a:prstGeom prst="rect">
              <a:avLst/>
            </a:prstGeom>
            <a:noFill/>
          </p:spPr>
        </p:pic>
        <p:grpSp>
          <p:nvGrpSpPr>
            <p:cNvPr id="8" name="グループ化 109"/>
            <p:cNvGrpSpPr/>
            <p:nvPr/>
          </p:nvGrpSpPr>
          <p:grpSpPr>
            <a:xfrm>
              <a:off x="428597" y="4165698"/>
              <a:ext cx="419103" cy="404749"/>
              <a:chOff x="-214313" y="2601913"/>
              <a:chExt cx="628650" cy="609600"/>
            </a:xfrm>
          </p:grpSpPr>
          <p:sp>
            <p:nvSpPr>
              <p:cNvPr id="136" name="Rectangle 10"/>
              <p:cNvSpPr>
                <a:spLocks noChangeArrowheads="1"/>
              </p:cNvSpPr>
              <p:nvPr/>
            </p:nvSpPr>
            <p:spPr bwMode="auto">
              <a:xfrm>
                <a:off x="246062" y="2746376"/>
                <a:ext cx="31750" cy="1428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7" name="Freeform 14"/>
              <p:cNvSpPr>
                <a:spLocks/>
              </p:cNvSpPr>
              <p:nvPr/>
            </p:nvSpPr>
            <p:spPr bwMode="auto">
              <a:xfrm>
                <a:off x="-214313" y="2601913"/>
                <a:ext cx="628650" cy="609600"/>
              </a:xfrm>
              <a:custGeom>
                <a:avLst/>
                <a:gdLst/>
                <a:ahLst/>
                <a:cxnLst>
                  <a:cxn ang="0">
                    <a:pos x="1981" y="1313"/>
                  </a:cxn>
                  <a:cxn ang="0">
                    <a:pos x="1876" y="1295"/>
                  </a:cxn>
                  <a:cxn ang="0">
                    <a:pos x="1934" y="1144"/>
                  </a:cxn>
                  <a:cxn ang="0">
                    <a:pos x="1830" y="1127"/>
                  </a:cxn>
                  <a:cxn ang="0">
                    <a:pos x="1888" y="974"/>
                  </a:cxn>
                  <a:cxn ang="0">
                    <a:pos x="1783" y="957"/>
                  </a:cxn>
                  <a:cxn ang="0">
                    <a:pos x="1841" y="805"/>
                  </a:cxn>
                  <a:cxn ang="0">
                    <a:pos x="1736" y="788"/>
                  </a:cxn>
                  <a:cxn ang="0">
                    <a:pos x="1069" y="124"/>
                  </a:cxn>
                  <a:cxn ang="0">
                    <a:pos x="1001" y="44"/>
                  </a:cxn>
                  <a:cxn ang="0">
                    <a:pos x="900" y="170"/>
                  </a:cxn>
                  <a:cxn ang="0">
                    <a:pos x="832" y="90"/>
                  </a:cxn>
                  <a:cxn ang="0">
                    <a:pos x="732" y="217"/>
                  </a:cxn>
                  <a:cxn ang="0">
                    <a:pos x="663" y="137"/>
                  </a:cxn>
                  <a:cxn ang="0">
                    <a:pos x="563" y="263"/>
                  </a:cxn>
                  <a:cxn ang="0">
                    <a:pos x="495" y="183"/>
                  </a:cxn>
                  <a:cxn ang="0">
                    <a:pos x="393" y="310"/>
                  </a:cxn>
                  <a:cxn ang="0">
                    <a:pos x="325" y="231"/>
                  </a:cxn>
                  <a:cxn ang="0">
                    <a:pos x="224" y="356"/>
                  </a:cxn>
                  <a:cxn ang="0">
                    <a:pos x="156" y="276"/>
                  </a:cxn>
                  <a:cxn ang="0">
                    <a:pos x="82" y="396"/>
                  </a:cxn>
                  <a:cxn ang="0">
                    <a:pos x="67" y="423"/>
                  </a:cxn>
                  <a:cxn ang="0">
                    <a:pos x="0" y="540"/>
                  </a:cxn>
                  <a:cxn ang="0">
                    <a:pos x="103" y="556"/>
                  </a:cxn>
                  <a:cxn ang="0">
                    <a:pos x="47" y="707"/>
                  </a:cxn>
                  <a:cxn ang="0">
                    <a:pos x="150" y="726"/>
                  </a:cxn>
                  <a:cxn ang="0">
                    <a:pos x="93" y="877"/>
                  </a:cxn>
                  <a:cxn ang="0">
                    <a:pos x="196" y="894"/>
                  </a:cxn>
                  <a:cxn ang="0">
                    <a:pos x="140" y="1046"/>
                  </a:cxn>
                  <a:cxn ang="0">
                    <a:pos x="243" y="1063"/>
                  </a:cxn>
                  <a:cxn ang="0">
                    <a:pos x="186" y="1215"/>
                  </a:cxn>
                  <a:cxn ang="0">
                    <a:pos x="289" y="1233"/>
                  </a:cxn>
                  <a:cxn ang="0">
                    <a:pos x="233" y="1385"/>
                  </a:cxn>
                  <a:cxn ang="0">
                    <a:pos x="336" y="1402"/>
                  </a:cxn>
                  <a:cxn ang="0">
                    <a:pos x="279" y="1553"/>
                  </a:cxn>
                  <a:cxn ang="0">
                    <a:pos x="383" y="1571"/>
                  </a:cxn>
                  <a:cxn ang="0">
                    <a:pos x="326" y="1722"/>
                  </a:cxn>
                  <a:cxn ang="0">
                    <a:pos x="429" y="1741"/>
                  </a:cxn>
                  <a:cxn ang="0">
                    <a:pos x="463" y="1861"/>
                  </a:cxn>
                  <a:cxn ang="0">
                    <a:pos x="583" y="1828"/>
                  </a:cxn>
                  <a:cxn ang="0">
                    <a:pos x="652" y="1910"/>
                  </a:cxn>
                  <a:cxn ang="0">
                    <a:pos x="753" y="1782"/>
                  </a:cxn>
                  <a:cxn ang="0">
                    <a:pos x="821" y="1864"/>
                  </a:cxn>
                  <a:cxn ang="0">
                    <a:pos x="921" y="1735"/>
                  </a:cxn>
                  <a:cxn ang="0">
                    <a:pos x="988" y="1817"/>
                  </a:cxn>
                  <a:cxn ang="0">
                    <a:pos x="1089" y="1689"/>
                  </a:cxn>
                  <a:cxn ang="0">
                    <a:pos x="1158" y="1771"/>
                  </a:cxn>
                  <a:cxn ang="0">
                    <a:pos x="1259" y="1642"/>
                  </a:cxn>
                  <a:cxn ang="0">
                    <a:pos x="1327" y="1723"/>
                  </a:cxn>
                  <a:cxn ang="0">
                    <a:pos x="1427" y="1596"/>
                  </a:cxn>
                  <a:cxn ang="0">
                    <a:pos x="1497" y="1678"/>
                  </a:cxn>
                  <a:cxn ang="0">
                    <a:pos x="1597" y="1548"/>
                  </a:cxn>
                  <a:cxn ang="0">
                    <a:pos x="1665" y="1630"/>
                  </a:cxn>
                  <a:cxn ang="0">
                    <a:pos x="1766" y="1503"/>
                  </a:cxn>
                  <a:cxn ang="0">
                    <a:pos x="1834" y="1584"/>
                  </a:cxn>
                  <a:cxn ang="0">
                    <a:pos x="1900" y="1465"/>
                  </a:cxn>
                  <a:cxn ang="0">
                    <a:pos x="1916" y="1438"/>
                  </a:cxn>
                </a:cxnLst>
                <a:rect l="0" t="0" r="r" b="b"/>
                <a:pathLst>
                  <a:path w="1981" h="1922">
                    <a:moveTo>
                      <a:pt x="1888" y="1339"/>
                    </a:moveTo>
                    <a:lnTo>
                      <a:pt x="1981" y="1313"/>
                    </a:lnTo>
                    <a:lnTo>
                      <a:pt x="1969" y="1269"/>
                    </a:lnTo>
                    <a:lnTo>
                      <a:pt x="1876" y="1295"/>
                    </a:lnTo>
                    <a:lnTo>
                      <a:pt x="1841" y="1169"/>
                    </a:lnTo>
                    <a:lnTo>
                      <a:pt x="1934" y="1144"/>
                    </a:lnTo>
                    <a:lnTo>
                      <a:pt x="1923" y="1100"/>
                    </a:lnTo>
                    <a:lnTo>
                      <a:pt x="1830" y="1127"/>
                    </a:lnTo>
                    <a:lnTo>
                      <a:pt x="1795" y="1000"/>
                    </a:lnTo>
                    <a:lnTo>
                      <a:pt x="1888" y="974"/>
                    </a:lnTo>
                    <a:lnTo>
                      <a:pt x="1876" y="932"/>
                    </a:lnTo>
                    <a:lnTo>
                      <a:pt x="1783" y="957"/>
                    </a:lnTo>
                    <a:lnTo>
                      <a:pt x="1748" y="831"/>
                    </a:lnTo>
                    <a:lnTo>
                      <a:pt x="1841" y="805"/>
                    </a:lnTo>
                    <a:lnTo>
                      <a:pt x="1830" y="762"/>
                    </a:lnTo>
                    <a:lnTo>
                      <a:pt x="1736" y="788"/>
                    </a:lnTo>
                    <a:lnTo>
                      <a:pt x="1519" y="0"/>
                    </a:lnTo>
                    <a:lnTo>
                      <a:pt x="1069" y="124"/>
                    </a:lnTo>
                    <a:lnTo>
                      <a:pt x="1043" y="32"/>
                    </a:lnTo>
                    <a:lnTo>
                      <a:pt x="1001" y="44"/>
                    </a:lnTo>
                    <a:lnTo>
                      <a:pt x="1025" y="135"/>
                    </a:lnTo>
                    <a:lnTo>
                      <a:pt x="900" y="170"/>
                    </a:lnTo>
                    <a:lnTo>
                      <a:pt x="875" y="79"/>
                    </a:lnTo>
                    <a:lnTo>
                      <a:pt x="832" y="90"/>
                    </a:lnTo>
                    <a:lnTo>
                      <a:pt x="858" y="182"/>
                    </a:lnTo>
                    <a:lnTo>
                      <a:pt x="732" y="217"/>
                    </a:lnTo>
                    <a:lnTo>
                      <a:pt x="707" y="125"/>
                    </a:lnTo>
                    <a:lnTo>
                      <a:pt x="663" y="137"/>
                    </a:lnTo>
                    <a:lnTo>
                      <a:pt x="688" y="228"/>
                    </a:lnTo>
                    <a:lnTo>
                      <a:pt x="563" y="263"/>
                    </a:lnTo>
                    <a:lnTo>
                      <a:pt x="537" y="172"/>
                    </a:lnTo>
                    <a:lnTo>
                      <a:pt x="495" y="183"/>
                    </a:lnTo>
                    <a:lnTo>
                      <a:pt x="520" y="275"/>
                    </a:lnTo>
                    <a:lnTo>
                      <a:pt x="393" y="310"/>
                    </a:lnTo>
                    <a:lnTo>
                      <a:pt x="368" y="218"/>
                    </a:lnTo>
                    <a:lnTo>
                      <a:pt x="325" y="231"/>
                    </a:lnTo>
                    <a:lnTo>
                      <a:pt x="351" y="321"/>
                    </a:lnTo>
                    <a:lnTo>
                      <a:pt x="224" y="356"/>
                    </a:lnTo>
                    <a:lnTo>
                      <a:pt x="200" y="265"/>
                    </a:lnTo>
                    <a:lnTo>
                      <a:pt x="156" y="276"/>
                    </a:lnTo>
                    <a:lnTo>
                      <a:pt x="181" y="368"/>
                    </a:lnTo>
                    <a:lnTo>
                      <a:pt x="82" y="396"/>
                    </a:lnTo>
                    <a:lnTo>
                      <a:pt x="61" y="402"/>
                    </a:lnTo>
                    <a:lnTo>
                      <a:pt x="67" y="423"/>
                    </a:lnTo>
                    <a:lnTo>
                      <a:pt x="92" y="515"/>
                    </a:lnTo>
                    <a:lnTo>
                      <a:pt x="0" y="540"/>
                    </a:lnTo>
                    <a:lnTo>
                      <a:pt x="12" y="580"/>
                    </a:lnTo>
                    <a:lnTo>
                      <a:pt x="103" y="556"/>
                    </a:lnTo>
                    <a:lnTo>
                      <a:pt x="138" y="682"/>
                    </a:lnTo>
                    <a:lnTo>
                      <a:pt x="47" y="707"/>
                    </a:lnTo>
                    <a:lnTo>
                      <a:pt x="58" y="750"/>
                    </a:lnTo>
                    <a:lnTo>
                      <a:pt x="150" y="726"/>
                    </a:lnTo>
                    <a:lnTo>
                      <a:pt x="185" y="851"/>
                    </a:lnTo>
                    <a:lnTo>
                      <a:pt x="93" y="877"/>
                    </a:lnTo>
                    <a:lnTo>
                      <a:pt x="105" y="919"/>
                    </a:lnTo>
                    <a:lnTo>
                      <a:pt x="196" y="894"/>
                    </a:lnTo>
                    <a:lnTo>
                      <a:pt x="231" y="1021"/>
                    </a:lnTo>
                    <a:lnTo>
                      <a:pt x="140" y="1046"/>
                    </a:lnTo>
                    <a:lnTo>
                      <a:pt x="151" y="1089"/>
                    </a:lnTo>
                    <a:lnTo>
                      <a:pt x="243" y="1063"/>
                    </a:lnTo>
                    <a:lnTo>
                      <a:pt x="278" y="1190"/>
                    </a:lnTo>
                    <a:lnTo>
                      <a:pt x="186" y="1215"/>
                    </a:lnTo>
                    <a:lnTo>
                      <a:pt x="198" y="1258"/>
                    </a:lnTo>
                    <a:lnTo>
                      <a:pt x="289" y="1233"/>
                    </a:lnTo>
                    <a:lnTo>
                      <a:pt x="325" y="1359"/>
                    </a:lnTo>
                    <a:lnTo>
                      <a:pt x="233" y="1385"/>
                    </a:lnTo>
                    <a:lnTo>
                      <a:pt x="244" y="1427"/>
                    </a:lnTo>
                    <a:lnTo>
                      <a:pt x="336" y="1402"/>
                    </a:lnTo>
                    <a:lnTo>
                      <a:pt x="371" y="1529"/>
                    </a:lnTo>
                    <a:lnTo>
                      <a:pt x="279" y="1553"/>
                    </a:lnTo>
                    <a:lnTo>
                      <a:pt x="291" y="1597"/>
                    </a:lnTo>
                    <a:lnTo>
                      <a:pt x="383" y="1571"/>
                    </a:lnTo>
                    <a:lnTo>
                      <a:pt x="418" y="1697"/>
                    </a:lnTo>
                    <a:lnTo>
                      <a:pt x="326" y="1722"/>
                    </a:lnTo>
                    <a:lnTo>
                      <a:pt x="339" y="1766"/>
                    </a:lnTo>
                    <a:lnTo>
                      <a:pt x="429" y="1741"/>
                    </a:lnTo>
                    <a:lnTo>
                      <a:pt x="456" y="1840"/>
                    </a:lnTo>
                    <a:lnTo>
                      <a:pt x="463" y="1861"/>
                    </a:lnTo>
                    <a:lnTo>
                      <a:pt x="484" y="1855"/>
                    </a:lnTo>
                    <a:lnTo>
                      <a:pt x="583" y="1828"/>
                    </a:lnTo>
                    <a:lnTo>
                      <a:pt x="609" y="1922"/>
                    </a:lnTo>
                    <a:lnTo>
                      <a:pt x="652" y="1910"/>
                    </a:lnTo>
                    <a:lnTo>
                      <a:pt x="626" y="1817"/>
                    </a:lnTo>
                    <a:lnTo>
                      <a:pt x="753" y="1782"/>
                    </a:lnTo>
                    <a:lnTo>
                      <a:pt x="777" y="1875"/>
                    </a:lnTo>
                    <a:lnTo>
                      <a:pt x="821" y="1864"/>
                    </a:lnTo>
                    <a:lnTo>
                      <a:pt x="795" y="1769"/>
                    </a:lnTo>
                    <a:lnTo>
                      <a:pt x="921" y="1735"/>
                    </a:lnTo>
                    <a:lnTo>
                      <a:pt x="946" y="1829"/>
                    </a:lnTo>
                    <a:lnTo>
                      <a:pt x="988" y="1817"/>
                    </a:lnTo>
                    <a:lnTo>
                      <a:pt x="963" y="1723"/>
                    </a:lnTo>
                    <a:lnTo>
                      <a:pt x="1089" y="1689"/>
                    </a:lnTo>
                    <a:lnTo>
                      <a:pt x="1115" y="1782"/>
                    </a:lnTo>
                    <a:lnTo>
                      <a:pt x="1158" y="1771"/>
                    </a:lnTo>
                    <a:lnTo>
                      <a:pt x="1132" y="1676"/>
                    </a:lnTo>
                    <a:lnTo>
                      <a:pt x="1259" y="1642"/>
                    </a:lnTo>
                    <a:lnTo>
                      <a:pt x="1285" y="1736"/>
                    </a:lnTo>
                    <a:lnTo>
                      <a:pt x="1327" y="1723"/>
                    </a:lnTo>
                    <a:lnTo>
                      <a:pt x="1301" y="1630"/>
                    </a:lnTo>
                    <a:lnTo>
                      <a:pt x="1427" y="1596"/>
                    </a:lnTo>
                    <a:lnTo>
                      <a:pt x="1453" y="1689"/>
                    </a:lnTo>
                    <a:lnTo>
                      <a:pt x="1497" y="1678"/>
                    </a:lnTo>
                    <a:lnTo>
                      <a:pt x="1471" y="1583"/>
                    </a:lnTo>
                    <a:lnTo>
                      <a:pt x="1597" y="1548"/>
                    </a:lnTo>
                    <a:lnTo>
                      <a:pt x="1622" y="1643"/>
                    </a:lnTo>
                    <a:lnTo>
                      <a:pt x="1665" y="1630"/>
                    </a:lnTo>
                    <a:lnTo>
                      <a:pt x="1639" y="1537"/>
                    </a:lnTo>
                    <a:lnTo>
                      <a:pt x="1766" y="1503"/>
                    </a:lnTo>
                    <a:lnTo>
                      <a:pt x="1792" y="1596"/>
                    </a:lnTo>
                    <a:lnTo>
                      <a:pt x="1834" y="1584"/>
                    </a:lnTo>
                    <a:lnTo>
                      <a:pt x="1808" y="1490"/>
                    </a:lnTo>
                    <a:lnTo>
                      <a:pt x="1900" y="1465"/>
                    </a:lnTo>
                    <a:lnTo>
                      <a:pt x="1921" y="1459"/>
                    </a:lnTo>
                    <a:lnTo>
                      <a:pt x="1916" y="1438"/>
                    </a:lnTo>
                    <a:lnTo>
                      <a:pt x="1888" y="1339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9" name="Freeform 15"/>
              <p:cNvSpPr>
                <a:spLocks/>
              </p:cNvSpPr>
              <p:nvPr/>
            </p:nvSpPr>
            <p:spPr bwMode="auto">
              <a:xfrm>
                <a:off x="-177800" y="2617788"/>
                <a:ext cx="555625" cy="557213"/>
              </a:xfrm>
              <a:custGeom>
                <a:avLst/>
                <a:gdLst/>
                <a:ahLst/>
                <a:cxnLst>
                  <a:cxn ang="0">
                    <a:pos x="0" y="379"/>
                  </a:cxn>
                  <a:cxn ang="0">
                    <a:pos x="1373" y="0"/>
                  </a:cxn>
                  <a:cxn ang="0">
                    <a:pos x="1751" y="1374"/>
                  </a:cxn>
                  <a:cxn ang="0">
                    <a:pos x="379" y="1753"/>
                  </a:cxn>
                  <a:cxn ang="0">
                    <a:pos x="0" y="379"/>
                  </a:cxn>
                </a:cxnLst>
                <a:rect l="0" t="0" r="r" b="b"/>
                <a:pathLst>
                  <a:path w="1751" h="1753">
                    <a:moveTo>
                      <a:pt x="0" y="379"/>
                    </a:moveTo>
                    <a:lnTo>
                      <a:pt x="1373" y="0"/>
                    </a:lnTo>
                    <a:lnTo>
                      <a:pt x="1751" y="1374"/>
                    </a:lnTo>
                    <a:lnTo>
                      <a:pt x="379" y="1753"/>
                    </a:lnTo>
                    <a:lnTo>
                      <a:pt x="0" y="379"/>
                    </a:lnTo>
                    <a:close/>
                  </a:path>
                </a:pathLst>
              </a:custGeom>
              <a:solidFill>
                <a:srgbClr val="3FBF3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0" name="Freeform 16"/>
              <p:cNvSpPr>
                <a:spLocks/>
              </p:cNvSpPr>
              <p:nvPr/>
            </p:nvSpPr>
            <p:spPr bwMode="auto">
              <a:xfrm>
                <a:off x="-14288" y="2771776"/>
                <a:ext cx="223838" cy="254000"/>
              </a:xfrm>
              <a:custGeom>
                <a:avLst/>
                <a:gdLst/>
                <a:ahLst/>
                <a:cxnLst>
                  <a:cxn ang="0">
                    <a:pos x="707" y="657"/>
                  </a:cxn>
                  <a:cxn ang="0">
                    <a:pos x="527" y="0"/>
                  </a:cxn>
                  <a:cxn ang="0">
                    <a:pos x="0" y="145"/>
                  </a:cxn>
                  <a:cxn ang="0">
                    <a:pos x="180" y="801"/>
                  </a:cxn>
                  <a:cxn ang="0">
                    <a:pos x="707" y="657"/>
                  </a:cxn>
                </a:cxnLst>
                <a:rect l="0" t="0" r="r" b="b"/>
                <a:pathLst>
                  <a:path w="707" h="801">
                    <a:moveTo>
                      <a:pt x="707" y="657"/>
                    </a:moveTo>
                    <a:lnTo>
                      <a:pt x="527" y="0"/>
                    </a:lnTo>
                    <a:lnTo>
                      <a:pt x="0" y="145"/>
                    </a:lnTo>
                    <a:lnTo>
                      <a:pt x="180" y="801"/>
                    </a:lnTo>
                    <a:lnTo>
                      <a:pt x="707" y="657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1" name="Freeform 17"/>
              <p:cNvSpPr>
                <a:spLocks/>
              </p:cNvSpPr>
              <p:nvPr/>
            </p:nvSpPr>
            <p:spPr bwMode="auto">
              <a:xfrm>
                <a:off x="34925" y="2822576"/>
                <a:ext cx="125413" cy="149225"/>
              </a:xfrm>
              <a:custGeom>
                <a:avLst/>
                <a:gdLst/>
                <a:ahLst/>
                <a:cxnLst>
                  <a:cxn ang="0">
                    <a:pos x="391" y="391"/>
                  </a:cxn>
                  <a:cxn ang="0">
                    <a:pos x="283" y="0"/>
                  </a:cxn>
                  <a:cxn ang="0">
                    <a:pos x="0" y="79"/>
                  </a:cxn>
                  <a:cxn ang="0">
                    <a:pos x="108" y="469"/>
                  </a:cxn>
                  <a:cxn ang="0">
                    <a:pos x="391" y="391"/>
                  </a:cxn>
                </a:cxnLst>
                <a:rect l="0" t="0" r="r" b="b"/>
                <a:pathLst>
                  <a:path w="391" h="469">
                    <a:moveTo>
                      <a:pt x="391" y="391"/>
                    </a:moveTo>
                    <a:lnTo>
                      <a:pt x="283" y="0"/>
                    </a:lnTo>
                    <a:lnTo>
                      <a:pt x="0" y="79"/>
                    </a:lnTo>
                    <a:lnTo>
                      <a:pt x="108" y="469"/>
                    </a:lnTo>
                    <a:lnTo>
                      <a:pt x="391" y="391"/>
                    </a:lnTo>
                    <a:close/>
                  </a:path>
                </a:pathLst>
              </a:custGeom>
              <a:solidFill>
                <a:srgbClr val="F4FFB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2" name="Freeform 18"/>
              <p:cNvSpPr>
                <a:spLocks/>
              </p:cNvSpPr>
              <p:nvPr/>
            </p:nvSpPr>
            <p:spPr bwMode="auto">
              <a:xfrm>
                <a:off x="4762" y="2827338"/>
                <a:ext cx="17463" cy="17463"/>
              </a:xfrm>
              <a:custGeom>
                <a:avLst/>
                <a:gdLst/>
                <a:ahLst/>
                <a:cxnLst>
                  <a:cxn ang="0">
                    <a:pos x="35" y="55"/>
                  </a:cxn>
                  <a:cxn ang="0">
                    <a:pos x="45" y="50"/>
                  </a:cxn>
                  <a:cxn ang="0">
                    <a:pos x="53" y="41"/>
                  </a:cxn>
                  <a:cxn ang="0">
                    <a:pos x="55" y="31"/>
                  </a:cxn>
                  <a:cxn ang="0">
                    <a:pos x="55" y="20"/>
                  </a:cxn>
                  <a:cxn ang="0">
                    <a:pos x="50" y="10"/>
                  </a:cxn>
                  <a:cxn ang="0">
                    <a:pos x="41" y="3"/>
                  </a:cxn>
                  <a:cxn ang="0">
                    <a:pos x="31" y="0"/>
                  </a:cxn>
                  <a:cxn ang="0">
                    <a:pos x="20" y="0"/>
                  </a:cxn>
                  <a:cxn ang="0">
                    <a:pos x="10" y="5"/>
                  </a:cxn>
                  <a:cxn ang="0">
                    <a:pos x="4" y="14"/>
                  </a:cxn>
                  <a:cxn ang="0">
                    <a:pos x="0" y="24"/>
                  </a:cxn>
                  <a:cxn ang="0">
                    <a:pos x="2" y="35"/>
                  </a:cxn>
                  <a:cxn ang="0">
                    <a:pos x="7" y="45"/>
                  </a:cxn>
                  <a:cxn ang="0">
                    <a:pos x="14" y="52"/>
                  </a:cxn>
                  <a:cxn ang="0">
                    <a:pos x="24" y="55"/>
                  </a:cxn>
                  <a:cxn ang="0">
                    <a:pos x="35" y="55"/>
                  </a:cxn>
                </a:cxnLst>
                <a:rect l="0" t="0" r="r" b="b"/>
                <a:pathLst>
                  <a:path w="55" h="55">
                    <a:moveTo>
                      <a:pt x="35" y="55"/>
                    </a:moveTo>
                    <a:lnTo>
                      <a:pt x="45" y="50"/>
                    </a:lnTo>
                    <a:lnTo>
                      <a:pt x="53" y="41"/>
                    </a:lnTo>
                    <a:lnTo>
                      <a:pt x="55" y="31"/>
                    </a:lnTo>
                    <a:lnTo>
                      <a:pt x="55" y="20"/>
                    </a:lnTo>
                    <a:lnTo>
                      <a:pt x="50" y="10"/>
                    </a:lnTo>
                    <a:lnTo>
                      <a:pt x="41" y="3"/>
                    </a:lnTo>
                    <a:lnTo>
                      <a:pt x="31" y="0"/>
                    </a:lnTo>
                    <a:lnTo>
                      <a:pt x="20" y="0"/>
                    </a:lnTo>
                    <a:lnTo>
                      <a:pt x="10" y="5"/>
                    </a:lnTo>
                    <a:lnTo>
                      <a:pt x="4" y="14"/>
                    </a:lnTo>
                    <a:lnTo>
                      <a:pt x="0" y="24"/>
                    </a:lnTo>
                    <a:lnTo>
                      <a:pt x="2" y="35"/>
                    </a:lnTo>
                    <a:lnTo>
                      <a:pt x="7" y="45"/>
                    </a:lnTo>
                    <a:lnTo>
                      <a:pt x="14" y="52"/>
                    </a:lnTo>
                    <a:lnTo>
                      <a:pt x="24" y="55"/>
                    </a:lnTo>
                    <a:lnTo>
                      <a:pt x="35" y="55"/>
                    </a:lnTo>
                    <a:close/>
                  </a:path>
                </a:pathLst>
              </a:custGeom>
              <a:solidFill>
                <a:srgbClr val="F4FFB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3" name="Freeform 19"/>
              <p:cNvSpPr>
                <a:spLocks/>
              </p:cNvSpPr>
              <p:nvPr/>
            </p:nvSpPr>
            <p:spPr bwMode="auto">
              <a:xfrm>
                <a:off x="-142875" y="2749551"/>
                <a:ext cx="23813" cy="22225"/>
              </a:xfrm>
              <a:custGeom>
                <a:avLst/>
                <a:gdLst/>
                <a:ahLst/>
                <a:cxnLst>
                  <a:cxn ang="0">
                    <a:pos x="45" y="70"/>
                  </a:cxn>
                  <a:cxn ang="0">
                    <a:pos x="57" y="64"/>
                  </a:cxn>
                  <a:cxn ang="0">
                    <a:pos x="66" y="54"/>
                  </a:cxn>
                  <a:cxn ang="0">
                    <a:pos x="71" y="40"/>
                  </a:cxn>
                  <a:cxn ang="0">
                    <a:pos x="69" y="26"/>
                  </a:cxn>
                  <a:cxn ang="0">
                    <a:pos x="67" y="19"/>
                  </a:cxn>
                  <a:cxn ang="0">
                    <a:pos x="63" y="13"/>
                  </a:cxn>
                  <a:cxn ang="0">
                    <a:pos x="58" y="8"/>
                  </a:cxn>
                  <a:cxn ang="0">
                    <a:pos x="53" y="4"/>
                  </a:cxn>
                  <a:cxn ang="0">
                    <a:pos x="47" y="2"/>
                  </a:cxn>
                  <a:cxn ang="0">
                    <a:pos x="40" y="0"/>
                  </a:cxn>
                  <a:cxn ang="0">
                    <a:pos x="33" y="0"/>
                  </a:cxn>
                  <a:cxn ang="0">
                    <a:pos x="26" y="2"/>
                  </a:cxn>
                  <a:cxn ang="0">
                    <a:pos x="14" y="8"/>
                  </a:cxn>
                  <a:cxn ang="0">
                    <a:pos x="5" y="18"/>
                  </a:cxn>
                  <a:cxn ang="0">
                    <a:pos x="0" y="31"/>
                  </a:cxn>
                  <a:cxn ang="0">
                    <a:pos x="1" y="45"/>
                  </a:cxn>
                  <a:cxn ang="0">
                    <a:pos x="4" y="51"/>
                  </a:cxn>
                  <a:cxn ang="0">
                    <a:pos x="7" y="57"/>
                  </a:cxn>
                  <a:cxn ang="0">
                    <a:pos x="12" y="62"/>
                  </a:cxn>
                  <a:cxn ang="0">
                    <a:pos x="17" y="66"/>
                  </a:cxn>
                  <a:cxn ang="0">
                    <a:pos x="23" y="69"/>
                  </a:cxn>
                  <a:cxn ang="0">
                    <a:pos x="31" y="71"/>
                  </a:cxn>
                  <a:cxn ang="0">
                    <a:pos x="37" y="71"/>
                  </a:cxn>
                  <a:cxn ang="0">
                    <a:pos x="45" y="70"/>
                  </a:cxn>
                </a:cxnLst>
                <a:rect l="0" t="0" r="r" b="b"/>
                <a:pathLst>
                  <a:path w="71" h="71">
                    <a:moveTo>
                      <a:pt x="45" y="70"/>
                    </a:moveTo>
                    <a:lnTo>
                      <a:pt x="57" y="64"/>
                    </a:lnTo>
                    <a:lnTo>
                      <a:pt x="66" y="54"/>
                    </a:lnTo>
                    <a:lnTo>
                      <a:pt x="71" y="40"/>
                    </a:lnTo>
                    <a:lnTo>
                      <a:pt x="69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8" y="8"/>
                    </a:lnTo>
                    <a:lnTo>
                      <a:pt x="53" y="4"/>
                    </a:lnTo>
                    <a:lnTo>
                      <a:pt x="47" y="2"/>
                    </a:lnTo>
                    <a:lnTo>
                      <a:pt x="40" y="0"/>
                    </a:lnTo>
                    <a:lnTo>
                      <a:pt x="33" y="0"/>
                    </a:lnTo>
                    <a:lnTo>
                      <a:pt x="26" y="2"/>
                    </a:lnTo>
                    <a:lnTo>
                      <a:pt x="14" y="8"/>
                    </a:lnTo>
                    <a:lnTo>
                      <a:pt x="5" y="18"/>
                    </a:lnTo>
                    <a:lnTo>
                      <a:pt x="0" y="31"/>
                    </a:lnTo>
                    <a:lnTo>
                      <a:pt x="1" y="45"/>
                    </a:lnTo>
                    <a:lnTo>
                      <a:pt x="4" y="51"/>
                    </a:lnTo>
                    <a:lnTo>
                      <a:pt x="7" y="57"/>
                    </a:lnTo>
                    <a:lnTo>
                      <a:pt x="12" y="62"/>
                    </a:lnTo>
                    <a:lnTo>
                      <a:pt x="17" y="66"/>
                    </a:lnTo>
                    <a:lnTo>
                      <a:pt x="23" y="69"/>
                    </a:lnTo>
                    <a:lnTo>
                      <a:pt x="31" y="71"/>
                    </a:lnTo>
                    <a:lnTo>
                      <a:pt x="37" y="71"/>
                    </a:lnTo>
                    <a:lnTo>
                      <a:pt x="45" y="70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4" name="Freeform 20"/>
              <p:cNvSpPr>
                <a:spLocks/>
              </p:cNvSpPr>
              <p:nvPr/>
            </p:nvSpPr>
            <p:spPr bwMode="auto">
              <a:xfrm>
                <a:off x="-82550" y="2732088"/>
                <a:ext cx="22225" cy="23813"/>
              </a:xfrm>
              <a:custGeom>
                <a:avLst/>
                <a:gdLst/>
                <a:ahLst/>
                <a:cxnLst>
                  <a:cxn ang="0">
                    <a:pos x="45" y="70"/>
                  </a:cxn>
                  <a:cxn ang="0">
                    <a:pos x="59" y="63"/>
                  </a:cxn>
                  <a:cxn ang="0">
                    <a:pos x="67" y="54"/>
                  </a:cxn>
                  <a:cxn ang="0">
                    <a:pos x="71" y="40"/>
                  </a:cxn>
                  <a:cxn ang="0">
                    <a:pos x="70" y="26"/>
                  </a:cxn>
                  <a:cxn ang="0">
                    <a:pos x="67" y="20"/>
                  </a:cxn>
                  <a:cxn ang="0">
                    <a:pos x="64" y="14"/>
                  </a:cxn>
                  <a:cxn ang="0">
                    <a:pos x="59" y="9"/>
                  </a:cxn>
                  <a:cxn ang="0">
                    <a:pos x="54" y="5"/>
                  </a:cxn>
                  <a:cxn ang="0">
                    <a:pos x="48" y="3"/>
                  </a:cxn>
                  <a:cxn ang="0">
                    <a:pos x="40" y="0"/>
                  </a:cxn>
                  <a:cxn ang="0">
                    <a:pos x="34" y="0"/>
                  </a:cxn>
                  <a:cxn ang="0">
                    <a:pos x="26" y="1"/>
                  </a:cxn>
                  <a:cxn ang="0">
                    <a:pos x="14" y="8"/>
                  </a:cxn>
                  <a:cxn ang="0">
                    <a:pos x="5" y="18"/>
                  </a:cxn>
                  <a:cxn ang="0">
                    <a:pos x="0" y="31"/>
                  </a:cxn>
                  <a:cxn ang="0">
                    <a:pos x="2" y="45"/>
                  </a:cxn>
                  <a:cxn ang="0">
                    <a:pos x="4" y="51"/>
                  </a:cxn>
                  <a:cxn ang="0">
                    <a:pos x="8" y="57"/>
                  </a:cxn>
                  <a:cxn ang="0">
                    <a:pos x="13" y="62"/>
                  </a:cxn>
                  <a:cxn ang="0">
                    <a:pos x="19" y="66"/>
                  </a:cxn>
                  <a:cxn ang="0">
                    <a:pos x="25" y="68"/>
                  </a:cxn>
                  <a:cxn ang="0">
                    <a:pos x="31" y="71"/>
                  </a:cxn>
                  <a:cxn ang="0">
                    <a:pos x="38" y="71"/>
                  </a:cxn>
                  <a:cxn ang="0">
                    <a:pos x="45" y="70"/>
                  </a:cxn>
                </a:cxnLst>
                <a:rect l="0" t="0" r="r" b="b"/>
                <a:pathLst>
                  <a:path w="71" h="71">
                    <a:moveTo>
                      <a:pt x="45" y="70"/>
                    </a:moveTo>
                    <a:lnTo>
                      <a:pt x="59" y="63"/>
                    </a:lnTo>
                    <a:lnTo>
                      <a:pt x="67" y="54"/>
                    </a:lnTo>
                    <a:lnTo>
                      <a:pt x="71" y="40"/>
                    </a:lnTo>
                    <a:lnTo>
                      <a:pt x="70" y="26"/>
                    </a:lnTo>
                    <a:lnTo>
                      <a:pt x="67" y="20"/>
                    </a:lnTo>
                    <a:lnTo>
                      <a:pt x="64" y="14"/>
                    </a:lnTo>
                    <a:lnTo>
                      <a:pt x="59" y="9"/>
                    </a:lnTo>
                    <a:lnTo>
                      <a:pt x="54" y="5"/>
                    </a:lnTo>
                    <a:lnTo>
                      <a:pt x="48" y="3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26" y="1"/>
                    </a:lnTo>
                    <a:lnTo>
                      <a:pt x="14" y="8"/>
                    </a:lnTo>
                    <a:lnTo>
                      <a:pt x="5" y="18"/>
                    </a:lnTo>
                    <a:lnTo>
                      <a:pt x="0" y="31"/>
                    </a:lnTo>
                    <a:lnTo>
                      <a:pt x="2" y="45"/>
                    </a:lnTo>
                    <a:lnTo>
                      <a:pt x="4" y="51"/>
                    </a:lnTo>
                    <a:lnTo>
                      <a:pt x="8" y="57"/>
                    </a:lnTo>
                    <a:lnTo>
                      <a:pt x="13" y="62"/>
                    </a:lnTo>
                    <a:lnTo>
                      <a:pt x="19" y="66"/>
                    </a:lnTo>
                    <a:lnTo>
                      <a:pt x="25" y="68"/>
                    </a:lnTo>
                    <a:lnTo>
                      <a:pt x="31" y="71"/>
                    </a:lnTo>
                    <a:lnTo>
                      <a:pt x="38" y="71"/>
                    </a:lnTo>
                    <a:lnTo>
                      <a:pt x="45" y="70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5" name="Freeform 21"/>
              <p:cNvSpPr>
                <a:spLocks/>
              </p:cNvSpPr>
              <p:nvPr/>
            </p:nvSpPr>
            <p:spPr bwMode="auto">
              <a:xfrm>
                <a:off x="-22225" y="2716213"/>
                <a:ext cx="22225" cy="22225"/>
              </a:xfrm>
              <a:custGeom>
                <a:avLst/>
                <a:gdLst/>
                <a:ahLst/>
                <a:cxnLst>
                  <a:cxn ang="0">
                    <a:pos x="45" y="70"/>
                  </a:cxn>
                  <a:cxn ang="0">
                    <a:pos x="57" y="63"/>
                  </a:cxn>
                  <a:cxn ang="0">
                    <a:pos x="66" y="53"/>
                  </a:cxn>
                  <a:cxn ang="0">
                    <a:pos x="71" y="40"/>
                  </a:cxn>
                  <a:cxn ang="0">
                    <a:pos x="70" y="26"/>
                  </a:cxn>
                  <a:cxn ang="0">
                    <a:pos x="67" y="20"/>
                  </a:cxn>
                  <a:cxn ang="0">
                    <a:pos x="63" y="14"/>
                  </a:cxn>
                  <a:cxn ang="0">
                    <a:pos x="58" y="9"/>
                  </a:cxn>
                  <a:cxn ang="0">
                    <a:pos x="53" y="5"/>
                  </a:cxn>
                  <a:cxn ang="0">
                    <a:pos x="47" y="3"/>
                  </a:cxn>
                  <a:cxn ang="0">
                    <a:pos x="40" y="0"/>
                  </a:cxn>
                  <a:cxn ang="0">
                    <a:pos x="34" y="0"/>
                  </a:cxn>
                  <a:cxn ang="0">
                    <a:pos x="26" y="1"/>
                  </a:cxn>
                  <a:cxn ang="0">
                    <a:pos x="13" y="8"/>
                  </a:cxn>
                  <a:cxn ang="0">
                    <a:pos x="4" y="17"/>
                  </a:cxn>
                  <a:cxn ang="0">
                    <a:pos x="0" y="31"/>
                  </a:cxn>
                  <a:cxn ang="0">
                    <a:pos x="1" y="45"/>
                  </a:cxn>
                  <a:cxn ang="0">
                    <a:pos x="4" y="51"/>
                  </a:cxn>
                  <a:cxn ang="0">
                    <a:pos x="8" y="57"/>
                  </a:cxn>
                  <a:cxn ang="0">
                    <a:pos x="13" y="62"/>
                  </a:cxn>
                  <a:cxn ang="0">
                    <a:pos x="17" y="66"/>
                  </a:cxn>
                  <a:cxn ang="0">
                    <a:pos x="24" y="68"/>
                  </a:cxn>
                  <a:cxn ang="0">
                    <a:pos x="31" y="71"/>
                  </a:cxn>
                  <a:cxn ang="0">
                    <a:pos x="37" y="71"/>
                  </a:cxn>
                  <a:cxn ang="0">
                    <a:pos x="45" y="70"/>
                  </a:cxn>
                </a:cxnLst>
                <a:rect l="0" t="0" r="r" b="b"/>
                <a:pathLst>
                  <a:path w="71" h="71">
                    <a:moveTo>
                      <a:pt x="45" y="70"/>
                    </a:moveTo>
                    <a:lnTo>
                      <a:pt x="57" y="63"/>
                    </a:lnTo>
                    <a:lnTo>
                      <a:pt x="66" y="53"/>
                    </a:lnTo>
                    <a:lnTo>
                      <a:pt x="71" y="40"/>
                    </a:lnTo>
                    <a:lnTo>
                      <a:pt x="70" y="26"/>
                    </a:lnTo>
                    <a:lnTo>
                      <a:pt x="67" y="20"/>
                    </a:lnTo>
                    <a:lnTo>
                      <a:pt x="63" y="14"/>
                    </a:lnTo>
                    <a:lnTo>
                      <a:pt x="58" y="9"/>
                    </a:lnTo>
                    <a:lnTo>
                      <a:pt x="53" y="5"/>
                    </a:lnTo>
                    <a:lnTo>
                      <a:pt x="47" y="3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26" y="1"/>
                    </a:lnTo>
                    <a:lnTo>
                      <a:pt x="13" y="8"/>
                    </a:lnTo>
                    <a:lnTo>
                      <a:pt x="4" y="17"/>
                    </a:lnTo>
                    <a:lnTo>
                      <a:pt x="0" y="31"/>
                    </a:lnTo>
                    <a:lnTo>
                      <a:pt x="1" y="45"/>
                    </a:lnTo>
                    <a:lnTo>
                      <a:pt x="4" y="51"/>
                    </a:lnTo>
                    <a:lnTo>
                      <a:pt x="8" y="57"/>
                    </a:lnTo>
                    <a:lnTo>
                      <a:pt x="13" y="62"/>
                    </a:lnTo>
                    <a:lnTo>
                      <a:pt x="17" y="66"/>
                    </a:lnTo>
                    <a:lnTo>
                      <a:pt x="24" y="68"/>
                    </a:lnTo>
                    <a:lnTo>
                      <a:pt x="31" y="71"/>
                    </a:lnTo>
                    <a:lnTo>
                      <a:pt x="37" y="71"/>
                    </a:lnTo>
                    <a:lnTo>
                      <a:pt x="45" y="70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7" name="Freeform 22"/>
              <p:cNvSpPr>
                <a:spLocks/>
              </p:cNvSpPr>
              <p:nvPr/>
            </p:nvSpPr>
            <p:spPr bwMode="auto">
              <a:xfrm>
                <a:off x="38100" y="2700338"/>
                <a:ext cx="22225" cy="22225"/>
              </a:xfrm>
              <a:custGeom>
                <a:avLst/>
                <a:gdLst/>
                <a:ahLst/>
                <a:cxnLst>
                  <a:cxn ang="0">
                    <a:pos x="44" y="69"/>
                  </a:cxn>
                  <a:cxn ang="0">
                    <a:pos x="57" y="63"/>
                  </a:cxn>
                  <a:cxn ang="0">
                    <a:pos x="65" y="53"/>
                  </a:cxn>
                  <a:cxn ang="0">
                    <a:pos x="70" y="40"/>
                  </a:cxn>
                  <a:cxn ang="0">
                    <a:pos x="69" y="26"/>
                  </a:cxn>
                  <a:cxn ang="0">
                    <a:pos x="67" y="20"/>
                  </a:cxn>
                  <a:cxn ang="0">
                    <a:pos x="63" y="14"/>
                  </a:cxn>
                  <a:cxn ang="0">
                    <a:pos x="58" y="9"/>
                  </a:cxn>
                  <a:cxn ang="0">
                    <a:pos x="53" y="5"/>
                  </a:cxn>
                  <a:cxn ang="0">
                    <a:pos x="47" y="2"/>
                  </a:cxn>
                  <a:cxn ang="0">
                    <a:pos x="39" y="0"/>
                  </a:cxn>
                  <a:cxn ang="0">
                    <a:pos x="33" y="0"/>
                  </a:cxn>
                  <a:cxn ang="0">
                    <a:pos x="26" y="1"/>
                  </a:cxn>
                  <a:cxn ang="0">
                    <a:pos x="13" y="7"/>
                  </a:cxn>
                  <a:cxn ang="0">
                    <a:pos x="5" y="17"/>
                  </a:cxn>
                  <a:cxn ang="0">
                    <a:pos x="0" y="31"/>
                  </a:cxn>
                  <a:cxn ang="0">
                    <a:pos x="1" y="45"/>
                  </a:cxn>
                  <a:cxn ang="0">
                    <a:pos x="3" y="52"/>
                  </a:cxn>
                  <a:cxn ang="0">
                    <a:pos x="7" y="57"/>
                  </a:cxn>
                  <a:cxn ang="0">
                    <a:pos x="12" y="62"/>
                  </a:cxn>
                  <a:cxn ang="0">
                    <a:pos x="17" y="66"/>
                  </a:cxn>
                  <a:cxn ang="0">
                    <a:pos x="23" y="69"/>
                  </a:cxn>
                  <a:cxn ang="0">
                    <a:pos x="31" y="71"/>
                  </a:cxn>
                  <a:cxn ang="0">
                    <a:pos x="37" y="71"/>
                  </a:cxn>
                  <a:cxn ang="0">
                    <a:pos x="44" y="69"/>
                  </a:cxn>
                </a:cxnLst>
                <a:rect l="0" t="0" r="r" b="b"/>
                <a:pathLst>
                  <a:path w="70" h="71">
                    <a:moveTo>
                      <a:pt x="44" y="69"/>
                    </a:moveTo>
                    <a:lnTo>
                      <a:pt x="57" y="63"/>
                    </a:lnTo>
                    <a:lnTo>
                      <a:pt x="65" y="53"/>
                    </a:lnTo>
                    <a:lnTo>
                      <a:pt x="70" y="40"/>
                    </a:lnTo>
                    <a:lnTo>
                      <a:pt x="69" y="26"/>
                    </a:lnTo>
                    <a:lnTo>
                      <a:pt x="67" y="20"/>
                    </a:lnTo>
                    <a:lnTo>
                      <a:pt x="63" y="14"/>
                    </a:lnTo>
                    <a:lnTo>
                      <a:pt x="58" y="9"/>
                    </a:lnTo>
                    <a:lnTo>
                      <a:pt x="53" y="5"/>
                    </a:lnTo>
                    <a:lnTo>
                      <a:pt x="47" y="2"/>
                    </a:lnTo>
                    <a:lnTo>
                      <a:pt x="39" y="0"/>
                    </a:lnTo>
                    <a:lnTo>
                      <a:pt x="33" y="0"/>
                    </a:lnTo>
                    <a:lnTo>
                      <a:pt x="26" y="1"/>
                    </a:lnTo>
                    <a:lnTo>
                      <a:pt x="13" y="7"/>
                    </a:lnTo>
                    <a:lnTo>
                      <a:pt x="5" y="17"/>
                    </a:lnTo>
                    <a:lnTo>
                      <a:pt x="0" y="31"/>
                    </a:lnTo>
                    <a:lnTo>
                      <a:pt x="1" y="45"/>
                    </a:lnTo>
                    <a:lnTo>
                      <a:pt x="3" y="52"/>
                    </a:lnTo>
                    <a:lnTo>
                      <a:pt x="7" y="57"/>
                    </a:lnTo>
                    <a:lnTo>
                      <a:pt x="12" y="62"/>
                    </a:lnTo>
                    <a:lnTo>
                      <a:pt x="17" y="66"/>
                    </a:lnTo>
                    <a:lnTo>
                      <a:pt x="23" y="69"/>
                    </a:lnTo>
                    <a:lnTo>
                      <a:pt x="31" y="71"/>
                    </a:lnTo>
                    <a:lnTo>
                      <a:pt x="37" y="71"/>
                    </a:lnTo>
                    <a:lnTo>
                      <a:pt x="44" y="69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8" name="Freeform 23"/>
              <p:cNvSpPr>
                <a:spLocks/>
              </p:cNvSpPr>
              <p:nvPr/>
            </p:nvSpPr>
            <p:spPr bwMode="auto">
              <a:xfrm>
                <a:off x="96837" y="2682876"/>
                <a:ext cx="22225" cy="22225"/>
              </a:xfrm>
              <a:custGeom>
                <a:avLst/>
                <a:gdLst/>
                <a:ahLst/>
                <a:cxnLst>
                  <a:cxn ang="0">
                    <a:pos x="44" y="69"/>
                  </a:cxn>
                  <a:cxn ang="0">
                    <a:pos x="58" y="63"/>
                  </a:cxn>
                  <a:cxn ang="0">
                    <a:pos x="67" y="53"/>
                  </a:cxn>
                  <a:cxn ang="0">
                    <a:pos x="71" y="41"/>
                  </a:cxn>
                  <a:cxn ang="0">
                    <a:pos x="69" y="26"/>
                  </a:cxn>
                  <a:cxn ang="0">
                    <a:pos x="67" y="20"/>
                  </a:cxn>
                  <a:cxn ang="0">
                    <a:pos x="63" y="13"/>
                  </a:cxn>
                  <a:cxn ang="0">
                    <a:pos x="58" y="9"/>
                  </a:cxn>
                  <a:cxn ang="0">
                    <a:pos x="53" y="5"/>
                  </a:cxn>
                  <a:cxn ang="0">
                    <a:pos x="47" y="2"/>
                  </a:cxn>
                  <a:cxn ang="0">
                    <a:pos x="41" y="0"/>
                  </a:cxn>
                  <a:cxn ang="0">
                    <a:pos x="33" y="0"/>
                  </a:cxn>
                  <a:cxn ang="0">
                    <a:pos x="26" y="1"/>
                  </a:cxn>
                  <a:cxn ang="0">
                    <a:pos x="13" y="7"/>
                  </a:cxn>
                  <a:cxn ang="0">
                    <a:pos x="5" y="18"/>
                  </a:cxn>
                  <a:cxn ang="0">
                    <a:pos x="0" y="31"/>
                  </a:cxn>
                  <a:cxn ang="0">
                    <a:pos x="1" y="44"/>
                  </a:cxn>
                  <a:cxn ang="0">
                    <a:pos x="4" y="52"/>
                  </a:cxn>
                  <a:cxn ang="0">
                    <a:pos x="7" y="58"/>
                  </a:cxn>
                  <a:cxn ang="0">
                    <a:pos x="12" y="63"/>
                  </a:cxn>
                  <a:cxn ang="0">
                    <a:pos x="18" y="67"/>
                  </a:cxn>
                  <a:cxn ang="0">
                    <a:pos x="25" y="69"/>
                  </a:cxn>
                  <a:cxn ang="0">
                    <a:pos x="31" y="71"/>
                  </a:cxn>
                  <a:cxn ang="0">
                    <a:pos x="37" y="71"/>
                  </a:cxn>
                  <a:cxn ang="0">
                    <a:pos x="44" y="69"/>
                  </a:cxn>
                </a:cxnLst>
                <a:rect l="0" t="0" r="r" b="b"/>
                <a:pathLst>
                  <a:path w="71" h="71">
                    <a:moveTo>
                      <a:pt x="44" y="69"/>
                    </a:moveTo>
                    <a:lnTo>
                      <a:pt x="58" y="63"/>
                    </a:lnTo>
                    <a:lnTo>
                      <a:pt x="67" y="53"/>
                    </a:lnTo>
                    <a:lnTo>
                      <a:pt x="71" y="41"/>
                    </a:lnTo>
                    <a:lnTo>
                      <a:pt x="69" y="26"/>
                    </a:lnTo>
                    <a:lnTo>
                      <a:pt x="67" y="20"/>
                    </a:lnTo>
                    <a:lnTo>
                      <a:pt x="63" y="13"/>
                    </a:lnTo>
                    <a:lnTo>
                      <a:pt x="58" y="9"/>
                    </a:lnTo>
                    <a:lnTo>
                      <a:pt x="53" y="5"/>
                    </a:lnTo>
                    <a:lnTo>
                      <a:pt x="47" y="2"/>
                    </a:lnTo>
                    <a:lnTo>
                      <a:pt x="41" y="0"/>
                    </a:lnTo>
                    <a:lnTo>
                      <a:pt x="33" y="0"/>
                    </a:lnTo>
                    <a:lnTo>
                      <a:pt x="26" y="1"/>
                    </a:lnTo>
                    <a:lnTo>
                      <a:pt x="13" y="7"/>
                    </a:lnTo>
                    <a:lnTo>
                      <a:pt x="5" y="18"/>
                    </a:lnTo>
                    <a:lnTo>
                      <a:pt x="0" y="31"/>
                    </a:lnTo>
                    <a:lnTo>
                      <a:pt x="1" y="44"/>
                    </a:lnTo>
                    <a:lnTo>
                      <a:pt x="4" y="52"/>
                    </a:lnTo>
                    <a:lnTo>
                      <a:pt x="7" y="58"/>
                    </a:lnTo>
                    <a:lnTo>
                      <a:pt x="12" y="63"/>
                    </a:lnTo>
                    <a:lnTo>
                      <a:pt x="18" y="67"/>
                    </a:lnTo>
                    <a:lnTo>
                      <a:pt x="25" y="69"/>
                    </a:lnTo>
                    <a:lnTo>
                      <a:pt x="31" y="71"/>
                    </a:lnTo>
                    <a:lnTo>
                      <a:pt x="37" y="71"/>
                    </a:lnTo>
                    <a:lnTo>
                      <a:pt x="44" y="69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0" name="Freeform 24"/>
              <p:cNvSpPr>
                <a:spLocks/>
              </p:cNvSpPr>
              <p:nvPr/>
            </p:nvSpPr>
            <p:spPr bwMode="auto">
              <a:xfrm>
                <a:off x="-9525" y="2762251"/>
                <a:ext cx="22225" cy="22225"/>
              </a:xfrm>
              <a:custGeom>
                <a:avLst/>
                <a:gdLst/>
                <a:ahLst/>
                <a:cxnLst>
                  <a:cxn ang="0">
                    <a:pos x="44" y="68"/>
                  </a:cxn>
                  <a:cxn ang="0">
                    <a:pos x="57" y="62"/>
                  </a:cxn>
                  <a:cxn ang="0">
                    <a:pos x="66" y="52"/>
                  </a:cxn>
                  <a:cxn ang="0">
                    <a:pos x="70" y="39"/>
                  </a:cxn>
                  <a:cxn ang="0">
                    <a:pos x="69" y="26"/>
                  </a:cxn>
                  <a:cxn ang="0">
                    <a:pos x="67" y="19"/>
                  </a:cxn>
                  <a:cxn ang="0">
                    <a:pos x="63" y="13"/>
                  </a:cxn>
                  <a:cxn ang="0">
                    <a:pos x="58" y="8"/>
                  </a:cxn>
                  <a:cxn ang="0">
                    <a:pos x="53" y="4"/>
                  </a:cxn>
                  <a:cxn ang="0">
                    <a:pos x="47" y="2"/>
                  </a:cxn>
                  <a:cxn ang="0">
                    <a:pos x="39" y="0"/>
                  </a:cxn>
                  <a:cxn ang="0">
                    <a:pos x="33" y="0"/>
                  </a:cxn>
                  <a:cxn ang="0">
                    <a:pos x="26" y="1"/>
                  </a:cxn>
                  <a:cxn ang="0">
                    <a:pos x="13" y="7"/>
                  </a:cxn>
                  <a:cxn ang="0">
                    <a:pos x="5" y="17"/>
                  </a:cxn>
                  <a:cxn ang="0">
                    <a:pos x="0" y="31"/>
                  </a:cxn>
                  <a:cxn ang="0">
                    <a:pos x="1" y="44"/>
                  </a:cxn>
                  <a:cxn ang="0">
                    <a:pos x="4" y="50"/>
                  </a:cxn>
                  <a:cxn ang="0">
                    <a:pos x="7" y="55"/>
                  </a:cxn>
                  <a:cxn ang="0">
                    <a:pos x="12" y="60"/>
                  </a:cxn>
                  <a:cxn ang="0">
                    <a:pos x="17" y="64"/>
                  </a:cxn>
                  <a:cxn ang="0">
                    <a:pos x="23" y="67"/>
                  </a:cxn>
                  <a:cxn ang="0">
                    <a:pos x="31" y="69"/>
                  </a:cxn>
                  <a:cxn ang="0">
                    <a:pos x="37" y="69"/>
                  </a:cxn>
                  <a:cxn ang="0">
                    <a:pos x="44" y="68"/>
                  </a:cxn>
                </a:cxnLst>
                <a:rect l="0" t="0" r="r" b="b"/>
                <a:pathLst>
                  <a:path w="70" h="69">
                    <a:moveTo>
                      <a:pt x="44" y="68"/>
                    </a:moveTo>
                    <a:lnTo>
                      <a:pt x="57" y="62"/>
                    </a:lnTo>
                    <a:lnTo>
                      <a:pt x="66" y="52"/>
                    </a:lnTo>
                    <a:lnTo>
                      <a:pt x="70" y="39"/>
                    </a:lnTo>
                    <a:lnTo>
                      <a:pt x="69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8" y="8"/>
                    </a:lnTo>
                    <a:lnTo>
                      <a:pt x="53" y="4"/>
                    </a:lnTo>
                    <a:lnTo>
                      <a:pt x="47" y="2"/>
                    </a:lnTo>
                    <a:lnTo>
                      <a:pt x="39" y="0"/>
                    </a:lnTo>
                    <a:lnTo>
                      <a:pt x="33" y="0"/>
                    </a:lnTo>
                    <a:lnTo>
                      <a:pt x="26" y="1"/>
                    </a:lnTo>
                    <a:lnTo>
                      <a:pt x="13" y="7"/>
                    </a:lnTo>
                    <a:lnTo>
                      <a:pt x="5" y="17"/>
                    </a:lnTo>
                    <a:lnTo>
                      <a:pt x="0" y="31"/>
                    </a:lnTo>
                    <a:lnTo>
                      <a:pt x="1" y="44"/>
                    </a:lnTo>
                    <a:lnTo>
                      <a:pt x="4" y="50"/>
                    </a:lnTo>
                    <a:lnTo>
                      <a:pt x="7" y="55"/>
                    </a:lnTo>
                    <a:lnTo>
                      <a:pt x="12" y="60"/>
                    </a:lnTo>
                    <a:lnTo>
                      <a:pt x="17" y="64"/>
                    </a:lnTo>
                    <a:lnTo>
                      <a:pt x="23" y="67"/>
                    </a:lnTo>
                    <a:lnTo>
                      <a:pt x="31" y="69"/>
                    </a:lnTo>
                    <a:lnTo>
                      <a:pt x="37" y="69"/>
                    </a:lnTo>
                    <a:lnTo>
                      <a:pt x="44" y="68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1" name="Freeform 25"/>
              <p:cNvSpPr>
                <a:spLocks/>
              </p:cNvSpPr>
              <p:nvPr/>
            </p:nvSpPr>
            <p:spPr bwMode="auto">
              <a:xfrm>
                <a:off x="50800" y="2746376"/>
                <a:ext cx="22225" cy="22225"/>
              </a:xfrm>
              <a:custGeom>
                <a:avLst/>
                <a:gdLst/>
                <a:ahLst/>
                <a:cxnLst>
                  <a:cxn ang="0">
                    <a:pos x="45" y="70"/>
                  </a:cxn>
                  <a:cxn ang="0">
                    <a:pos x="59" y="64"/>
                  </a:cxn>
                  <a:cxn ang="0">
                    <a:pos x="67" y="54"/>
                  </a:cxn>
                  <a:cxn ang="0">
                    <a:pos x="71" y="40"/>
                  </a:cxn>
                  <a:cxn ang="0">
                    <a:pos x="70" y="26"/>
                  </a:cxn>
                  <a:cxn ang="0">
                    <a:pos x="67" y="20"/>
                  </a:cxn>
                  <a:cxn ang="0">
                    <a:pos x="64" y="14"/>
                  </a:cxn>
                  <a:cxn ang="0">
                    <a:pos x="59" y="9"/>
                  </a:cxn>
                  <a:cxn ang="0">
                    <a:pos x="54" y="5"/>
                  </a:cxn>
                  <a:cxn ang="0">
                    <a:pos x="47" y="3"/>
                  </a:cxn>
                  <a:cxn ang="0">
                    <a:pos x="41" y="0"/>
                  </a:cxn>
                  <a:cxn ang="0">
                    <a:pos x="34" y="0"/>
                  </a:cxn>
                  <a:cxn ang="0">
                    <a:pos x="26" y="2"/>
                  </a:cxn>
                  <a:cxn ang="0">
                    <a:pos x="14" y="8"/>
                  </a:cxn>
                  <a:cxn ang="0">
                    <a:pos x="5" y="18"/>
                  </a:cxn>
                  <a:cxn ang="0">
                    <a:pos x="0" y="31"/>
                  </a:cxn>
                  <a:cxn ang="0">
                    <a:pos x="2" y="45"/>
                  </a:cxn>
                  <a:cxn ang="0">
                    <a:pos x="4" y="51"/>
                  </a:cxn>
                  <a:cxn ang="0">
                    <a:pos x="8" y="57"/>
                  </a:cxn>
                  <a:cxn ang="0">
                    <a:pos x="13" y="62"/>
                  </a:cxn>
                  <a:cxn ang="0">
                    <a:pos x="19" y="66"/>
                  </a:cxn>
                  <a:cxn ang="0">
                    <a:pos x="25" y="69"/>
                  </a:cxn>
                  <a:cxn ang="0">
                    <a:pos x="31" y="71"/>
                  </a:cxn>
                  <a:cxn ang="0">
                    <a:pos x="37" y="71"/>
                  </a:cxn>
                  <a:cxn ang="0">
                    <a:pos x="45" y="70"/>
                  </a:cxn>
                </a:cxnLst>
                <a:rect l="0" t="0" r="r" b="b"/>
                <a:pathLst>
                  <a:path w="71" h="71">
                    <a:moveTo>
                      <a:pt x="45" y="70"/>
                    </a:moveTo>
                    <a:lnTo>
                      <a:pt x="59" y="64"/>
                    </a:lnTo>
                    <a:lnTo>
                      <a:pt x="67" y="54"/>
                    </a:lnTo>
                    <a:lnTo>
                      <a:pt x="71" y="40"/>
                    </a:lnTo>
                    <a:lnTo>
                      <a:pt x="70" y="26"/>
                    </a:lnTo>
                    <a:lnTo>
                      <a:pt x="67" y="20"/>
                    </a:lnTo>
                    <a:lnTo>
                      <a:pt x="64" y="14"/>
                    </a:lnTo>
                    <a:lnTo>
                      <a:pt x="59" y="9"/>
                    </a:lnTo>
                    <a:lnTo>
                      <a:pt x="54" y="5"/>
                    </a:lnTo>
                    <a:lnTo>
                      <a:pt x="47" y="3"/>
                    </a:lnTo>
                    <a:lnTo>
                      <a:pt x="41" y="0"/>
                    </a:lnTo>
                    <a:lnTo>
                      <a:pt x="34" y="0"/>
                    </a:lnTo>
                    <a:lnTo>
                      <a:pt x="26" y="2"/>
                    </a:lnTo>
                    <a:lnTo>
                      <a:pt x="14" y="8"/>
                    </a:lnTo>
                    <a:lnTo>
                      <a:pt x="5" y="18"/>
                    </a:lnTo>
                    <a:lnTo>
                      <a:pt x="0" y="31"/>
                    </a:lnTo>
                    <a:lnTo>
                      <a:pt x="2" y="45"/>
                    </a:lnTo>
                    <a:lnTo>
                      <a:pt x="4" y="51"/>
                    </a:lnTo>
                    <a:lnTo>
                      <a:pt x="8" y="57"/>
                    </a:lnTo>
                    <a:lnTo>
                      <a:pt x="13" y="62"/>
                    </a:lnTo>
                    <a:lnTo>
                      <a:pt x="19" y="66"/>
                    </a:lnTo>
                    <a:lnTo>
                      <a:pt x="25" y="69"/>
                    </a:lnTo>
                    <a:lnTo>
                      <a:pt x="31" y="71"/>
                    </a:lnTo>
                    <a:lnTo>
                      <a:pt x="37" y="71"/>
                    </a:lnTo>
                    <a:lnTo>
                      <a:pt x="45" y="70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2" name="Freeform 26"/>
              <p:cNvSpPr>
                <a:spLocks/>
              </p:cNvSpPr>
              <p:nvPr/>
            </p:nvSpPr>
            <p:spPr bwMode="auto">
              <a:xfrm>
                <a:off x="109537" y="2728913"/>
                <a:ext cx="22225" cy="23813"/>
              </a:xfrm>
              <a:custGeom>
                <a:avLst/>
                <a:gdLst/>
                <a:ahLst/>
                <a:cxnLst>
                  <a:cxn ang="0">
                    <a:pos x="44" y="70"/>
                  </a:cxn>
                  <a:cxn ang="0">
                    <a:pos x="57" y="64"/>
                  </a:cxn>
                  <a:cxn ang="0">
                    <a:pos x="65" y="54"/>
                  </a:cxn>
                  <a:cxn ang="0">
                    <a:pos x="70" y="40"/>
                  </a:cxn>
                  <a:cxn ang="0">
                    <a:pos x="69" y="26"/>
                  </a:cxn>
                  <a:cxn ang="0">
                    <a:pos x="67" y="20"/>
                  </a:cxn>
                  <a:cxn ang="0">
                    <a:pos x="63" y="14"/>
                  </a:cxn>
                  <a:cxn ang="0">
                    <a:pos x="58" y="9"/>
                  </a:cxn>
                  <a:cxn ang="0">
                    <a:pos x="53" y="5"/>
                  </a:cxn>
                  <a:cxn ang="0">
                    <a:pos x="47" y="3"/>
                  </a:cxn>
                  <a:cxn ang="0">
                    <a:pos x="39" y="0"/>
                  </a:cxn>
                  <a:cxn ang="0">
                    <a:pos x="33" y="0"/>
                  </a:cxn>
                  <a:cxn ang="0">
                    <a:pos x="26" y="2"/>
                  </a:cxn>
                  <a:cxn ang="0">
                    <a:pos x="12" y="8"/>
                  </a:cxn>
                  <a:cxn ang="0">
                    <a:pos x="3" y="18"/>
                  </a:cxn>
                  <a:cxn ang="0">
                    <a:pos x="0" y="31"/>
                  </a:cxn>
                  <a:cxn ang="0">
                    <a:pos x="1" y="45"/>
                  </a:cxn>
                  <a:cxn ang="0">
                    <a:pos x="3" y="51"/>
                  </a:cxn>
                  <a:cxn ang="0">
                    <a:pos x="7" y="57"/>
                  </a:cxn>
                  <a:cxn ang="0">
                    <a:pos x="12" y="62"/>
                  </a:cxn>
                  <a:cxn ang="0">
                    <a:pos x="17" y="66"/>
                  </a:cxn>
                  <a:cxn ang="0">
                    <a:pos x="23" y="69"/>
                  </a:cxn>
                  <a:cxn ang="0">
                    <a:pos x="31" y="71"/>
                  </a:cxn>
                  <a:cxn ang="0">
                    <a:pos x="37" y="71"/>
                  </a:cxn>
                  <a:cxn ang="0">
                    <a:pos x="44" y="70"/>
                  </a:cxn>
                </a:cxnLst>
                <a:rect l="0" t="0" r="r" b="b"/>
                <a:pathLst>
                  <a:path w="70" h="71">
                    <a:moveTo>
                      <a:pt x="44" y="70"/>
                    </a:moveTo>
                    <a:lnTo>
                      <a:pt x="57" y="64"/>
                    </a:lnTo>
                    <a:lnTo>
                      <a:pt x="65" y="54"/>
                    </a:lnTo>
                    <a:lnTo>
                      <a:pt x="70" y="40"/>
                    </a:lnTo>
                    <a:lnTo>
                      <a:pt x="69" y="26"/>
                    </a:lnTo>
                    <a:lnTo>
                      <a:pt x="67" y="20"/>
                    </a:lnTo>
                    <a:lnTo>
                      <a:pt x="63" y="14"/>
                    </a:lnTo>
                    <a:lnTo>
                      <a:pt x="58" y="9"/>
                    </a:lnTo>
                    <a:lnTo>
                      <a:pt x="53" y="5"/>
                    </a:lnTo>
                    <a:lnTo>
                      <a:pt x="47" y="3"/>
                    </a:lnTo>
                    <a:lnTo>
                      <a:pt x="39" y="0"/>
                    </a:lnTo>
                    <a:lnTo>
                      <a:pt x="33" y="0"/>
                    </a:lnTo>
                    <a:lnTo>
                      <a:pt x="26" y="2"/>
                    </a:lnTo>
                    <a:lnTo>
                      <a:pt x="12" y="8"/>
                    </a:lnTo>
                    <a:lnTo>
                      <a:pt x="3" y="18"/>
                    </a:lnTo>
                    <a:lnTo>
                      <a:pt x="0" y="31"/>
                    </a:lnTo>
                    <a:lnTo>
                      <a:pt x="1" y="45"/>
                    </a:lnTo>
                    <a:lnTo>
                      <a:pt x="3" y="51"/>
                    </a:lnTo>
                    <a:lnTo>
                      <a:pt x="7" y="57"/>
                    </a:lnTo>
                    <a:lnTo>
                      <a:pt x="12" y="62"/>
                    </a:lnTo>
                    <a:lnTo>
                      <a:pt x="17" y="66"/>
                    </a:lnTo>
                    <a:lnTo>
                      <a:pt x="23" y="69"/>
                    </a:lnTo>
                    <a:lnTo>
                      <a:pt x="31" y="71"/>
                    </a:lnTo>
                    <a:lnTo>
                      <a:pt x="37" y="71"/>
                    </a:lnTo>
                    <a:lnTo>
                      <a:pt x="44" y="70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3" name="Freeform 27"/>
              <p:cNvSpPr>
                <a:spLocks/>
              </p:cNvSpPr>
              <p:nvPr/>
            </p:nvSpPr>
            <p:spPr bwMode="auto">
              <a:xfrm>
                <a:off x="157162" y="2667001"/>
                <a:ext cx="22225" cy="22225"/>
              </a:xfrm>
              <a:custGeom>
                <a:avLst/>
                <a:gdLst/>
                <a:ahLst/>
                <a:cxnLst>
                  <a:cxn ang="0">
                    <a:pos x="44" y="69"/>
                  </a:cxn>
                  <a:cxn ang="0">
                    <a:pos x="57" y="63"/>
                  </a:cxn>
                  <a:cxn ang="0">
                    <a:pos x="65" y="52"/>
                  </a:cxn>
                  <a:cxn ang="0">
                    <a:pos x="70" y="40"/>
                  </a:cxn>
                  <a:cxn ang="0">
                    <a:pos x="69" y="25"/>
                  </a:cxn>
                  <a:cxn ang="0">
                    <a:pos x="67" y="19"/>
                  </a:cxn>
                  <a:cxn ang="0">
                    <a:pos x="63" y="12"/>
                  </a:cxn>
                  <a:cxn ang="0">
                    <a:pos x="58" y="7"/>
                  </a:cxn>
                  <a:cxn ang="0">
                    <a:pos x="53" y="4"/>
                  </a:cxn>
                  <a:cxn ang="0">
                    <a:pos x="47" y="1"/>
                  </a:cxn>
                  <a:cxn ang="0">
                    <a:pos x="39" y="0"/>
                  </a:cxn>
                  <a:cxn ang="0">
                    <a:pos x="33" y="0"/>
                  </a:cxn>
                  <a:cxn ang="0">
                    <a:pos x="26" y="1"/>
                  </a:cxn>
                  <a:cxn ang="0">
                    <a:pos x="12" y="7"/>
                  </a:cxn>
                  <a:cxn ang="0">
                    <a:pos x="3" y="17"/>
                  </a:cxn>
                  <a:cxn ang="0">
                    <a:pos x="0" y="30"/>
                  </a:cxn>
                  <a:cxn ang="0">
                    <a:pos x="1" y="45"/>
                  </a:cxn>
                  <a:cxn ang="0">
                    <a:pos x="3" y="51"/>
                  </a:cxn>
                  <a:cxn ang="0">
                    <a:pos x="7" y="57"/>
                  </a:cxn>
                  <a:cxn ang="0">
                    <a:pos x="12" y="62"/>
                  </a:cxn>
                  <a:cxn ang="0">
                    <a:pos x="17" y="66"/>
                  </a:cxn>
                  <a:cxn ang="0">
                    <a:pos x="23" y="68"/>
                  </a:cxn>
                  <a:cxn ang="0">
                    <a:pos x="31" y="71"/>
                  </a:cxn>
                  <a:cxn ang="0">
                    <a:pos x="37" y="71"/>
                  </a:cxn>
                  <a:cxn ang="0">
                    <a:pos x="44" y="69"/>
                  </a:cxn>
                </a:cxnLst>
                <a:rect l="0" t="0" r="r" b="b"/>
                <a:pathLst>
                  <a:path w="70" h="71">
                    <a:moveTo>
                      <a:pt x="44" y="69"/>
                    </a:moveTo>
                    <a:lnTo>
                      <a:pt x="57" y="63"/>
                    </a:lnTo>
                    <a:lnTo>
                      <a:pt x="65" y="52"/>
                    </a:lnTo>
                    <a:lnTo>
                      <a:pt x="70" y="40"/>
                    </a:lnTo>
                    <a:lnTo>
                      <a:pt x="69" y="25"/>
                    </a:lnTo>
                    <a:lnTo>
                      <a:pt x="67" y="19"/>
                    </a:lnTo>
                    <a:lnTo>
                      <a:pt x="63" y="12"/>
                    </a:lnTo>
                    <a:lnTo>
                      <a:pt x="58" y="7"/>
                    </a:lnTo>
                    <a:lnTo>
                      <a:pt x="53" y="4"/>
                    </a:lnTo>
                    <a:lnTo>
                      <a:pt x="47" y="1"/>
                    </a:lnTo>
                    <a:lnTo>
                      <a:pt x="39" y="0"/>
                    </a:lnTo>
                    <a:lnTo>
                      <a:pt x="33" y="0"/>
                    </a:lnTo>
                    <a:lnTo>
                      <a:pt x="26" y="1"/>
                    </a:lnTo>
                    <a:lnTo>
                      <a:pt x="12" y="7"/>
                    </a:lnTo>
                    <a:lnTo>
                      <a:pt x="3" y="17"/>
                    </a:lnTo>
                    <a:lnTo>
                      <a:pt x="0" y="30"/>
                    </a:lnTo>
                    <a:lnTo>
                      <a:pt x="1" y="45"/>
                    </a:lnTo>
                    <a:lnTo>
                      <a:pt x="3" y="51"/>
                    </a:lnTo>
                    <a:lnTo>
                      <a:pt x="7" y="57"/>
                    </a:lnTo>
                    <a:lnTo>
                      <a:pt x="12" y="62"/>
                    </a:lnTo>
                    <a:lnTo>
                      <a:pt x="17" y="66"/>
                    </a:lnTo>
                    <a:lnTo>
                      <a:pt x="23" y="68"/>
                    </a:lnTo>
                    <a:lnTo>
                      <a:pt x="31" y="71"/>
                    </a:lnTo>
                    <a:lnTo>
                      <a:pt x="37" y="71"/>
                    </a:lnTo>
                    <a:lnTo>
                      <a:pt x="44" y="69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4" name="Freeform 28"/>
              <p:cNvSpPr>
                <a:spLocks/>
              </p:cNvSpPr>
              <p:nvPr/>
            </p:nvSpPr>
            <p:spPr bwMode="auto">
              <a:xfrm>
                <a:off x="217487" y="2651126"/>
                <a:ext cx="22225" cy="22225"/>
              </a:xfrm>
              <a:custGeom>
                <a:avLst/>
                <a:gdLst/>
                <a:ahLst/>
                <a:cxnLst>
                  <a:cxn ang="0">
                    <a:pos x="45" y="69"/>
                  </a:cxn>
                  <a:cxn ang="0">
                    <a:pos x="57" y="63"/>
                  </a:cxn>
                  <a:cxn ang="0">
                    <a:pos x="66" y="53"/>
                  </a:cxn>
                  <a:cxn ang="0">
                    <a:pos x="71" y="40"/>
                  </a:cxn>
                  <a:cxn ang="0">
                    <a:pos x="69" y="26"/>
                  </a:cxn>
                  <a:cxn ang="0">
                    <a:pos x="67" y="18"/>
                  </a:cxn>
                  <a:cxn ang="0">
                    <a:pos x="63" y="12"/>
                  </a:cxn>
                  <a:cxn ang="0">
                    <a:pos x="58" y="7"/>
                  </a:cxn>
                  <a:cxn ang="0">
                    <a:pos x="53" y="4"/>
                  </a:cxn>
                  <a:cxn ang="0">
                    <a:pos x="47" y="1"/>
                  </a:cxn>
                  <a:cxn ang="0">
                    <a:pos x="40" y="0"/>
                  </a:cxn>
                  <a:cxn ang="0">
                    <a:pos x="33" y="0"/>
                  </a:cxn>
                  <a:cxn ang="0">
                    <a:pos x="26" y="1"/>
                  </a:cxn>
                  <a:cxn ang="0">
                    <a:pos x="14" y="7"/>
                  </a:cxn>
                  <a:cxn ang="0">
                    <a:pos x="5" y="17"/>
                  </a:cxn>
                  <a:cxn ang="0">
                    <a:pos x="0" y="31"/>
                  </a:cxn>
                  <a:cxn ang="0">
                    <a:pos x="1" y="44"/>
                  </a:cxn>
                  <a:cxn ang="0">
                    <a:pos x="4" y="51"/>
                  </a:cxn>
                  <a:cxn ang="0">
                    <a:pos x="7" y="57"/>
                  </a:cxn>
                  <a:cxn ang="0">
                    <a:pos x="12" y="62"/>
                  </a:cxn>
                  <a:cxn ang="0">
                    <a:pos x="17" y="66"/>
                  </a:cxn>
                  <a:cxn ang="0">
                    <a:pos x="24" y="68"/>
                  </a:cxn>
                  <a:cxn ang="0">
                    <a:pos x="31" y="71"/>
                  </a:cxn>
                  <a:cxn ang="0">
                    <a:pos x="37" y="71"/>
                  </a:cxn>
                  <a:cxn ang="0">
                    <a:pos x="45" y="69"/>
                  </a:cxn>
                </a:cxnLst>
                <a:rect l="0" t="0" r="r" b="b"/>
                <a:pathLst>
                  <a:path w="71" h="71">
                    <a:moveTo>
                      <a:pt x="45" y="69"/>
                    </a:moveTo>
                    <a:lnTo>
                      <a:pt x="57" y="63"/>
                    </a:lnTo>
                    <a:lnTo>
                      <a:pt x="66" y="53"/>
                    </a:lnTo>
                    <a:lnTo>
                      <a:pt x="71" y="40"/>
                    </a:lnTo>
                    <a:lnTo>
                      <a:pt x="69" y="26"/>
                    </a:lnTo>
                    <a:lnTo>
                      <a:pt x="67" y="18"/>
                    </a:lnTo>
                    <a:lnTo>
                      <a:pt x="63" y="12"/>
                    </a:lnTo>
                    <a:lnTo>
                      <a:pt x="58" y="7"/>
                    </a:lnTo>
                    <a:lnTo>
                      <a:pt x="53" y="4"/>
                    </a:lnTo>
                    <a:lnTo>
                      <a:pt x="47" y="1"/>
                    </a:lnTo>
                    <a:lnTo>
                      <a:pt x="40" y="0"/>
                    </a:lnTo>
                    <a:lnTo>
                      <a:pt x="33" y="0"/>
                    </a:lnTo>
                    <a:lnTo>
                      <a:pt x="26" y="1"/>
                    </a:lnTo>
                    <a:lnTo>
                      <a:pt x="14" y="7"/>
                    </a:lnTo>
                    <a:lnTo>
                      <a:pt x="5" y="17"/>
                    </a:lnTo>
                    <a:lnTo>
                      <a:pt x="0" y="31"/>
                    </a:lnTo>
                    <a:lnTo>
                      <a:pt x="1" y="44"/>
                    </a:lnTo>
                    <a:lnTo>
                      <a:pt x="4" y="51"/>
                    </a:lnTo>
                    <a:lnTo>
                      <a:pt x="7" y="57"/>
                    </a:lnTo>
                    <a:lnTo>
                      <a:pt x="12" y="62"/>
                    </a:lnTo>
                    <a:lnTo>
                      <a:pt x="17" y="66"/>
                    </a:lnTo>
                    <a:lnTo>
                      <a:pt x="24" y="68"/>
                    </a:lnTo>
                    <a:lnTo>
                      <a:pt x="31" y="71"/>
                    </a:lnTo>
                    <a:lnTo>
                      <a:pt x="37" y="71"/>
                    </a:lnTo>
                    <a:lnTo>
                      <a:pt x="45" y="69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5" name="Freeform 29"/>
              <p:cNvSpPr>
                <a:spLocks/>
              </p:cNvSpPr>
              <p:nvPr/>
            </p:nvSpPr>
            <p:spPr bwMode="auto">
              <a:xfrm>
                <a:off x="-39688" y="3119438"/>
                <a:ext cx="22225" cy="23813"/>
              </a:xfrm>
              <a:custGeom>
                <a:avLst/>
                <a:gdLst/>
                <a:ahLst/>
                <a:cxnLst>
                  <a:cxn ang="0">
                    <a:pos x="45" y="70"/>
                  </a:cxn>
                  <a:cxn ang="0">
                    <a:pos x="57" y="63"/>
                  </a:cxn>
                  <a:cxn ang="0">
                    <a:pos x="66" y="52"/>
                  </a:cxn>
                  <a:cxn ang="0">
                    <a:pos x="71" y="40"/>
                  </a:cxn>
                  <a:cxn ang="0">
                    <a:pos x="70" y="26"/>
                  </a:cxn>
                  <a:cxn ang="0">
                    <a:pos x="67" y="19"/>
                  </a:cxn>
                  <a:cxn ang="0">
                    <a:pos x="63" y="12"/>
                  </a:cxn>
                  <a:cxn ang="0">
                    <a:pos x="58" y="8"/>
                  </a:cxn>
                  <a:cxn ang="0">
                    <a:pos x="53" y="4"/>
                  </a:cxn>
                  <a:cxn ang="0">
                    <a:pos x="47" y="1"/>
                  </a:cxn>
                  <a:cxn ang="0">
                    <a:pos x="40" y="0"/>
                  </a:cxn>
                  <a:cxn ang="0">
                    <a:pos x="34" y="0"/>
                  </a:cxn>
                  <a:cxn ang="0">
                    <a:pos x="26" y="1"/>
                  </a:cxn>
                  <a:cxn ang="0">
                    <a:pos x="12" y="8"/>
                  </a:cxn>
                  <a:cxn ang="0">
                    <a:pos x="4" y="17"/>
                  </a:cxn>
                  <a:cxn ang="0">
                    <a:pos x="0" y="31"/>
                  </a:cxn>
                  <a:cxn ang="0">
                    <a:pos x="1" y="45"/>
                  </a:cxn>
                  <a:cxn ang="0">
                    <a:pos x="4" y="51"/>
                  </a:cxn>
                  <a:cxn ang="0">
                    <a:pos x="8" y="57"/>
                  </a:cxn>
                  <a:cxn ang="0">
                    <a:pos x="12" y="62"/>
                  </a:cxn>
                  <a:cxn ang="0">
                    <a:pos x="17" y="66"/>
                  </a:cxn>
                  <a:cxn ang="0">
                    <a:pos x="24" y="68"/>
                  </a:cxn>
                  <a:cxn ang="0">
                    <a:pos x="31" y="71"/>
                  </a:cxn>
                  <a:cxn ang="0">
                    <a:pos x="37" y="71"/>
                  </a:cxn>
                  <a:cxn ang="0">
                    <a:pos x="45" y="70"/>
                  </a:cxn>
                </a:cxnLst>
                <a:rect l="0" t="0" r="r" b="b"/>
                <a:pathLst>
                  <a:path w="71" h="71">
                    <a:moveTo>
                      <a:pt x="45" y="70"/>
                    </a:moveTo>
                    <a:lnTo>
                      <a:pt x="57" y="63"/>
                    </a:lnTo>
                    <a:lnTo>
                      <a:pt x="66" y="52"/>
                    </a:lnTo>
                    <a:lnTo>
                      <a:pt x="71" y="40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2"/>
                    </a:lnTo>
                    <a:lnTo>
                      <a:pt x="58" y="8"/>
                    </a:lnTo>
                    <a:lnTo>
                      <a:pt x="53" y="4"/>
                    </a:lnTo>
                    <a:lnTo>
                      <a:pt x="47" y="1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26" y="1"/>
                    </a:lnTo>
                    <a:lnTo>
                      <a:pt x="12" y="8"/>
                    </a:lnTo>
                    <a:lnTo>
                      <a:pt x="4" y="17"/>
                    </a:lnTo>
                    <a:lnTo>
                      <a:pt x="0" y="31"/>
                    </a:lnTo>
                    <a:lnTo>
                      <a:pt x="1" y="45"/>
                    </a:lnTo>
                    <a:lnTo>
                      <a:pt x="4" y="51"/>
                    </a:lnTo>
                    <a:lnTo>
                      <a:pt x="8" y="57"/>
                    </a:lnTo>
                    <a:lnTo>
                      <a:pt x="12" y="62"/>
                    </a:lnTo>
                    <a:lnTo>
                      <a:pt x="17" y="66"/>
                    </a:lnTo>
                    <a:lnTo>
                      <a:pt x="24" y="68"/>
                    </a:lnTo>
                    <a:lnTo>
                      <a:pt x="31" y="71"/>
                    </a:lnTo>
                    <a:lnTo>
                      <a:pt x="37" y="71"/>
                    </a:lnTo>
                    <a:lnTo>
                      <a:pt x="45" y="70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6" name="Freeform 30"/>
              <p:cNvSpPr>
                <a:spLocks/>
              </p:cNvSpPr>
              <p:nvPr/>
            </p:nvSpPr>
            <p:spPr bwMode="auto">
              <a:xfrm>
                <a:off x="19050" y="3103563"/>
                <a:ext cx="22225" cy="22225"/>
              </a:xfrm>
              <a:custGeom>
                <a:avLst/>
                <a:gdLst/>
                <a:ahLst/>
                <a:cxnLst>
                  <a:cxn ang="0">
                    <a:pos x="44" y="69"/>
                  </a:cxn>
                  <a:cxn ang="0">
                    <a:pos x="57" y="63"/>
                  </a:cxn>
                  <a:cxn ang="0">
                    <a:pos x="65" y="53"/>
                  </a:cxn>
                  <a:cxn ang="0">
                    <a:pos x="70" y="40"/>
                  </a:cxn>
                  <a:cxn ang="0">
                    <a:pos x="69" y="26"/>
                  </a:cxn>
                  <a:cxn ang="0">
                    <a:pos x="67" y="20"/>
                  </a:cxn>
                  <a:cxn ang="0">
                    <a:pos x="63" y="14"/>
                  </a:cxn>
                  <a:cxn ang="0">
                    <a:pos x="58" y="9"/>
                  </a:cxn>
                  <a:cxn ang="0">
                    <a:pos x="53" y="5"/>
                  </a:cxn>
                  <a:cxn ang="0">
                    <a:pos x="47" y="2"/>
                  </a:cxn>
                  <a:cxn ang="0">
                    <a:pos x="39" y="0"/>
                  </a:cxn>
                  <a:cxn ang="0">
                    <a:pos x="33" y="0"/>
                  </a:cxn>
                  <a:cxn ang="0">
                    <a:pos x="26" y="1"/>
                  </a:cxn>
                  <a:cxn ang="0">
                    <a:pos x="13" y="7"/>
                  </a:cxn>
                  <a:cxn ang="0">
                    <a:pos x="5" y="17"/>
                  </a:cxn>
                  <a:cxn ang="0">
                    <a:pos x="0" y="31"/>
                  </a:cxn>
                  <a:cxn ang="0">
                    <a:pos x="1" y="45"/>
                  </a:cxn>
                  <a:cxn ang="0">
                    <a:pos x="3" y="51"/>
                  </a:cxn>
                  <a:cxn ang="0">
                    <a:pos x="7" y="57"/>
                  </a:cxn>
                  <a:cxn ang="0">
                    <a:pos x="12" y="62"/>
                  </a:cxn>
                  <a:cxn ang="0">
                    <a:pos x="17" y="66"/>
                  </a:cxn>
                  <a:cxn ang="0">
                    <a:pos x="23" y="68"/>
                  </a:cxn>
                  <a:cxn ang="0">
                    <a:pos x="31" y="71"/>
                  </a:cxn>
                  <a:cxn ang="0">
                    <a:pos x="37" y="71"/>
                  </a:cxn>
                  <a:cxn ang="0">
                    <a:pos x="44" y="69"/>
                  </a:cxn>
                </a:cxnLst>
                <a:rect l="0" t="0" r="r" b="b"/>
                <a:pathLst>
                  <a:path w="70" h="71">
                    <a:moveTo>
                      <a:pt x="44" y="69"/>
                    </a:moveTo>
                    <a:lnTo>
                      <a:pt x="57" y="63"/>
                    </a:lnTo>
                    <a:lnTo>
                      <a:pt x="65" y="53"/>
                    </a:lnTo>
                    <a:lnTo>
                      <a:pt x="70" y="40"/>
                    </a:lnTo>
                    <a:lnTo>
                      <a:pt x="69" y="26"/>
                    </a:lnTo>
                    <a:lnTo>
                      <a:pt x="67" y="20"/>
                    </a:lnTo>
                    <a:lnTo>
                      <a:pt x="63" y="14"/>
                    </a:lnTo>
                    <a:lnTo>
                      <a:pt x="58" y="9"/>
                    </a:lnTo>
                    <a:lnTo>
                      <a:pt x="53" y="5"/>
                    </a:lnTo>
                    <a:lnTo>
                      <a:pt x="47" y="2"/>
                    </a:lnTo>
                    <a:lnTo>
                      <a:pt x="39" y="0"/>
                    </a:lnTo>
                    <a:lnTo>
                      <a:pt x="33" y="0"/>
                    </a:lnTo>
                    <a:lnTo>
                      <a:pt x="26" y="1"/>
                    </a:lnTo>
                    <a:lnTo>
                      <a:pt x="13" y="7"/>
                    </a:lnTo>
                    <a:lnTo>
                      <a:pt x="5" y="17"/>
                    </a:lnTo>
                    <a:lnTo>
                      <a:pt x="0" y="31"/>
                    </a:lnTo>
                    <a:lnTo>
                      <a:pt x="1" y="45"/>
                    </a:lnTo>
                    <a:lnTo>
                      <a:pt x="3" y="51"/>
                    </a:lnTo>
                    <a:lnTo>
                      <a:pt x="7" y="57"/>
                    </a:lnTo>
                    <a:lnTo>
                      <a:pt x="12" y="62"/>
                    </a:lnTo>
                    <a:lnTo>
                      <a:pt x="17" y="66"/>
                    </a:lnTo>
                    <a:lnTo>
                      <a:pt x="23" y="68"/>
                    </a:lnTo>
                    <a:lnTo>
                      <a:pt x="31" y="71"/>
                    </a:lnTo>
                    <a:lnTo>
                      <a:pt x="37" y="71"/>
                    </a:lnTo>
                    <a:lnTo>
                      <a:pt x="44" y="69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7" name="Freeform 31"/>
              <p:cNvSpPr>
                <a:spLocks/>
              </p:cNvSpPr>
              <p:nvPr/>
            </p:nvSpPr>
            <p:spPr bwMode="auto">
              <a:xfrm>
                <a:off x="79375" y="3087688"/>
                <a:ext cx="22225" cy="22225"/>
              </a:xfrm>
              <a:custGeom>
                <a:avLst/>
                <a:gdLst/>
                <a:ahLst/>
                <a:cxnLst>
                  <a:cxn ang="0">
                    <a:pos x="43" y="69"/>
                  </a:cxn>
                  <a:cxn ang="0">
                    <a:pos x="57" y="63"/>
                  </a:cxn>
                  <a:cxn ang="0">
                    <a:pos x="66" y="53"/>
                  </a:cxn>
                  <a:cxn ang="0">
                    <a:pos x="69" y="40"/>
                  </a:cxn>
                  <a:cxn ang="0">
                    <a:pos x="68" y="26"/>
                  </a:cxn>
                  <a:cxn ang="0">
                    <a:pos x="66" y="20"/>
                  </a:cxn>
                  <a:cxn ang="0">
                    <a:pos x="62" y="13"/>
                  </a:cxn>
                  <a:cxn ang="0">
                    <a:pos x="57" y="9"/>
                  </a:cxn>
                  <a:cxn ang="0">
                    <a:pos x="52" y="5"/>
                  </a:cxn>
                  <a:cxn ang="0">
                    <a:pos x="46" y="2"/>
                  </a:cxn>
                  <a:cxn ang="0">
                    <a:pos x="38" y="0"/>
                  </a:cxn>
                  <a:cxn ang="0">
                    <a:pos x="32" y="0"/>
                  </a:cxn>
                  <a:cxn ang="0">
                    <a:pos x="25" y="1"/>
                  </a:cxn>
                  <a:cxn ang="0">
                    <a:pos x="12" y="7"/>
                  </a:cxn>
                  <a:cxn ang="0">
                    <a:pos x="4" y="17"/>
                  </a:cxn>
                  <a:cxn ang="0">
                    <a:pos x="0" y="31"/>
                  </a:cxn>
                  <a:cxn ang="0">
                    <a:pos x="1" y="45"/>
                  </a:cxn>
                  <a:cxn ang="0">
                    <a:pos x="4" y="51"/>
                  </a:cxn>
                  <a:cxn ang="0">
                    <a:pos x="6" y="57"/>
                  </a:cxn>
                  <a:cxn ang="0">
                    <a:pos x="11" y="62"/>
                  </a:cxn>
                  <a:cxn ang="0">
                    <a:pos x="17" y="66"/>
                  </a:cxn>
                  <a:cxn ang="0">
                    <a:pos x="22" y="68"/>
                  </a:cxn>
                  <a:cxn ang="0">
                    <a:pos x="30" y="71"/>
                  </a:cxn>
                  <a:cxn ang="0">
                    <a:pos x="36" y="71"/>
                  </a:cxn>
                  <a:cxn ang="0">
                    <a:pos x="43" y="69"/>
                  </a:cxn>
                </a:cxnLst>
                <a:rect l="0" t="0" r="r" b="b"/>
                <a:pathLst>
                  <a:path w="69" h="71">
                    <a:moveTo>
                      <a:pt x="43" y="69"/>
                    </a:moveTo>
                    <a:lnTo>
                      <a:pt x="57" y="63"/>
                    </a:lnTo>
                    <a:lnTo>
                      <a:pt x="66" y="53"/>
                    </a:lnTo>
                    <a:lnTo>
                      <a:pt x="69" y="40"/>
                    </a:lnTo>
                    <a:lnTo>
                      <a:pt x="68" y="26"/>
                    </a:lnTo>
                    <a:lnTo>
                      <a:pt x="66" y="20"/>
                    </a:lnTo>
                    <a:lnTo>
                      <a:pt x="62" y="13"/>
                    </a:lnTo>
                    <a:lnTo>
                      <a:pt x="57" y="9"/>
                    </a:lnTo>
                    <a:lnTo>
                      <a:pt x="52" y="5"/>
                    </a:lnTo>
                    <a:lnTo>
                      <a:pt x="46" y="2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25" y="1"/>
                    </a:lnTo>
                    <a:lnTo>
                      <a:pt x="12" y="7"/>
                    </a:lnTo>
                    <a:lnTo>
                      <a:pt x="4" y="17"/>
                    </a:lnTo>
                    <a:lnTo>
                      <a:pt x="0" y="31"/>
                    </a:lnTo>
                    <a:lnTo>
                      <a:pt x="1" y="45"/>
                    </a:lnTo>
                    <a:lnTo>
                      <a:pt x="4" y="51"/>
                    </a:lnTo>
                    <a:lnTo>
                      <a:pt x="6" y="57"/>
                    </a:lnTo>
                    <a:lnTo>
                      <a:pt x="11" y="62"/>
                    </a:lnTo>
                    <a:lnTo>
                      <a:pt x="17" y="66"/>
                    </a:lnTo>
                    <a:lnTo>
                      <a:pt x="22" y="68"/>
                    </a:lnTo>
                    <a:lnTo>
                      <a:pt x="30" y="71"/>
                    </a:lnTo>
                    <a:lnTo>
                      <a:pt x="36" y="71"/>
                    </a:lnTo>
                    <a:lnTo>
                      <a:pt x="43" y="69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8" name="Freeform 32"/>
              <p:cNvSpPr>
                <a:spLocks/>
              </p:cNvSpPr>
              <p:nvPr/>
            </p:nvSpPr>
            <p:spPr bwMode="auto">
              <a:xfrm>
                <a:off x="139700" y="3070226"/>
                <a:ext cx="22225" cy="22225"/>
              </a:xfrm>
              <a:custGeom>
                <a:avLst/>
                <a:gdLst/>
                <a:ahLst/>
                <a:cxnLst>
                  <a:cxn ang="0">
                    <a:pos x="44" y="69"/>
                  </a:cxn>
                  <a:cxn ang="0">
                    <a:pos x="57" y="63"/>
                  </a:cxn>
                  <a:cxn ang="0">
                    <a:pos x="65" y="53"/>
                  </a:cxn>
                  <a:cxn ang="0">
                    <a:pos x="70" y="39"/>
                  </a:cxn>
                  <a:cxn ang="0">
                    <a:pos x="69" y="26"/>
                  </a:cxn>
                  <a:cxn ang="0">
                    <a:pos x="66" y="20"/>
                  </a:cxn>
                  <a:cxn ang="0">
                    <a:pos x="63" y="13"/>
                  </a:cxn>
                  <a:cxn ang="0">
                    <a:pos x="58" y="8"/>
                  </a:cxn>
                  <a:cxn ang="0">
                    <a:pos x="53" y="5"/>
                  </a:cxn>
                  <a:cxn ang="0">
                    <a:pos x="47" y="2"/>
                  </a:cxn>
                  <a:cxn ang="0">
                    <a:pos x="39" y="0"/>
                  </a:cxn>
                  <a:cxn ang="0">
                    <a:pos x="33" y="0"/>
                  </a:cxn>
                  <a:cxn ang="0">
                    <a:pos x="26" y="1"/>
                  </a:cxn>
                  <a:cxn ang="0">
                    <a:pos x="12" y="7"/>
                  </a:cxn>
                  <a:cxn ang="0">
                    <a:pos x="3" y="17"/>
                  </a:cxn>
                  <a:cxn ang="0">
                    <a:pos x="0" y="31"/>
                  </a:cxn>
                  <a:cxn ang="0">
                    <a:pos x="1" y="44"/>
                  </a:cxn>
                  <a:cxn ang="0">
                    <a:pos x="3" y="51"/>
                  </a:cxn>
                  <a:cxn ang="0">
                    <a:pos x="7" y="57"/>
                  </a:cxn>
                  <a:cxn ang="0">
                    <a:pos x="12" y="62"/>
                  </a:cxn>
                  <a:cxn ang="0">
                    <a:pos x="17" y="65"/>
                  </a:cxn>
                  <a:cxn ang="0">
                    <a:pos x="23" y="68"/>
                  </a:cxn>
                  <a:cxn ang="0">
                    <a:pos x="31" y="70"/>
                  </a:cxn>
                  <a:cxn ang="0">
                    <a:pos x="37" y="70"/>
                  </a:cxn>
                  <a:cxn ang="0">
                    <a:pos x="44" y="69"/>
                  </a:cxn>
                </a:cxnLst>
                <a:rect l="0" t="0" r="r" b="b"/>
                <a:pathLst>
                  <a:path w="70" h="70">
                    <a:moveTo>
                      <a:pt x="44" y="69"/>
                    </a:moveTo>
                    <a:lnTo>
                      <a:pt x="57" y="63"/>
                    </a:lnTo>
                    <a:lnTo>
                      <a:pt x="65" y="53"/>
                    </a:lnTo>
                    <a:lnTo>
                      <a:pt x="70" y="39"/>
                    </a:lnTo>
                    <a:lnTo>
                      <a:pt x="69" y="26"/>
                    </a:lnTo>
                    <a:lnTo>
                      <a:pt x="66" y="20"/>
                    </a:lnTo>
                    <a:lnTo>
                      <a:pt x="63" y="13"/>
                    </a:lnTo>
                    <a:lnTo>
                      <a:pt x="58" y="8"/>
                    </a:lnTo>
                    <a:lnTo>
                      <a:pt x="53" y="5"/>
                    </a:lnTo>
                    <a:lnTo>
                      <a:pt x="47" y="2"/>
                    </a:lnTo>
                    <a:lnTo>
                      <a:pt x="39" y="0"/>
                    </a:lnTo>
                    <a:lnTo>
                      <a:pt x="33" y="0"/>
                    </a:lnTo>
                    <a:lnTo>
                      <a:pt x="26" y="1"/>
                    </a:lnTo>
                    <a:lnTo>
                      <a:pt x="12" y="7"/>
                    </a:lnTo>
                    <a:lnTo>
                      <a:pt x="3" y="17"/>
                    </a:lnTo>
                    <a:lnTo>
                      <a:pt x="0" y="31"/>
                    </a:lnTo>
                    <a:lnTo>
                      <a:pt x="1" y="44"/>
                    </a:lnTo>
                    <a:lnTo>
                      <a:pt x="3" y="51"/>
                    </a:lnTo>
                    <a:lnTo>
                      <a:pt x="7" y="57"/>
                    </a:lnTo>
                    <a:lnTo>
                      <a:pt x="12" y="62"/>
                    </a:lnTo>
                    <a:lnTo>
                      <a:pt x="17" y="65"/>
                    </a:lnTo>
                    <a:lnTo>
                      <a:pt x="23" y="68"/>
                    </a:lnTo>
                    <a:lnTo>
                      <a:pt x="31" y="70"/>
                    </a:lnTo>
                    <a:lnTo>
                      <a:pt x="37" y="70"/>
                    </a:lnTo>
                    <a:lnTo>
                      <a:pt x="44" y="69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9" name="Freeform 33"/>
              <p:cNvSpPr>
                <a:spLocks/>
              </p:cNvSpPr>
              <p:nvPr/>
            </p:nvSpPr>
            <p:spPr bwMode="auto">
              <a:xfrm>
                <a:off x="198437" y="3054351"/>
                <a:ext cx="23813" cy="22225"/>
              </a:xfrm>
              <a:custGeom>
                <a:avLst/>
                <a:gdLst/>
                <a:ahLst/>
                <a:cxnLst>
                  <a:cxn ang="0">
                    <a:pos x="45" y="69"/>
                  </a:cxn>
                  <a:cxn ang="0">
                    <a:pos x="57" y="63"/>
                  </a:cxn>
                  <a:cxn ang="0">
                    <a:pos x="66" y="53"/>
                  </a:cxn>
                  <a:cxn ang="0">
                    <a:pos x="71" y="39"/>
                  </a:cxn>
                  <a:cxn ang="0">
                    <a:pos x="69" y="26"/>
                  </a:cxn>
                  <a:cxn ang="0">
                    <a:pos x="67" y="19"/>
                  </a:cxn>
                  <a:cxn ang="0">
                    <a:pos x="63" y="13"/>
                  </a:cxn>
                  <a:cxn ang="0">
                    <a:pos x="58" y="8"/>
                  </a:cxn>
                  <a:cxn ang="0">
                    <a:pos x="53" y="5"/>
                  </a:cxn>
                  <a:cxn ang="0">
                    <a:pos x="47" y="2"/>
                  </a:cxn>
                  <a:cxn ang="0">
                    <a:pos x="40" y="0"/>
                  </a:cxn>
                  <a:cxn ang="0">
                    <a:pos x="33" y="0"/>
                  </a:cxn>
                  <a:cxn ang="0">
                    <a:pos x="26" y="1"/>
                  </a:cxn>
                  <a:cxn ang="0">
                    <a:pos x="14" y="7"/>
                  </a:cxn>
                  <a:cxn ang="0">
                    <a:pos x="5" y="17"/>
                  </a:cxn>
                  <a:cxn ang="0">
                    <a:pos x="0" y="31"/>
                  </a:cxn>
                  <a:cxn ang="0">
                    <a:pos x="1" y="44"/>
                  </a:cxn>
                  <a:cxn ang="0">
                    <a:pos x="4" y="52"/>
                  </a:cxn>
                  <a:cxn ang="0">
                    <a:pos x="7" y="58"/>
                  </a:cxn>
                  <a:cxn ang="0">
                    <a:pos x="12" y="63"/>
                  </a:cxn>
                  <a:cxn ang="0">
                    <a:pos x="17" y="67"/>
                  </a:cxn>
                  <a:cxn ang="0">
                    <a:pos x="24" y="69"/>
                  </a:cxn>
                  <a:cxn ang="0">
                    <a:pos x="31" y="70"/>
                  </a:cxn>
                  <a:cxn ang="0">
                    <a:pos x="37" y="70"/>
                  </a:cxn>
                  <a:cxn ang="0">
                    <a:pos x="45" y="69"/>
                  </a:cxn>
                </a:cxnLst>
                <a:rect l="0" t="0" r="r" b="b"/>
                <a:pathLst>
                  <a:path w="71" h="70">
                    <a:moveTo>
                      <a:pt x="45" y="69"/>
                    </a:moveTo>
                    <a:lnTo>
                      <a:pt x="57" y="63"/>
                    </a:lnTo>
                    <a:lnTo>
                      <a:pt x="66" y="53"/>
                    </a:lnTo>
                    <a:lnTo>
                      <a:pt x="71" y="39"/>
                    </a:lnTo>
                    <a:lnTo>
                      <a:pt x="69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8" y="8"/>
                    </a:lnTo>
                    <a:lnTo>
                      <a:pt x="53" y="5"/>
                    </a:lnTo>
                    <a:lnTo>
                      <a:pt x="47" y="2"/>
                    </a:lnTo>
                    <a:lnTo>
                      <a:pt x="40" y="0"/>
                    </a:lnTo>
                    <a:lnTo>
                      <a:pt x="33" y="0"/>
                    </a:lnTo>
                    <a:lnTo>
                      <a:pt x="26" y="1"/>
                    </a:lnTo>
                    <a:lnTo>
                      <a:pt x="14" y="7"/>
                    </a:lnTo>
                    <a:lnTo>
                      <a:pt x="5" y="17"/>
                    </a:lnTo>
                    <a:lnTo>
                      <a:pt x="0" y="31"/>
                    </a:lnTo>
                    <a:lnTo>
                      <a:pt x="1" y="44"/>
                    </a:lnTo>
                    <a:lnTo>
                      <a:pt x="4" y="52"/>
                    </a:lnTo>
                    <a:lnTo>
                      <a:pt x="7" y="58"/>
                    </a:lnTo>
                    <a:lnTo>
                      <a:pt x="12" y="63"/>
                    </a:lnTo>
                    <a:lnTo>
                      <a:pt x="17" y="67"/>
                    </a:lnTo>
                    <a:lnTo>
                      <a:pt x="24" y="69"/>
                    </a:lnTo>
                    <a:lnTo>
                      <a:pt x="31" y="70"/>
                    </a:lnTo>
                    <a:lnTo>
                      <a:pt x="37" y="70"/>
                    </a:lnTo>
                    <a:lnTo>
                      <a:pt x="45" y="69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0" name="Freeform 34"/>
              <p:cNvSpPr>
                <a:spLocks/>
              </p:cNvSpPr>
              <p:nvPr/>
            </p:nvSpPr>
            <p:spPr bwMode="auto">
              <a:xfrm>
                <a:off x="66675" y="3038476"/>
                <a:ext cx="20638" cy="22225"/>
              </a:xfrm>
              <a:custGeom>
                <a:avLst/>
                <a:gdLst/>
                <a:ahLst/>
                <a:cxnLst>
                  <a:cxn ang="0">
                    <a:pos x="43" y="69"/>
                  </a:cxn>
                  <a:cxn ang="0">
                    <a:pos x="56" y="63"/>
                  </a:cxn>
                  <a:cxn ang="0">
                    <a:pos x="64" y="53"/>
                  </a:cxn>
                  <a:cxn ang="0">
                    <a:pos x="69" y="41"/>
                  </a:cxn>
                  <a:cxn ang="0">
                    <a:pos x="68" y="26"/>
                  </a:cxn>
                  <a:cxn ang="0">
                    <a:pos x="66" y="20"/>
                  </a:cxn>
                  <a:cxn ang="0">
                    <a:pos x="62" y="13"/>
                  </a:cxn>
                  <a:cxn ang="0">
                    <a:pos x="57" y="8"/>
                  </a:cxn>
                  <a:cxn ang="0">
                    <a:pos x="52" y="5"/>
                  </a:cxn>
                  <a:cxn ang="0">
                    <a:pos x="46" y="2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6" y="1"/>
                  </a:cxn>
                  <a:cxn ang="0">
                    <a:pos x="14" y="7"/>
                  </a:cxn>
                  <a:cxn ang="0">
                    <a:pos x="5" y="18"/>
                  </a:cxn>
                  <a:cxn ang="0">
                    <a:pos x="0" y="31"/>
                  </a:cxn>
                  <a:cxn ang="0">
                    <a:pos x="1" y="46"/>
                  </a:cxn>
                  <a:cxn ang="0">
                    <a:pos x="4" y="52"/>
                  </a:cxn>
                  <a:cxn ang="0">
                    <a:pos x="7" y="58"/>
                  </a:cxn>
                  <a:cxn ang="0">
                    <a:pos x="12" y="63"/>
                  </a:cxn>
                  <a:cxn ang="0">
                    <a:pos x="17" y="67"/>
                  </a:cxn>
                  <a:cxn ang="0">
                    <a:pos x="23" y="69"/>
                  </a:cxn>
                  <a:cxn ang="0">
                    <a:pos x="30" y="70"/>
                  </a:cxn>
                  <a:cxn ang="0">
                    <a:pos x="37" y="70"/>
                  </a:cxn>
                  <a:cxn ang="0">
                    <a:pos x="43" y="69"/>
                  </a:cxn>
                </a:cxnLst>
                <a:rect l="0" t="0" r="r" b="b"/>
                <a:pathLst>
                  <a:path w="69" h="70">
                    <a:moveTo>
                      <a:pt x="43" y="69"/>
                    </a:moveTo>
                    <a:lnTo>
                      <a:pt x="56" y="63"/>
                    </a:lnTo>
                    <a:lnTo>
                      <a:pt x="64" y="53"/>
                    </a:lnTo>
                    <a:lnTo>
                      <a:pt x="69" y="41"/>
                    </a:lnTo>
                    <a:lnTo>
                      <a:pt x="68" y="26"/>
                    </a:lnTo>
                    <a:lnTo>
                      <a:pt x="66" y="20"/>
                    </a:lnTo>
                    <a:lnTo>
                      <a:pt x="62" y="13"/>
                    </a:lnTo>
                    <a:lnTo>
                      <a:pt x="57" y="8"/>
                    </a:lnTo>
                    <a:lnTo>
                      <a:pt x="52" y="5"/>
                    </a:lnTo>
                    <a:lnTo>
                      <a:pt x="46" y="2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6" y="1"/>
                    </a:lnTo>
                    <a:lnTo>
                      <a:pt x="14" y="7"/>
                    </a:lnTo>
                    <a:lnTo>
                      <a:pt x="5" y="18"/>
                    </a:lnTo>
                    <a:lnTo>
                      <a:pt x="0" y="31"/>
                    </a:lnTo>
                    <a:lnTo>
                      <a:pt x="1" y="46"/>
                    </a:lnTo>
                    <a:lnTo>
                      <a:pt x="4" y="52"/>
                    </a:lnTo>
                    <a:lnTo>
                      <a:pt x="7" y="58"/>
                    </a:lnTo>
                    <a:lnTo>
                      <a:pt x="12" y="63"/>
                    </a:lnTo>
                    <a:lnTo>
                      <a:pt x="17" y="67"/>
                    </a:lnTo>
                    <a:lnTo>
                      <a:pt x="23" y="69"/>
                    </a:lnTo>
                    <a:lnTo>
                      <a:pt x="30" y="70"/>
                    </a:lnTo>
                    <a:lnTo>
                      <a:pt x="37" y="70"/>
                    </a:lnTo>
                    <a:lnTo>
                      <a:pt x="43" y="69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1" name="Freeform 35"/>
              <p:cNvSpPr>
                <a:spLocks/>
              </p:cNvSpPr>
              <p:nvPr/>
            </p:nvSpPr>
            <p:spPr bwMode="auto">
              <a:xfrm>
                <a:off x="125412" y="3021013"/>
                <a:ext cx="22225" cy="23813"/>
              </a:xfrm>
              <a:custGeom>
                <a:avLst/>
                <a:gdLst/>
                <a:ahLst/>
                <a:cxnLst>
                  <a:cxn ang="0">
                    <a:pos x="46" y="69"/>
                  </a:cxn>
                  <a:cxn ang="0">
                    <a:pos x="58" y="63"/>
                  </a:cxn>
                  <a:cxn ang="0">
                    <a:pos x="67" y="52"/>
                  </a:cxn>
                  <a:cxn ang="0">
                    <a:pos x="72" y="40"/>
                  </a:cxn>
                  <a:cxn ang="0">
                    <a:pos x="71" y="26"/>
                  </a:cxn>
                  <a:cxn ang="0">
                    <a:pos x="68" y="18"/>
                  </a:cxn>
                  <a:cxn ang="0">
                    <a:pos x="65" y="12"/>
                  </a:cxn>
                  <a:cxn ang="0">
                    <a:pos x="60" y="7"/>
                  </a:cxn>
                  <a:cxn ang="0">
                    <a:pos x="53" y="4"/>
                  </a:cxn>
                  <a:cxn ang="0">
                    <a:pos x="47" y="1"/>
                  </a:cxn>
                  <a:cxn ang="0">
                    <a:pos x="41" y="0"/>
                  </a:cxn>
                  <a:cxn ang="0">
                    <a:pos x="34" y="0"/>
                  </a:cxn>
                  <a:cxn ang="0">
                    <a:pos x="26" y="1"/>
                  </a:cxn>
                  <a:cxn ang="0">
                    <a:pos x="14" y="7"/>
                  </a:cxn>
                  <a:cxn ang="0">
                    <a:pos x="5" y="17"/>
                  </a:cxn>
                  <a:cxn ang="0">
                    <a:pos x="0" y="30"/>
                  </a:cxn>
                  <a:cxn ang="0">
                    <a:pos x="1" y="45"/>
                  </a:cxn>
                  <a:cxn ang="0">
                    <a:pos x="4" y="51"/>
                  </a:cxn>
                  <a:cxn ang="0">
                    <a:pos x="8" y="57"/>
                  </a:cxn>
                  <a:cxn ang="0">
                    <a:pos x="13" y="62"/>
                  </a:cxn>
                  <a:cxn ang="0">
                    <a:pos x="19" y="66"/>
                  </a:cxn>
                  <a:cxn ang="0">
                    <a:pos x="25" y="68"/>
                  </a:cxn>
                  <a:cxn ang="0">
                    <a:pos x="31" y="71"/>
                  </a:cxn>
                  <a:cxn ang="0">
                    <a:pos x="39" y="71"/>
                  </a:cxn>
                  <a:cxn ang="0">
                    <a:pos x="46" y="69"/>
                  </a:cxn>
                </a:cxnLst>
                <a:rect l="0" t="0" r="r" b="b"/>
                <a:pathLst>
                  <a:path w="72" h="71">
                    <a:moveTo>
                      <a:pt x="46" y="69"/>
                    </a:moveTo>
                    <a:lnTo>
                      <a:pt x="58" y="63"/>
                    </a:lnTo>
                    <a:lnTo>
                      <a:pt x="67" y="52"/>
                    </a:lnTo>
                    <a:lnTo>
                      <a:pt x="72" y="40"/>
                    </a:lnTo>
                    <a:lnTo>
                      <a:pt x="71" y="26"/>
                    </a:lnTo>
                    <a:lnTo>
                      <a:pt x="68" y="18"/>
                    </a:lnTo>
                    <a:lnTo>
                      <a:pt x="65" y="12"/>
                    </a:lnTo>
                    <a:lnTo>
                      <a:pt x="60" y="7"/>
                    </a:lnTo>
                    <a:lnTo>
                      <a:pt x="53" y="4"/>
                    </a:lnTo>
                    <a:lnTo>
                      <a:pt x="47" y="1"/>
                    </a:lnTo>
                    <a:lnTo>
                      <a:pt x="41" y="0"/>
                    </a:lnTo>
                    <a:lnTo>
                      <a:pt x="34" y="0"/>
                    </a:lnTo>
                    <a:lnTo>
                      <a:pt x="26" y="1"/>
                    </a:lnTo>
                    <a:lnTo>
                      <a:pt x="14" y="7"/>
                    </a:lnTo>
                    <a:lnTo>
                      <a:pt x="5" y="17"/>
                    </a:lnTo>
                    <a:lnTo>
                      <a:pt x="0" y="30"/>
                    </a:lnTo>
                    <a:lnTo>
                      <a:pt x="1" y="45"/>
                    </a:lnTo>
                    <a:lnTo>
                      <a:pt x="4" y="51"/>
                    </a:lnTo>
                    <a:lnTo>
                      <a:pt x="8" y="57"/>
                    </a:lnTo>
                    <a:lnTo>
                      <a:pt x="13" y="62"/>
                    </a:lnTo>
                    <a:lnTo>
                      <a:pt x="19" y="66"/>
                    </a:lnTo>
                    <a:lnTo>
                      <a:pt x="25" y="68"/>
                    </a:lnTo>
                    <a:lnTo>
                      <a:pt x="31" y="71"/>
                    </a:lnTo>
                    <a:lnTo>
                      <a:pt x="39" y="71"/>
                    </a:lnTo>
                    <a:lnTo>
                      <a:pt x="46" y="69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2" name="Freeform 36"/>
              <p:cNvSpPr>
                <a:spLocks/>
              </p:cNvSpPr>
              <p:nvPr/>
            </p:nvSpPr>
            <p:spPr bwMode="auto">
              <a:xfrm>
                <a:off x="185737" y="3005138"/>
                <a:ext cx="22225" cy="22225"/>
              </a:xfrm>
              <a:custGeom>
                <a:avLst/>
                <a:gdLst/>
                <a:ahLst/>
                <a:cxnLst>
                  <a:cxn ang="0">
                    <a:pos x="44" y="69"/>
                  </a:cxn>
                  <a:cxn ang="0">
                    <a:pos x="57" y="63"/>
                  </a:cxn>
                  <a:cxn ang="0">
                    <a:pos x="66" y="53"/>
                  </a:cxn>
                  <a:cxn ang="0">
                    <a:pos x="70" y="39"/>
                  </a:cxn>
                  <a:cxn ang="0">
                    <a:pos x="69" y="26"/>
                  </a:cxn>
                  <a:cxn ang="0">
                    <a:pos x="67" y="18"/>
                  </a:cxn>
                  <a:cxn ang="0">
                    <a:pos x="63" y="13"/>
                  </a:cxn>
                  <a:cxn ang="0">
                    <a:pos x="58" y="8"/>
                  </a:cxn>
                  <a:cxn ang="0">
                    <a:pos x="53" y="3"/>
                  </a:cxn>
                  <a:cxn ang="0">
                    <a:pos x="47" y="1"/>
                  </a:cxn>
                  <a:cxn ang="0">
                    <a:pos x="39" y="0"/>
                  </a:cxn>
                  <a:cxn ang="0">
                    <a:pos x="33" y="0"/>
                  </a:cxn>
                  <a:cxn ang="0">
                    <a:pos x="26" y="1"/>
                  </a:cxn>
                  <a:cxn ang="0">
                    <a:pos x="13" y="7"/>
                  </a:cxn>
                  <a:cxn ang="0">
                    <a:pos x="5" y="17"/>
                  </a:cxn>
                  <a:cxn ang="0">
                    <a:pos x="0" y="31"/>
                  </a:cxn>
                  <a:cxn ang="0">
                    <a:pos x="1" y="44"/>
                  </a:cxn>
                  <a:cxn ang="0">
                    <a:pos x="4" y="51"/>
                  </a:cxn>
                  <a:cxn ang="0">
                    <a:pos x="7" y="57"/>
                  </a:cxn>
                  <a:cxn ang="0">
                    <a:pos x="12" y="62"/>
                  </a:cxn>
                  <a:cxn ang="0">
                    <a:pos x="17" y="65"/>
                  </a:cxn>
                  <a:cxn ang="0">
                    <a:pos x="23" y="68"/>
                  </a:cxn>
                  <a:cxn ang="0">
                    <a:pos x="31" y="70"/>
                  </a:cxn>
                  <a:cxn ang="0">
                    <a:pos x="37" y="70"/>
                  </a:cxn>
                  <a:cxn ang="0">
                    <a:pos x="44" y="69"/>
                  </a:cxn>
                </a:cxnLst>
                <a:rect l="0" t="0" r="r" b="b"/>
                <a:pathLst>
                  <a:path w="70" h="70">
                    <a:moveTo>
                      <a:pt x="44" y="69"/>
                    </a:moveTo>
                    <a:lnTo>
                      <a:pt x="57" y="63"/>
                    </a:lnTo>
                    <a:lnTo>
                      <a:pt x="66" y="53"/>
                    </a:lnTo>
                    <a:lnTo>
                      <a:pt x="70" y="39"/>
                    </a:lnTo>
                    <a:lnTo>
                      <a:pt x="69" y="26"/>
                    </a:lnTo>
                    <a:lnTo>
                      <a:pt x="67" y="18"/>
                    </a:lnTo>
                    <a:lnTo>
                      <a:pt x="63" y="13"/>
                    </a:lnTo>
                    <a:lnTo>
                      <a:pt x="58" y="8"/>
                    </a:lnTo>
                    <a:lnTo>
                      <a:pt x="53" y="3"/>
                    </a:lnTo>
                    <a:lnTo>
                      <a:pt x="47" y="1"/>
                    </a:lnTo>
                    <a:lnTo>
                      <a:pt x="39" y="0"/>
                    </a:lnTo>
                    <a:lnTo>
                      <a:pt x="33" y="0"/>
                    </a:lnTo>
                    <a:lnTo>
                      <a:pt x="26" y="1"/>
                    </a:lnTo>
                    <a:lnTo>
                      <a:pt x="13" y="7"/>
                    </a:lnTo>
                    <a:lnTo>
                      <a:pt x="5" y="17"/>
                    </a:lnTo>
                    <a:lnTo>
                      <a:pt x="0" y="31"/>
                    </a:lnTo>
                    <a:lnTo>
                      <a:pt x="1" y="44"/>
                    </a:lnTo>
                    <a:lnTo>
                      <a:pt x="4" y="51"/>
                    </a:lnTo>
                    <a:lnTo>
                      <a:pt x="7" y="57"/>
                    </a:lnTo>
                    <a:lnTo>
                      <a:pt x="12" y="62"/>
                    </a:lnTo>
                    <a:lnTo>
                      <a:pt x="17" y="65"/>
                    </a:lnTo>
                    <a:lnTo>
                      <a:pt x="23" y="68"/>
                    </a:lnTo>
                    <a:lnTo>
                      <a:pt x="31" y="70"/>
                    </a:lnTo>
                    <a:lnTo>
                      <a:pt x="37" y="70"/>
                    </a:lnTo>
                    <a:lnTo>
                      <a:pt x="44" y="69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3" name="Freeform 37"/>
              <p:cNvSpPr>
                <a:spLocks/>
              </p:cNvSpPr>
              <p:nvPr/>
            </p:nvSpPr>
            <p:spPr bwMode="auto">
              <a:xfrm>
                <a:off x="258762" y="3036888"/>
                <a:ext cx="22225" cy="23813"/>
              </a:xfrm>
              <a:custGeom>
                <a:avLst/>
                <a:gdLst/>
                <a:ahLst/>
                <a:cxnLst>
                  <a:cxn ang="0">
                    <a:pos x="45" y="71"/>
                  </a:cxn>
                  <a:cxn ang="0">
                    <a:pos x="59" y="65"/>
                  </a:cxn>
                  <a:cxn ang="0">
                    <a:pos x="67" y="54"/>
                  </a:cxn>
                  <a:cxn ang="0">
                    <a:pos x="71" y="41"/>
                  </a:cxn>
                  <a:cxn ang="0">
                    <a:pos x="70" y="27"/>
                  </a:cxn>
                  <a:cxn ang="0">
                    <a:pos x="67" y="20"/>
                  </a:cxn>
                  <a:cxn ang="0">
                    <a:pos x="64" y="14"/>
                  </a:cxn>
                  <a:cxn ang="0">
                    <a:pos x="59" y="9"/>
                  </a:cxn>
                  <a:cxn ang="0">
                    <a:pos x="54" y="5"/>
                  </a:cxn>
                  <a:cxn ang="0">
                    <a:pos x="48" y="3"/>
                  </a:cxn>
                  <a:cxn ang="0">
                    <a:pos x="40" y="0"/>
                  </a:cxn>
                  <a:cxn ang="0">
                    <a:pos x="34" y="0"/>
                  </a:cxn>
                  <a:cxn ang="0">
                    <a:pos x="26" y="2"/>
                  </a:cxn>
                  <a:cxn ang="0">
                    <a:pos x="14" y="8"/>
                  </a:cxn>
                  <a:cxn ang="0">
                    <a:pos x="5" y="19"/>
                  </a:cxn>
                  <a:cxn ang="0">
                    <a:pos x="0" y="32"/>
                  </a:cxn>
                  <a:cxn ang="0">
                    <a:pos x="2" y="46"/>
                  </a:cxn>
                  <a:cxn ang="0">
                    <a:pos x="4" y="53"/>
                  </a:cxn>
                  <a:cxn ang="0">
                    <a:pos x="8" y="59"/>
                  </a:cxn>
                  <a:cxn ang="0">
                    <a:pos x="13" y="64"/>
                  </a:cxn>
                  <a:cxn ang="0">
                    <a:pos x="18" y="67"/>
                  </a:cxn>
                  <a:cxn ang="0">
                    <a:pos x="24" y="70"/>
                  </a:cxn>
                  <a:cxn ang="0">
                    <a:pos x="31" y="72"/>
                  </a:cxn>
                  <a:cxn ang="0">
                    <a:pos x="38" y="72"/>
                  </a:cxn>
                  <a:cxn ang="0">
                    <a:pos x="45" y="71"/>
                  </a:cxn>
                </a:cxnLst>
                <a:rect l="0" t="0" r="r" b="b"/>
                <a:pathLst>
                  <a:path w="71" h="72">
                    <a:moveTo>
                      <a:pt x="45" y="71"/>
                    </a:moveTo>
                    <a:lnTo>
                      <a:pt x="59" y="65"/>
                    </a:lnTo>
                    <a:lnTo>
                      <a:pt x="67" y="54"/>
                    </a:lnTo>
                    <a:lnTo>
                      <a:pt x="71" y="41"/>
                    </a:lnTo>
                    <a:lnTo>
                      <a:pt x="70" y="27"/>
                    </a:lnTo>
                    <a:lnTo>
                      <a:pt x="67" y="20"/>
                    </a:lnTo>
                    <a:lnTo>
                      <a:pt x="64" y="14"/>
                    </a:lnTo>
                    <a:lnTo>
                      <a:pt x="59" y="9"/>
                    </a:lnTo>
                    <a:lnTo>
                      <a:pt x="54" y="5"/>
                    </a:lnTo>
                    <a:lnTo>
                      <a:pt x="48" y="3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26" y="2"/>
                    </a:lnTo>
                    <a:lnTo>
                      <a:pt x="14" y="8"/>
                    </a:lnTo>
                    <a:lnTo>
                      <a:pt x="5" y="19"/>
                    </a:lnTo>
                    <a:lnTo>
                      <a:pt x="0" y="32"/>
                    </a:lnTo>
                    <a:lnTo>
                      <a:pt x="2" y="46"/>
                    </a:lnTo>
                    <a:lnTo>
                      <a:pt x="4" y="53"/>
                    </a:lnTo>
                    <a:lnTo>
                      <a:pt x="8" y="59"/>
                    </a:lnTo>
                    <a:lnTo>
                      <a:pt x="13" y="64"/>
                    </a:lnTo>
                    <a:lnTo>
                      <a:pt x="18" y="67"/>
                    </a:lnTo>
                    <a:lnTo>
                      <a:pt x="24" y="70"/>
                    </a:lnTo>
                    <a:lnTo>
                      <a:pt x="31" y="72"/>
                    </a:lnTo>
                    <a:lnTo>
                      <a:pt x="38" y="72"/>
                    </a:lnTo>
                    <a:lnTo>
                      <a:pt x="45" y="71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4" name="Freeform 38"/>
              <p:cNvSpPr>
                <a:spLocks/>
              </p:cNvSpPr>
              <p:nvPr/>
            </p:nvSpPr>
            <p:spPr bwMode="auto">
              <a:xfrm>
                <a:off x="230187" y="2697163"/>
                <a:ext cx="22225" cy="22225"/>
              </a:xfrm>
              <a:custGeom>
                <a:avLst/>
                <a:gdLst/>
                <a:ahLst/>
                <a:cxnLst>
                  <a:cxn ang="0">
                    <a:pos x="44" y="71"/>
                  </a:cxn>
                  <a:cxn ang="0">
                    <a:pos x="58" y="65"/>
                  </a:cxn>
                  <a:cxn ang="0">
                    <a:pos x="67" y="53"/>
                  </a:cxn>
                  <a:cxn ang="0">
                    <a:pos x="70" y="41"/>
                  </a:cxn>
                  <a:cxn ang="0">
                    <a:pos x="69" y="26"/>
                  </a:cxn>
                  <a:cxn ang="0">
                    <a:pos x="67" y="20"/>
                  </a:cxn>
                  <a:cxn ang="0">
                    <a:pos x="63" y="14"/>
                  </a:cxn>
                  <a:cxn ang="0">
                    <a:pos x="58" y="9"/>
                  </a:cxn>
                  <a:cxn ang="0">
                    <a:pos x="53" y="5"/>
                  </a:cxn>
                  <a:cxn ang="0">
                    <a:pos x="47" y="2"/>
                  </a:cxn>
                  <a:cxn ang="0">
                    <a:pos x="41" y="0"/>
                  </a:cxn>
                  <a:cxn ang="0">
                    <a:pos x="33" y="0"/>
                  </a:cxn>
                  <a:cxn ang="0">
                    <a:pos x="26" y="1"/>
                  </a:cxn>
                  <a:cxn ang="0">
                    <a:pos x="13" y="7"/>
                  </a:cxn>
                  <a:cxn ang="0">
                    <a:pos x="5" y="19"/>
                  </a:cxn>
                  <a:cxn ang="0">
                    <a:pos x="0" y="31"/>
                  </a:cxn>
                  <a:cxn ang="0">
                    <a:pos x="1" y="46"/>
                  </a:cxn>
                  <a:cxn ang="0">
                    <a:pos x="3" y="52"/>
                  </a:cxn>
                  <a:cxn ang="0">
                    <a:pos x="7" y="58"/>
                  </a:cxn>
                  <a:cxn ang="0">
                    <a:pos x="12" y="63"/>
                  </a:cxn>
                  <a:cxn ang="0">
                    <a:pos x="18" y="67"/>
                  </a:cxn>
                  <a:cxn ang="0">
                    <a:pos x="24" y="70"/>
                  </a:cxn>
                  <a:cxn ang="0">
                    <a:pos x="31" y="72"/>
                  </a:cxn>
                  <a:cxn ang="0">
                    <a:pos x="37" y="72"/>
                  </a:cxn>
                  <a:cxn ang="0">
                    <a:pos x="44" y="71"/>
                  </a:cxn>
                </a:cxnLst>
                <a:rect l="0" t="0" r="r" b="b"/>
                <a:pathLst>
                  <a:path w="70" h="72">
                    <a:moveTo>
                      <a:pt x="44" y="71"/>
                    </a:moveTo>
                    <a:lnTo>
                      <a:pt x="58" y="65"/>
                    </a:lnTo>
                    <a:lnTo>
                      <a:pt x="67" y="53"/>
                    </a:lnTo>
                    <a:lnTo>
                      <a:pt x="70" y="41"/>
                    </a:lnTo>
                    <a:lnTo>
                      <a:pt x="69" y="26"/>
                    </a:lnTo>
                    <a:lnTo>
                      <a:pt x="67" y="20"/>
                    </a:lnTo>
                    <a:lnTo>
                      <a:pt x="63" y="14"/>
                    </a:lnTo>
                    <a:lnTo>
                      <a:pt x="58" y="9"/>
                    </a:lnTo>
                    <a:lnTo>
                      <a:pt x="53" y="5"/>
                    </a:lnTo>
                    <a:lnTo>
                      <a:pt x="47" y="2"/>
                    </a:lnTo>
                    <a:lnTo>
                      <a:pt x="41" y="0"/>
                    </a:lnTo>
                    <a:lnTo>
                      <a:pt x="33" y="0"/>
                    </a:lnTo>
                    <a:lnTo>
                      <a:pt x="26" y="1"/>
                    </a:lnTo>
                    <a:lnTo>
                      <a:pt x="13" y="7"/>
                    </a:lnTo>
                    <a:lnTo>
                      <a:pt x="5" y="19"/>
                    </a:lnTo>
                    <a:lnTo>
                      <a:pt x="0" y="31"/>
                    </a:lnTo>
                    <a:lnTo>
                      <a:pt x="1" y="46"/>
                    </a:lnTo>
                    <a:lnTo>
                      <a:pt x="3" y="52"/>
                    </a:lnTo>
                    <a:lnTo>
                      <a:pt x="7" y="58"/>
                    </a:lnTo>
                    <a:lnTo>
                      <a:pt x="12" y="63"/>
                    </a:lnTo>
                    <a:lnTo>
                      <a:pt x="18" y="67"/>
                    </a:lnTo>
                    <a:lnTo>
                      <a:pt x="24" y="70"/>
                    </a:lnTo>
                    <a:lnTo>
                      <a:pt x="31" y="72"/>
                    </a:lnTo>
                    <a:lnTo>
                      <a:pt x="37" y="72"/>
                    </a:lnTo>
                    <a:lnTo>
                      <a:pt x="44" y="71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5" name="Freeform 39"/>
              <p:cNvSpPr>
                <a:spLocks/>
              </p:cNvSpPr>
              <p:nvPr/>
            </p:nvSpPr>
            <p:spPr bwMode="auto">
              <a:xfrm>
                <a:off x="242887" y="2743201"/>
                <a:ext cx="22225" cy="22225"/>
              </a:xfrm>
              <a:custGeom>
                <a:avLst/>
                <a:gdLst/>
                <a:ahLst/>
                <a:cxnLst>
                  <a:cxn ang="0">
                    <a:pos x="44" y="70"/>
                  </a:cxn>
                  <a:cxn ang="0">
                    <a:pos x="57" y="64"/>
                  </a:cxn>
                  <a:cxn ang="0">
                    <a:pos x="65" y="54"/>
                  </a:cxn>
                  <a:cxn ang="0">
                    <a:pos x="70" y="40"/>
                  </a:cxn>
                  <a:cxn ang="0">
                    <a:pos x="69" y="27"/>
                  </a:cxn>
                  <a:cxn ang="0">
                    <a:pos x="67" y="20"/>
                  </a:cxn>
                  <a:cxn ang="0">
                    <a:pos x="63" y="14"/>
                  </a:cxn>
                  <a:cxn ang="0">
                    <a:pos x="58" y="9"/>
                  </a:cxn>
                  <a:cxn ang="0">
                    <a:pos x="53" y="5"/>
                  </a:cxn>
                  <a:cxn ang="0">
                    <a:pos x="47" y="3"/>
                  </a:cxn>
                  <a:cxn ang="0">
                    <a:pos x="39" y="0"/>
                  </a:cxn>
                  <a:cxn ang="0">
                    <a:pos x="33" y="0"/>
                  </a:cxn>
                  <a:cxn ang="0">
                    <a:pos x="26" y="2"/>
                  </a:cxn>
                  <a:cxn ang="0">
                    <a:pos x="12" y="8"/>
                  </a:cxn>
                  <a:cxn ang="0">
                    <a:pos x="3" y="18"/>
                  </a:cxn>
                  <a:cxn ang="0">
                    <a:pos x="0" y="31"/>
                  </a:cxn>
                  <a:cxn ang="0">
                    <a:pos x="1" y="45"/>
                  </a:cxn>
                  <a:cxn ang="0">
                    <a:pos x="3" y="53"/>
                  </a:cxn>
                  <a:cxn ang="0">
                    <a:pos x="7" y="58"/>
                  </a:cxn>
                  <a:cxn ang="0">
                    <a:pos x="12" y="63"/>
                  </a:cxn>
                  <a:cxn ang="0">
                    <a:pos x="17" y="66"/>
                  </a:cxn>
                  <a:cxn ang="0">
                    <a:pos x="23" y="70"/>
                  </a:cxn>
                  <a:cxn ang="0">
                    <a:pos x="31" y="71"/>
                  </a:cxn>
                  <a:cxn ang="0">
                    <a:pos x="37" y="71"/>
                  </a:cxn>
                  <a:cxn ang="0">
                    <a:pos x="44" y="70"/>
                  </a:cxn>
                </a:cxnLst>
                <a:rect l="0" t="0" r="r" b="b"/>
                <a:pathLst>
                  <a:path w="70" h="71">
                    <a:moveTo>
                      <a:pt x="44" y="70"/>
                    </a:moveTo>
                    <a:lnTo>
                      <a:pt x="57" y="64"/>
                    </a:lnTo>
                    <a:lnTo>
                      <a:pt x="65" y="54"/>
                    </a:lnTo>
                    <a:lnTo>
                      <a:pt x="70" y="40"/>
                    </a:lnTo>
                    <a:lnTo>
                      <a:pt x="69" y="27"/>
                    </a:lnTo>
                    <a:lnTo>
                      <a:pt x="67" y="20"/>
                    </a:lnTo>
                    <a:lnTo>
                      <a:pt x="63" y="14"/>
                    </a:lnTo>
                    <a:lnTo>
                      <a:pt x="58" y="9"/>
                    </a:lnTo>
                    <a:lnTo>
                      <a:pt x="53" y="5"/>
                    </a:lnTo>
                    <a:lnTo>
                      <a:pt x="47" y="3"/>
                    </a:lnTo>
                    <a:lnTo>
                      <a:pt x="39" y="0"/>
                    </a:lnTo>
                    <a:lnTo>
                      <a:pt x="33" y="0"/>
                    </a:lnTo>
                    <a:lnTo>
                      <a:pt x="26" y="2"/>
                    </a:lnTo>
                    <a:lnTo>
                      <a:pt x="12" y="8"/>
                    </a:lnTo>
                    <a:lnTo>
                      <a:pt x="3" y="18"/>
                    </a:lnTo>
                    <a:lnTo>
                      <a:pt x="0" y="31"/>
                    </a:lnTo>
                    <a:lnTo>
                      <a:pt x="1" y="45"/>
                    </a:lnTo>
                    <a:lnTo>
                      <a:pt x="3" y="53"/>
                    </a:lnTo>
                    <a:lnTo>
                      <a:pt x="7" y="58"/>
                    </a:lnTo>
                    <a:lnTo>
                      <a:pt x="12" y="63"/>
                    </a:lnTo>
                    <a:lnTo>
                      <a:pt x="17" y="66"/>
                    </a:lnTo>
                    <a:lnTo>
                      <a:pt x="23" y="70"/>
                    </a:lnTo>
                    <a:lnTo>
                      <a:pt x="31" y="71"/>
                    </a:lnTo>
                    <a:lnTo>
                      <a:pt x="37" y="71"/>
                    </a:lnTo>
                    <a:lnTo>
                      <a:pt x="44" y="70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6" name="Freeform 40"/>
              <p:cNvSpPr>
                <a:spLocks/>
              </p:cNvSpPr>
              <p:nvPr/>
            </p:nvSpPr>
            <p:spPr bwMode="auto">
              <a:xfrm>
                <a:off x="255587" y="2789238"/>
                <a:ext cx="22225" cy="22225"/>
              </a:xfrm>
              <a:custGeom>
                <a:avLst/>
                <a:gdLst/>
                <a:ahLst/>
                <a:cxnLst>
                  <a:cxn ang="0">
                    <a:pos x="45" y="69"/>
                  </a:cxn>
                  <a:cxn ang="0">
                    <a:pos x="57" y="63"/>
                  </a:cxn>
                  <a:cxn ang="0">
                    <a:pos x="66" y="53"/>
                  </a:cxn>
                  <a:cxn ang="0">
                    <a:pos x="71" y="39"/>
                  </a:cxn>
                  <a:cxn ang="0">
                    <a:pos x="70" y="26"/>
                  </a:cxn>
                  <a:cxn ang="0">
                    <a:pos x="67" y="20"/>
                  </a:cxn>
                  <a:cxn ang="0">
                    <a:pos x="64" y="13"/>
                  </a:cxn>
                  <a:cxn ang="0">
                    <a:pos x="59" y="8"/>
                  </a:cxn>
                  <a:cxn ang="0">
                    <a:pos x="54" y="5"/>
                  </a:cxn>
                  <a:cxn ang="0">
                    <a:pos x="47" y="2"/>
                  </a:cxn>
                  <a:cxn ang="0">
                    <a:pos x="40" y="0"/>
                  </a:cxn>
                  <a:cxn ang="0">
                    <a:pos x="34" y="0"/>
                  </a:cxn>
                  <a:cxn ang="0">
                    <a:pos x="26" y="1"/>
                  </a:cxn>
                  <a:cxn ang="0">
                    <a:pos x="14" y="7"/>
                  </a:cxn>
                  <a:cxn ang="0">
                    <a:pos x="5" y="17"/>
                  </a:cxn>
                  <a:cxn ang="0">
                    <a:pos x="0" y="31"/>
                  </a:cxn>
                  <a:cxn ang="0">
                    <a:pos x="2" y="44"/>
                  </a:cxn>
                  <a:cxn ang="0">
                    <a:pos x="4" y="51"/>
                  </a:cxn>
                  <a:cxn ang="0">
                    <a:pos x="8" y="57"/>
                  </a:cxn>
                  <a:cxn ang="0">
                    <a:pos x="13" y="62"/>
                  </a:cxn>
                  <a:cxn ang="0">
                    <a:pos x="18" y="65"/>
                  </a:cxn>
                  <a:cxn ang="0">
                    <a:pos x="24" y="68"/>
                  </a:cxn>
                  <a:cxn ang="0">
                    <a:pos x="31" y="70"/>
                  </a:cxn>
                  <a:cxn ang="0">
                    <a:pos x="37" y="70"/>
                  </a:cxn>
                  <a:cxn ang="0">
                    <a:pos x="45" y="69"/>
                  </a:cxn>
                </a:cxnLst>
                <a:rect l="0" t="0" r="r" b="b"/>
                <a:pathLst>
                  <a:path w="71" h="70">
                    <a:moveTo>
                      <a:pt x="45" y="69"/>
                    </a:moveTo>
                    <a:lnTo>
                      <a:pt x="57" y="63"/>
                    </a:lnTo>
                    <a:lnTo>
                      <a:pt x="66" y="53"/>
                    </a:lnTo>
                    <a:lnTo>
                      <a:pt x="71" y="39"/>
                    </a:lnTo>
                    <a:lnTo>
                      <a:pt x="70" y="26"/>
                    </a:lnTo>
                    <a:lnTo>
                      <a:pt x="67" y="20"/>
                    </a:lnTo>
                    <a:lnTo>
                      <a:pt x="64" y="13"/>
                    </a:lnTo>
                    <a:lnTo>
                      <a:pt x="59" y="8"/>
                    </a:lnTo>
                    <a:lnTo>
                      <a:pt x="54" y="5"/>
                    </a:lnTo>
                    <a:lnTo>
                      <a:pt x="47" y="2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26" y="1"/>
                    </a:lnTo>
                    <a:lnTo>
                      <a:pt x="14" y="7"/>
                    </a:lnTo>
                    <a:lnTo>
                      <a:pt x="5" y="17"/>
                    </a:lnTo>
                    <a:lnTo>
                      <a:pt x="0" y="31"/>
                    </a:lnTo>
                    <a:lnTo>
                      <a:pt x="2" y="44"/>
                    </a:lnTo>
                    <a:lnTo>
                      <a:pt x="4" y="51"/>
                    </a:lnTo>
                    <a:lnTo>
                      <a:pt x="8" y="57"/>
                    </a:lnTo>
                    <a:lnTo>
                      <a:pt x="13" y="62"/>
                    </a:lnTo>
                    <a:lnTo>
                      <a:pt x="18" y="65"/>
                    </a:lnTo>
                    <a:lnTo>
                      <a:pt x="24" y="68"/>
                    </a:lnTo>
                    <a:lnTo>
                      <a:pt x="31" y="70"/>
                    </a:lnTo>
                    <a:lnTo>
                      <a:pt x="37" y="70"/>
                    </a:lnTo>
                    <a:lnTo>
                      <a:pt x="45" y="69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7" name="Freeform 41"/>
              <p:cNvSpPr>
                <a:spLocks/>
              </p:cNvSpPr>
              <p:nvPr/>
            </p:nvSpPr>
            <p:spPr bwMode="auto">
              <a:xfrm>
                <a:off x="268287" y="2835276"/>
                <a:ext cx="22225" cy="22225"/>
              </a:xfrm>
              <a:custGeom>
                <a:avLst/>
                <a:gdLst/>
                <a:ahLst/>
                <a:cxnLst>
                  <a:cxn ang="0">
                    <a:pos x="45" y="70"/>
                  </a:cxn>
                  <a:cxn ang="0">
                    <a:pos x="58" y="63"/>
                  </a:cxn>
                  <a:cxn ang="0">
                    <a:pos x="67" y="53"/>
                  </a:cxn>
                  <a:cxn ang="0">
                    <a:pos x="71" y="40"/>
                  </a:cxn>
                  <a:cxn ang="0">
                    <a:pos x="69" y="26"/>
                  </a:cxn>
                  <a:cxn ang="0">
                    <a:pos x="67" y="19"/>
                  </a:cxn>
                  <a:cxn ang="0">
                    <a:pos x="63" y="12"/>
                  </a:cxn>
                  <a:cxn ang="0">
                    <a:pos x="58" y="8"/>
                  </a:cxn>
                  <a:cxn ang="0">
                    <a:pos x="53" y="4"/>
                  </a:cxn>
                  <a:cxn ang="0">
                    <a:pos x="47" y="1"/>
                  </a:cxn>
                  <a:cxn ang="0">
                    <a:pos x="41" y="0"/>
                  </a:cxn>
                  <a:cxn ang="0">
                    <a:pos x="33" y="0"/>
                  </a:cxn>
                  <a:cxn ang="0">
                    <a:pos x="26" y="1"/>
                  </a:cxn>
                  <a:cxn ang="0">
                    <a:pos x="14" y="8"/>
                  </a:cxn>
                  <a:cxn ang="0">
                    <a:pos x="5" y="17"/>
                  </a:cxn>
                  <a:cxn ang="0">
                    <a:pos x="0" y="31"/>
                  </a:cxn>
                  <a:cxn ang="0">
                    <a:pos x="1" y="45"/>
                  </a:cxn>
                  <a:cxn ang="0">
                    <a:pos x="4" y="51"/>
                  </a:cxn>
                  <a:cxn ang="0">
                    <a:pos x="7" y="57"/>
                  </a:cxn>
                  <a:cxn ang="0">
                    <a:pos x="12" y="62"/>
                  </a:cxn>
                  <a:cxn ang="0">
                    <a:pos x="19" y="66"/>
                  </a:cxn>
                  <a:cxn ang="0">
                    <a:pos x="25" y="68"/>
                  </a:cxn>
                  <a:cxn ang="0">
                    <a:pos x="31" y="71"/>
                  </a:cxn>
                  <a:cxn ang="0">
                    <a:pos x="37" y="71"/>
                  </a:cxn>
                  <a:cxn ang="0">
                    <a:pos x="45" y="70"/>
                  </a:cxn>
                </a:cxnLst>
                <a:rect l="0" t="0" r="r" b="b"/>
                <a:pathLst>
                  <a:path w="71" h="71">
                    <a:moveTo>
                      <a:pt x="45" y="70"/>
                    </a:moveTo>
                    <a:lnTo>
                      <a:pt x="58" y="63"/>
                    </a:lnTo>
                    <a:lnTo>
                      <a:pt x="67" y="53"/>
                    </a:lnTo>
                    <a:lnTo>
                      <a:pt x="71" y="40"/>
                    </a:lnTo>
                    <a:lnTo>
                      <a:pt x="69" y="26"/>
                    </a:lnTo>
                    <a:lnTo>
                      <a:pt x="67" y="19"/>
                    </a:lnTo>
                    <a:lnTo>
                      <a:pt x="63" y="12"/>
                    </a:lnTo>
                    <a:lnTo>
                      <a:pt x="58" y="8"/>
                    </a:lnTo>
                    <a:lnTo>
                      <a:pt x="53" y="4"/>
                    </a:lnTo>
                    <a:lnTo>
                      <a:pt x="47" y="1"/>
                    </a:lnTo>
                    <a:lnTo>
                      <a:pt x="41" y="0"/>
                    </a:lnTo>
                    <a:lnTo>
                      <a:pt x="33" y="0"/>
                    </a:lnTo>
                    <a:lnTo>
                      <a:pt x="26" y="1"/>
                    </a:lnTo>
                    <a:lnTo>
                      <a:pt x="14" y="8"/>
                    </a:lnTo>
                    <a:lnTo>
                      <a:pt x="5" y="17"/>
                    </a:lnTo>
                    <a:lnTo>
                      <a:pt x="0" y="31"/>
                    </a:lnTo>
                    <a:lnTo>
                      <a:pt x="1" y="45"/>
                    </a:lnTo>
                    <a:lnTo>
                      <a:pt x="4" y="51"/>
                    </a:lnTo>
                    <a:lnTo>
                      <a:pt x="7" y="57"/>
                    </a:lnTo>
                    <a:lnTo>
                      <a:pt x="12" y="62"/>
                    </a:lnTo>
                    <a:lnTo>
                      <a:pt x="19" y="66"/>
                    </a:lnTo>
                    <a:lnTo>
                      <a:pt x="25" y="68"/>
                    </a:lnTo>
                    <a:lnTo>
                      <a:pt x="31" y="71"/>
                    </a:lnTo>
                    <a:lnTo>
                      <a:pt x="37" y="71"/>
                    </a:lnTo>
                    <a:lnTo>
                      <a:pt x="45" y="70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9" name="Freeform 42"/>
              <p:cNvSpPr>
                <a:spLocks/>
              </p:cNvSpPr>
              <p:nvPr/>
            </p:nvSpPr>
            <p:spPr bwMode="auto">
              <a:xfrm>
                <a:off x="280987" y="2881313"/>
                <a:ext cx="22225" cy="22225"/>
              </a:xfrm>
              <a:custGeom>
                <a:avLst/>
                <a:gdLst/>
                <a:ahLst/>
                <a:cxnLst>
                  <a:cxn ang="0">
                    <a:pos x="45" y="70"/>
                  </a:cxn>
                  <a:cxn ang="0">
                    <a:pos x="57" y="64"/>
                  </a:cxn>
                  <a:cxn ang="0">
                    <a:pos x="66" y="54"/>
                  </a:cxn>
                  <a:cxn ang="0">
                    <a:pos x="71" y="41"/>
                  </a:cxn>
                  <a:cxn ang="0">
                    <a:pos x="69" y="26"/>
                  </a:cxn>
                  <a:cxn ang="0">
                    <a:pos x="67" y="20"/>
                  </a:cxn>
                  <a:cxn ang="0">
                    <a:pos x="63" y="14"/>
                  </a:cxn>
                  <a:cxn ang="0">
                    <a:pos x="58" y="9"/>
                  </a:cxn>
                  <a:cxn ang="0">
                    <a:pos x="53" y="5"/>
                  </a:cxn>
                  <a:cxn ang="0">
                    <a:pos x="47" y="3"/>
                  </a:cxn>
                  <a:cxn ang="0">
                    <a:pos x="40" y="0"/>
                  </a:cxn>
                  <a:cxn ang="0">
                    <a:pos x="33" y="0"/>
                  </a:cxn>
                  <a:cxn ang="0">
                    <a:pos x="26" y="2"/>
                  </a:cxn>
                  <a:cxn ang="0">
                    <a:pos x="12" y="8"/>
                  </a:cxn>
                  <a:cxn ang="0">
                    <a:pos x="4" y="19"/>
                  </a:cxn>
                  <a:cxn ang="0">
                    <a:pos x="0" y="31"/>
                  </a:cxn>
                  <a:cxn ang="0">
                    <a:pos x="1" y="46"/>
                  </a:cxn>
                  <a:cxn ang="0">
                    <a:pos x="4" y="52"/>
                  </a:cxn>
                  <a:cxn ang="0">
                    <a:pos x="7" y="59"/>
                  </a:cxn>
                  <a:cxn ang="0">
                    <a:pos x="12" y="64"/>
                  </a:cxn>
                  <a:cxn ang="0">
                    <a:pos x="17" y="67"/>
                  </a:cxn>
                  <a:cxn ang="0">
                    <a:pos x="23" y="70"/>
                  </a:cxn>
                  <a:cxn ang="0">
                    <a:pos x="31" y="71"/>
                  </a:cxn>
                  <a:cxn ang="0">
                    <a:pos x="37" y="71"/>
                  </a:cxn>
                  <a:cxn ang="0">
                    <a:pos x="45" y="70"/>
                  </a:cxn>
                </a:cxnLst>
                <a:rect l="0" t="0" r="r" b="b"/>
                <a:pathLst>
                  <a:path w="71" h="71">
                    <a:moveTo>
                      <a:pt x="45" y="70"/>
                    </a:moveTo>
                    <a:lnTo>
                      <a:pt x="57" y="64"/>
                    </a:lnTo>
                    <a:lnTo>
                      <a:pt x="66" y="54"/>
                    </a:lnTo>
                    <a:lnTo>
                      <a:pt x="71" y="41"/>
                    </a:lnTo>
                    <a:lnTo>
                      <a:pt x="69" y="26"/>
                    </a:lnTo>
                    <a:lnTo>
                      <a:pt x="67" y="20"/>
                    </a:lnTo>
                    <a:lnTo>
                      <a:pt x="63" y="14"/>
                    </a:lnTo>
                    <a:lnTo>
                      <a:pt x="58" y="9"/>
                    </a:lnTo>
                    <a:lnTo>
                      <a:pt x="53" y="5"/>
                    </a:lnTo>
                    <a:lnTo>
                      <a:pt x="47" y="3"/>
                    </a:lnTo>
                    <a:lnTo>
                      <a:pt x="40" y="0"/>
                    </a:lnTo>
                    <a:lnTo>
                      <a:pt x="33" y="0"/>
                    </a:lnTo>
                    <a:lnTo>
                      <a:pt x="26" y="2"/>
                    </a:lnTo>
                    <a:lnTo>
                      <a:pt x="12" y="8"/>
                    </a:lnTo>
                    <a:lnTo>
                      <a:pt x="4" y="19"/>
                    </a:lnTo>
                    <a:lnTo>
                      <a:pt x="0" y="31"/>
                    </a:lnTo>
                    <a:lnTo>
                      <a:pt x="1" y="46"/>
                    </a:lnTo>
                    <a:lnTo>
                      <a:pt x="4" y="52"/>
                    </a:lnTo>
                    <a:lnTo>
                      <a:pt x="7" y="59"/>
                    </a:lnTo>
                    <a:lnTo>
                      <a:pt x="12" y="64"/>
                    </a:lnTo>
                    <a:lnTo>
                      <a:pt x="17" y="67"/>
                    </a:lnTo>
                    <a:lnTo>
                      <a:pt x="23" y="70"/>
                    </a:lnTo>
                    <a:lnTo>
                      <a:pt x="31" y="71"/>
                    </a:lnTo>
                    <a:lnTo>
                      <a:pt x="37" y="71"/>
                    </a:lnTo>
                    <a:lnTo>
                      <a:pt x="45" y="70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0" name="Freeform 43"/>
              <p:cNvSpPr>
                <a:spLocks/>
              </p:cNvSpPr>
              <p:nvPr/>
            </p:nvSpPr>
            <p:spPr bwMode="auto">
              <a:xfrm>
                <a:off x="293687" y="2928938"/>
                <a:ext cx="22225" cy="22225"/>
              </a:xfrm>
              <a:custGeom>
                <a:avLst/>
                <a:gdLst/>
                <a:ahLst/>
                <a:cxnLst>
                  <a:cxn ang="0">
                    <a:pos x="44" y="69"/>
                  </a:cxn>
                  <a:cxn ang="0">
                    <a:pos x="57" y="63"/>
                  </a:cxn>
                  <a:cxn ang="0">
                    <a:pos x="65" y="53"/>
                  </a:cxn>
                  <a:cxn ang="0">
                    <a:pos x="70" y="39"/>
                  </a:cxn>
                  <a:cxn ang="0">
                    <a:pos x="69" y="26"/>
                  </a:cxn>
                  <a:cxn ang="0">
                    <a:pos x="67" y="20"/>
                  </a:cxn>
                  <a:cxn ang="0">
                    <a:pos x="63" y="13"/>
                  </a:cxn>
                  <a:cxn ang="0">
                    <a:pos x="58" y="8"/>
                  </a:cxn>
                  <a:cxn ang="0">
                    <a:pos x="53" y="5"/>
                  </a:cxn>
                  <a:cxn ang="0">
                    <a:pos x="47" y="2"/>
                  </a:cxn>
                  <a:cxn ang="0">
                    <a:pos x="39" y="0"/>
                  </a:cxn>
                  <a:cxn ang="0">
                    <a:pos x="33" y="0"/>
                  </a:cxn>
                  <a:cxn ang="0">
                    <a:pos x="26" y="1"/>
                  </a:cxn>
                  <a:cxn ang="0">
                    <a:pos x="13" y="7"/>
                  </a:cxn>
                  <a:cxn ang="0">
                    <a:pos x="5" y="17"/>
                  </a:cxn>
                  <a:cxn ang="0">
                    <a:pos x="0" y="31"/>
                  </a:cxn>
                  <a:cxn ang="0">
                    <a:pos x="1" y="44"/>
                  </a:cxn>
                  <a:cxn ang="0">
                    <a:pos x="3" y="51"/>
                  </a:cxn>
                  <a:cxn ang="0">
                    <a:pos x="7" y="57"/>
                  </a:cxn>
                  <a:cxn ang="0">
                    <a:pos x="12" y="62"/>
                  </a:cxn>
                  <a:cxn ang="0">
                    <a:pos x="17" y="65"/>
                  </a:cxn>
                  <a:cxn ang="0">
                    <a:pos x="23" y="68"/>
                  </a:cxn>
                  <a:cxn ang="0">
                    <a:pos x="31" y="70"/>
                  </a:cxn>
                  <a:cxn ang="0">
                    <a:pos x="37" y="70"/>
                  </a:cxn>
                  <a:cxn ang="0">
                    <a:pos x="44" y="69"/>
                  </a:cxn>
                </a:cxnLst>
                <a:rect l="0" t="0" r="r" b="b"/>
                <a:pathLst>
                  <a:path w="70" h="70">
                    <a:moveTo>
                      <a:pt x="44" y="69"/>
                    </a:moveTo>
                    <a:lnTo>
                      <a:pt x="57" y="63"/>
                    </a:lnTo>
                    <a:lnTo>
                      <a:pt x="65" y="53"/>
                    </a:lnTo>
                    <a:lnTo>
                      <a:pt x="70" y="39"/>
                    </a:lnTo>
                    <a:lnTo>
                      <a:pt x="69" y="26"/>
                    </a:lnTo>
                    <a:lnTo>
                      <a:pt x="67" y="20"/>
                    </a:lnTo>
                    <a:lnTo>
                      <a:pt x="63" y="13"/>
                    </a:lnTo>
                    <a:lnTo>
                      <a:pt x="58" y="8"/>
                    </a:lnTo>
                    <a:lnTo>
                      <a:pt x="53" y="5"/>
                    </a:lnTo>
                    <a:lnTo>
                      <a:pt x="47" y="2"/>
                    </a:lnTo>
                    <a:lnTo>
                      <a:pt x="39" y="0"/>
                    </a:lnTo>
                    <a:lnTo>
                      <a:pt x="33" y="0"/>
                    </a:lnTo>
                    <a:lnTo>
                      <a:pt x="26" y="1"/>
                    </a:lnTo>
                    <a:lnTo>
                      <a:pt x="13" y="7"/>
                    </a:lnTo>
                    <a:lnTo>
                      <a:pt x="5" y="17"/>
                    </a:lnTo>
                    <a:lnTo>
                      <a:pt x="0" y="31"/>
                    </a:lnTo>
                    <a:lnTo>
                      <a:pt x="1" y="44"/>
                    </a:lnTo>
                    <a:lnTo>
                      <a:pt x="3" y="51"/>
                    </a:lnTo>
                    <a:lnTo>
                      <a:pt x="7" y="57"/>
                    </a:lnTo>
                    <a:lnTo>
                      <a:pt x="12" y="62"/>
                    </a:lnTo>
                    <a:lnTo>
                      <a:pt x="17" y="65"/>
                    </a:lnTo>
                    <a:lnTo>
                      <a:pt x="23" y="68"/>
                    </a:lnTo>
                    <a:lnTo>
                      <a:pt x="31" y="70"/>
                    </a:lnTo>
                    <a:lnTo>
                      <a:pt x="37" y="70"/>
                    </a:lnTo>
                    <a:lnTo>
                      <a:pt x="44" y="69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1" name="Freeform 44"/>
              <p:cNvSpPr>
                <a:spLocks/>
              </p:cNvSpPr>
              <p:nvPr/>
            </p:nvSpPr>
            <p:spPr bwMode="auto">
              <a:xfrm>
                <a:off x="306387" y="2974976"/>
                <a:ext cx="22225" cy="22225"/>
              </a:xfrm>
              <a:custGeom>
                <a:avLst/>
                <a:gdLst/>
                <a:ahLst/>
                <a:cxnLst>
                  <a:cxn ang="0">
                    <a:pos x="45" y="70"/>
                  </a:cxn>
                  <a:cxn ang="0">
                    <a:pos x="59" y="63"/>
                  </a:cxn>
                  <a:cxn ang="0">
                    <a:pos x="67" y="54"/>
                  </a:cxn>
                  <a:cxn ang="0">
                    <a:pos x="71" y="40"/>
                  </a:cxn>
                  <a:cxn ang="0">
                    <a:pos x="70" y="26"/>
                  </a:cxn>
                  <a:cxn ang="0">
                    <a:pos x="67" y="20"/>
                  </a:cxn>
                  <a:cxn ang="0">
                    <a:pos x="63" y="14"/>
                  </a:cxn>
                  <a:cxn ang="0">
                    <a:pos x="59" y="9"/>
                  </a:cxn>
                  <a:cxn ang="0">
                    <a:pos x="54" y="5"/>
                  </a:cxn>
                  <a:cxn ang="0">
                    <a:pos x="47" y="3"/>
                  </a:cxn>
                  <a:cxn ang="0">
                    <a:pos x="40" y="0"/>
                  </a:cxn>
                  <a:cxn ang="0">
                    <a:pos x="34" y="0"/>
                  </a:cxn>
                  <a:cxn ang="0">
                    <a:pos x="26" y="1"/>
                  </a:cxn>
                  <a:cxn ang="0">
                    <a:pos x="14" y="8"/>
                  </a:cxn>
                  <a:cxn ang="0">
                    <a:pos x="5" y="18"/>
                  </a:cxn>
                  <a:cxn ang="0">
                    <a:pos x="0" y="31"/>
                  </a:cxn>
                  <a:cxn ang="0">
                    <a:pos x="1" y="45"/>
                  </a:cxn>
                  <a:cxn ang="0">
                    <a:pos x="4" y="51"/>
                  </a:cxn>
                  <a:cxn ang="0">
                    <a:pos x="8" y="57"/>
                  </a:cxn>
                  <a:cxn ang="0">
                    <a:pos x="13" y="62"/>
                  </a:cxn>
                  <a:cxn ang="0">
                    <a:pos x="19" y="66"/>
                  </a:cxn>
                  <a:cxn ang="0">
                    <a:pos x="25" y="68"/>
                  </a:cxn>
                  <a:cxn ang="0">
                    <a:pos x="31" y="71"/>
                  </a:cxn>
                  <a:cxn ang="0">
                    <a:pos x="37" y="71"/>
                  </a:cxn>
                  <a:cxn ang="0">
                    <a:pos x="45" y="70"/>
                  </a:cxn>
                </a:cxnLst>
                <a:rect l="0" t="0" r="r" b="b"/>
                <a:pathLst>
                  <a:path w="71" h="71">
                    <a:moveTo>
                      <a:pt x="45" y="70"/>
                    </a:moveTo>
                    <a:lnTo>
                      <a:pt x="59" y="63"/>
                    </a:lnTo>
                    <a:lnTo>
                      <a:pt x="67" y="54"/>
                    </a:lnTo>
                    <a:lnTo>
                      <a:pt x="71" y="40"/>
                    </a:lnTo>
                    <a:lnTo>
                      <a:pt x="70" y="26"/>
                    </a:lnTo>
                    <a:lnTo>
                      <a:pt x="67" y="20"/>
                    </a:lnTo>
                    <a:lnTo>
                      <a:pt x="63" y="14"/>
                    </a:lnTo>
                    <a:lnTo>
                      <a:pt x="59" y="9"/>
                    </a:lnTo>
                    <a:lnTo>
                      <a:pt x="54" y="5"/>
                    </a:lnTo>
                    <a:lnTo>
                      <a:pt x="47" y="3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26" y="1"/>
                    </a:lnTo>
                    <a:lnTo>
                      <a:pt x="14" y="8"/>
                    </a:lnTo>
                    <a:lnTo>
                      <a:pt x="5" y="18"/>
                    </a:lnTo>
                    <a:lnTo>
                      <a:pt x="0" y="31"/>
                    </a:lnTo>
                    <a:lnTo>
                      <a:pt x="1" y="45"/>
                    </a:lnTo>
                    <a:lnTo>
                      <a:pt x="4" y="51"/>
                    </a:lnTo>
                    <a:lnTo>
                      <a:pt x="8" y="57"/>
                    </a:lnTo>
                    <a:lnTo>
                      <a:pt x="13" y="62"/>
                    </a:lnTo>
                    <a:lnTo>
                      <a:pt x="19" y="66"/>
                    </a:lnTo>
                    <a:lnTo>
                      <a:pt x="25" y="68"/>
                    </a:lnTo>
                    <a:lnTo>
                      <a:pt x="31" y="71"/>
                    </a:lnTo>
                    <a:lnTo>
                      <a:pt x="37" y="71"/>
                    </a:lnTo>
                    <a:lnTo>
                      <a:pt x="45" y="70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2" name="Freeform 45"/>
              <p:cNvSpPr>
                <a:spLocks/>
              </p:cNvSpPr>
              <p:nvPr/>
            </p:nvSpPr>
            <p:spPr bwMode="auto">
              <a:xfrm>
                <a:off x="169862" y="2713038"/>
                <a:ext cx="22225" cy="22225"/>
              </a:xfrm>
              <a:custGeom>
                <a:avLst/>
                <a:gdLst/>
                <a:ahLst/>
                <a:cxnLst>
                  <a:cxn ang="0">
                    <a:pos x="45" y="70"/>
                  </a:cxn>
                  <a:cxn ang="0">
                    <a:pos x="58" y="63"/>
                  </a:cxn>
                  <a:cxn ang="0">
                    <a:pos x="67" y="54"/>
                  </a:cxn>
                  <a:cxn ang="0">
                    <a:pos x="71" y="40"/>
                  </a:cxn>
                  <a:cxn ang="0">
                    <a:pos x="70" y="26"/>
                  </a:cxn>
                  <a:cxn ang="0">
                    <a:pos x="67" y="20"/>
                  </a:cxn>
                  <a:cxn ang="0">
                    <a:pos x="63" y="14"/>
                  </a:cxn>
                  <a:cxn ang="0">
                    <a:pos x="58" y="9"/>
                  </a:cxn>
                  <a:cxn ang="0">
                    <a:pos x="54" y="5"/>
                  </a:cxn>
                  <a:cxn ang="0">
                    <a:pos x="47" y="3"/>
                  </a:cxn>
                  <a:cxn ang="0">
                    <a:pos x="40" y="0"/>
                  </a:cxn>
                  <a:cxn ang="0">
                    <a:pos x="34" y="0"/>
                  </a:cxn>
                  <a:cxn ang="0">
                    <a:pos x="26" y="1"/>
                  </a:cxn>
                  <a:cxn ang="0">
                    <a:pos x="14" y="8"/>
                  </a:cxn>
                  <a:cxn ang="0">
                    <a:pos x="5" y="18"/>
                  </a:cxn>
                  <a:cxn ang="0">
                    <a:pos x="0" y="31"/>
                  </a:cxn>
                  <a:cxn ang="0">
                    <a:pos x="1" y="45"/>
                  </a:cxn>
                  <a:cxn ang="0">
                    <a:pos x="4" y="52"/>
                  </a:cxn>
                  <a:cxn ang="0">
                    <a:pos x="8" y="57"/>
                  </a:cxn>
                  <a:cxn ang="0">
                    <a:pos x="13" y="62"/>
                  </a:cxn>
                  <a:cxn ang="0">
                    <a:pos x="18" y="66"/>
                  </a:cxn>
                  <a:cxn ang="0">
                    <a:pos x="24" y="70"/>
                  </a:cxn>
                  <a:cxn ang="0">
                    <a:pos x="31" y="71"/>
                  </a:cxn>
                  <a:cxn ang="0">
                    <a:pos x="37" y="71"/>
                  </a:cxn>
                  <a:cxn ang="0">
                    <a:pos x="45" y="70"/>
                  </a:cxn>
                </a:cxnLst>
                <a:rect l="0" t="0" r="r" b="b"/>
                <a:pathLst>
                  <a:path w="71" h="71">
                    <a:moveTo>
                      <a:pt x="45" y="70"/>
                    </a:moveTo>
                    <a:lnTo>
                      <a:pt x="58" y="63"/>
                    </a:lnTo>
                    <a:lnTo>
                      <a:pt x="67" y="54"/>
                    </a:lnTo>
                    <a:lnTo>
                      <a:pt x="71" y="40"/>
                    </a:lnTo>
                    <a:lnTo>
                      <a:pt x="70" y="26"/>
                    </a:lnTo>
                    <a:lnTo>
                      <a:pt x="67" y="20"/>
                    </a:lnTo>
                    <a:lnTo>
                      <a:pt x="63" y="14"/>
                    </a:lnTo>
                    <a:lnTo>
                      <a:pt x="58" y="9"/>
                    </a:lnTo>
                    <a:lnTo>
                      <a:pt x="54" y="5"/>
                    </a:lnTo>
                    <a:lnTo>
                      <a:pt x="47" y="3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26" y="1"/>
                    </a:lnTo>
                    <a:lnTo>
                      <a:pt x="14" y="8"/>
                    </a:lnTo>
                    <a:lnTo>
                      <a:pt x="5" y="18"/>
                    </a:lnTo>
                    <a:lnTo>
                      <a:pt x="0" y="31"/>
                    </a:lnTo>
                    <a:lnTo>
                      <a:pt x="1" y="45"/>
                    </a:lnTo>
                    <a:lnTo>
                      <a:pt x="4" y="52"/>
                    </a:lnTo>
                    <a:lnTo>
                      <a:pt x="8" y="57"/>
                    </a:lnTo>
                    <a:lnTo>
                      <a:pt x="13" y="62"/>
                    </a:lnTo>
                    <a:lnTo>
                      <a:pt x="18" y="66"/>
                    </a:lnTo>
                    <a:lnTo>
                      <a:pt x="24" y="70"/>
                    </a:lnTo>
                    <a:lnTo>
                      <a:pt x="31" y="71"/>
                    </a:lnTo>
                    <a:lnTo>
                      <a:pt x="37" y="71"/>
                    </a:lnTo>
                    <a:lnTo>
                      <a:pt x="45" y="70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4" name="Freeform 46"/>
              <p:cNvSpPr>
                <a:spLocks/>
              </p:cNvSpPr>
              <p:nvPr/>
            </p:nvSpPr>
            <p:spPr bwMode="auto">
              <a:xfrm>
                <a:off x="182562" y="2759076"/>
                <a:ext cx="22225" cy="22225"/>
              </a:xfrm>
              <a:custGeom>
                <a:avLst/>
                <a:gdLst/>
                <a:ahLst/>
                <a:cxnLst>
                  <a:cxn ang="0">
                    <a:pos x="45" y="68"/>
                  </a:cxn>
                  <a:cxn ang="0">
                    <a:pos x="57" y="62"/>
                  </a:cxn>
                  <a:cxn ang="0">
                    <a:pos x="66" y="52"/>
                  </a:cxn>
                  <a:cxn ang="0">
                    <a:pos x="71" y="39"/>
                  </a:cxn>
                  <a:cxn ang="0">
                    <a:pos x="70" y="26"/>
                  </a:cxn>
                  <a:cxn ang="0">
                    <a:pos x="67" y="19"/>
                  </a:cxn>
                  <a:cxn ang="0">
                    <a:pos x="63" y="13"/>
                  </a:cxn>
                  <a:cxn ang="0">
                    <a:pos x="58" y="8"/>
                  </a:cxn>
                  <a:cxn ang="0">
                    <a:pos x="52" y="5"/>
                  </a:cxn>
                  <a:cxn ang="0">
                    <a:pos x="46" y="2"/>
                  </a:cxn>
                  <a:cxn ang="0">
                    <a:pos x="40" y="0"/>
                  </a:cxn>
                  <a:cxn ang="0">
                    <a:pos x="34" y="0"/>
                  </a:cxn>
                  <a:cxn ang="0">
                    <a:pos x="26" y="1"/>
                  </a:cxn>
                  <a:cxn ang="0">
                    <a:pos x="13" y="7"/>
                  </a:cxn>
                  <a:cxn ang="0">
                    <a:pos x="4" y="17"/>
                  </a:cxn>
                  <a:cxn ang="0">
                    <a:pos x="0" y="31"/>
                  </a:cxn>
                  <a:cxn ang="0">
                    <a:pos x="1" y="44"/>
                  </a:cxn>
                  <a:cxn ang="0">
                    <a:pos x="4" y="50"/>
                  </a:cxn>
                  <a:cxn ang="0">
                    <a:pos x="8" y="55"/>
                  </a:cxn>
                  <a:cxn ang="0">
                    <a:pos x="13" y="60"/>
                  </a:cxn>
                  <a:cxn ang="0">
                    <a:pos x="17" y="64"/>
                  </a:cxn>
                  <a:cxn ang="0">
                    <a:pos x="24" y="67"/>
                  </a:cxn>
                  <a:cxn ang="0">
                    <a:pos x="30" y="69"/>
                  </a:cxn>
                  <a:cxn ang="0">
                    <a:pos x="37" y="69"/>
                  </a:cxn>
                  <a:cxn ang="0">
                    <a:pos x="45" y="68"/>
                  </a:cxn>
                </a:cxnLst>
                <a:rect l="0" t="0" r="r" b="b"/>
                <a:pathLst>
                  <a:path w="71" h="69">
                    <a:moveTo>
                      <a:pt x="45" y="68"/>
                    </a:moveTo>
                    <a:lnTo>
                      <a:pt x="57" y="62"/>
                    </a:lnTo>
                    <a:lnTo>
                      <a:pt x="66" y="52"/>
                    </a:lnTo>
                    <a:lnTo>
                      <a:pt x="71" y="39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8" y="8"/>
                    </a:lnTo>
                    <a:lnTo>
                      <a:pt x="52" y="5"/>
                    </a:lnTo>
                    <a:lnTo>
                      <a:pt x="46" y="2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26" y="1"/>
                    </a:lnTo>
                    <a:lnTo>
                      <a:pt x="13" y="7"/>
                    </a:lnTo>
                    <a:lnTo>
                      <a:pt x="4" y="17"/>
                    </a:lnTo>
                    <a:lnTo>
                      <a:pt x="0" y="31"/>
                    </a:lnTo>
                    <a:lnTo>
                      <a:pt x="1" y="44"/>
                    </a:lnTo>
                    <a:lnTo>
                      <a:pt x="4" y="50"/>
                    </a:lnTo>
                    <a:lnTo>
                      <a:pt x="8" y="55"/>
                    </a:lnTo>
                    <a:lnTo>
                      <a:pt x="13" y="60"/>
                    </a:lnTo>
                    <a:lnTo>
                      <a:pt x="17" y="64"/>
                    </a:lnTo>
                    <a:lnTo>
                      <a:pt x="24" y="67"/>
                    </a:lnTo>
                    <a:lnTo>
                      <a:pt x="30" y="69"/>
                    </a:lnTo>
                    <a:lnTo>
                      <a:pt x="37" y="69"/>
                    </a:lnTo>
                    <a:lnTo>
                      <a:pt x="45" y="68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5" name="Freeform 47"/>
              <p:cNvSpPr>
                <a:spLocks/>
              </p:cNvSpPr>
              <p:nvPr/>
            </p:nvSpPr>
            <p:spPr bwMode="auto">
              <a:xfrm>
                <a:off x="195262" y="2805113"/>
                <a:ext cx="22225" cy="23813"/>
              </a:xfrm>
              <a:custGeom>
                <a:avLst/>
                <a:gdLst/>
                <a:ahLst/>
                <a:cxnLst>
                  <a:cxn ang="0">
                    <a:pos x="44" y="69"/>
                  </a:cxn>
                  <a:cxn ang="0">
                    <a:pos x="57" y="63"/>
                  </a:cxn>
                  <a:cxn ang="0">
                    <a:pos x="66" y="53"/>
                  </a:cxn>
                  <a:cxn ang="0">
                    <a:pos x="70" y="39"/>
                  </a:cxn>
                  <a:cxn ang="0">
                    <a:pos x="69" y="26"/>
                  </a:cxn>
                  <a:cxn ang="0">
                    <a:pos x="67" y="18"/>
                  </a:cxn>
                  <a:cxn ang="0">
                    <a:pos x="63" y="12"/>
                  </a:cxn>
                  <a:cxn ang="0">
                    <a:pos x="58" y="7"/>
                  </a:cxn>
                  <a:cxn ang="0">
                    <a:pos x="53" y="3"/>
                  </a:cxn>
                  <a:cxn ang="0">
                    <a:pos x="47" y="1"/>
                  </a:cxn>
                  <a:cxn ang="0">
                    <a:pos x="39" y="0"/>
                  </a:cxn>
                  <a:cxn ang="0">
                    <a:pos x="33" y="0"/>
                  </a:cxn>
                  <a:cxn ang="0">
                    <a:pos x="26" y="1"/>
                  </a:cxn>
                  <a:cxn ang="0">
                    <a:pos x="13" y="7"/>
                  </a:cxn>
                  <a:cxn ang="0">
                    <a:pos x="5" y="17"/>
                  </a:cxn>
                  <a:cxn ang="0">
                    <a:pos x="0" y="31"/>
                  </a:cxn>
                  <a:cxn ang="0">
                    <a:pos x="1" y="44"/>
                  </a:cxn>
                  <a:cxn ang="0">
                    <a:pos x="4" y="51"/>
                  </a:cxn>
                  <a:cxn ang="0">
                    <a:pos x="7" y="57"/>
                  </a:cxn>
                  <a:cxn ang="0">
                    <a:pos x="12" y="62"/>
                  </a:cxn>
                  <a:cxn ang="0">
                    <a:pos x="17" y="66"/>
                  </a:cxn>
                  <a:cxn ang="0">
                    <a:pos x="23" y="68"/>
                  </a:cxn>
                  <a:cxn ang="0">
                    <a:pos x="31" y="71"/>
                  </a:cxn>
                  <a:cxn ang="0">
                    <a:pos x="37" y="71"/>
                  </a:cxn>
                  <a:cxn ang="0">
                    <a:pos x="44" y="69"/>
                  </a:cxn>
                </a:cxnLst>
                <a:rect l="0" t="0" r="r" b="b"/>
                <a:pathLst>
                  <a:path w="70" h="71">
                    <a:moveTo>
                      <a:pt x="44" y="69"/>
                    </a:moveTo>
                    <a:lnTo>
                      <a:pt x="57" y="63"/>
                    </a:lnTo>
                    <a:lnTo>
                      <a:pt x="66" y="53"/>
                    </a:lnTo>
                    <a:lnTo>
                      <a:pt x="70" y="39"/>
                    </a:lnTo>
                    <a:lnTo>
                      <a:pt x="69" y="26"/>
                    </a:lnTo>
                    <a:lnTo>
                      <a:pt x="67" y="18"/>
                    </a:lnTo>
                    <a:lnTo>
                      <a:pt x="63" y="12"/>
                    </a:lnTo>
                    <a:lnTo>
                      <a:pt x="58" y="7"/>
                    </a:lnTo>
                    <a:lnTo>
                      <a:pt x="53" y="3"/>
                    </a:lnTo>
                    <a:lnTo>
                      <a:pt x="47" y="1"/>
                    </a:lnTo>
                    <a:lnTo>
                      <a:pt x="39" y="0"/>
                    </a:lnTo>
                    <a:lnTo>
                      <a:pt x="33" y="0"/>
                    </a:lnTo>
                    <a:lnTo>
                      <a:pt x="26" y="1"/>
                    </a:lnTo>
                    <a:lnTo>
                      <a:pt x="13" y="7"/>
                    </a:lnTo>
                    <a:lnTo>
                      <a:pt x="5" y="17"/>
                    </a:lnTo>
                    <a:lnTo>
                      <a:pt x="0" y="31"/>
                    </a:lnTo>
                    <a:lnTo>
                      <a:pt x="1" y="44"/>
                    </a:lnTo>
                    <a:lnTo>
                      <a:pt x="4" y="51"/>
                    </a:lnTo>
                    <a:lnTo>
                      <a:pt x="7" y="57"/>
                    </a:lnTo>
                    <a:lnTo>
                      <a:pt x="12" y="62"/>
                    </a:lnTo>
                    <a:lnTo>
                      <a:pt x="17" y="66"/>
                    </a:lnTo>
                    <a:lnTo>
                      <a:pt x="23" y="68"/>
                    </a:lnTo>
                    <a:lnTo>
                      <a:pt x="31" y="71"/>
                    </a:lnTo>
                    <a:lnTo>
                      <a:pt x="37" y="71"/>
                    </a:lnTo>
                    <a:lnTo>
                      <a:pt x="44" y="69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6" name="Freeform 48"/>
              <p:cNvSpPr>
                <a:spLocks/>
              </p:cNvSpPr>
              <p:nvPr/>
            </p:nvSpPr>
            <p:spPr bwMode="auto">
              <a:xfrm>
                <a:off x="207962" y="2851151"/>
                <a:ext cx="22225" cy="23813"/>
              </a:xfrm>
              <a:custGeom>
                <a:avLst/>
                <a:gdLst/>
                <a:ahLst/>
                <a:cxnLst>
                  <a:cxn ang="0">
                    <a:pos x="45" y="71"/>
                  </a:cxn>
                  <a:cxn ang="0">
                    <a:pos x="58" y="65"/>
                  </a:cxn>
                  <a:cxn ang="0">
                    <a:pos x="67" y="53"/>
                  </a:cxn>
                  <a:cxn ang="0">
                    <a:pos x="71" y="41"/>
                  </a:cxn>
                  <a:cxn ang="0">
                    <a:pos x="70" y="26"/>
                  </a:cxn>
                  <a:cxn ang="0">
                    <a:pos x="67" y="20"/>
                  </a:cxn>
                  <a:cxn ang="0">
                    <a:pos x="64" y="14"/>
                  </a:cxn>
                  <a:cxn ang="0">
                    <a:pos x="59" y="9"/>
                  </a:cxn>
                  <a:cxn ang="0">
                    <a:pos x="54" y="5"/>
                  </a:cxn>
                  <a:cxn ang="0">
                    <a:pos x="48" y="2"/>
                  </a:cxn>
                  <a:cxn ang="0">
                    <a:pos x="40" y="0"/>
                  </a:cxn>
                  <a:cxn ang="0">
                    <a:pos x="34" y="0"/>
                  </a:cxn>
                  <a:cxn ang="0">
                    <a:pos x="27" y="1"/>
                  </a:cxn>
                  <a:cxn ang="0">
                    <a:pos x="14" y="7"/>
                  </a:cxn>
                  <a:cxn ang="0">
                    <a:pos x="5" y="19"/>
                  </a:cxn>
                  <a:cxn ang="0">
                    <a:pos x="0" y="31"/>
                  </a:cxn>
                  <a:cxn ang="0">
                    <a:pos x="2" y="46"/>
                  </a:cxn>
                  <a:cxn ang="0">
                    <a:pos x="4" y="52"/>
                  </a:cxn>
                  <a:cxn ang="0">
                    <a:pos x="8" y="58"/>
                  </a:cxn>
                  <a:cxn ang="0">
                    <a:pos x="13" y="63"/>
                  </a:cxn>
                  <a:cxn ang="0">
                    <a:pos x="18" y="67"/>
                  </a:cxn>
                  <a:cxn ang="0">
                    <a:pos x="24" y="69"/>
                  </a:cxn>
                  <a:cxn ang="0">
                    <a:pos x="31" y="72"/>
                  </a:cxn>
                  <a:cxn ang="0">
                    <a:pos x="38" y="72"/>
                  </a:cxn>
                  <a:cxn ang="0">
                    <a:pos x="45" y="71"/>
                  </a:cxn>
                </a:cxnLst>
                <a:rect l="0" t="0" r="r" b="b"/>
                <a:pathLst>
                  <a:path w="71" h="72">
                    <a:moveTo>
                      <a:pt x="45" y="71"/>
                    </a:moveTo>
                    <a:lnTo>
                      <a:pt x="58" y="65"/>
                    </a:lnTo>
                    <a:lnTo>
                      <a:pt x="67" y="53"/>
                    </a:lnTo>
                    <a:lnTo>
                      <a:pt x="71" y="41"/>
                    </a:lnTo>
                    <a:lnTo>
                      <a:pt x="70" y="26"/>
                    </a:lnTo>
                    <a:lnTo>
                      <a:pt x="67" y="20"/>
                    </a:lnTo>
                    <a:lnTo>
                      <a:pt x="64" y="14"/>
                    </a:lnTo>
                    <a:lnTo>
                      <a:pt x="59" y="9"/>
                    </a:lnTo>
                    <a:lnTo>
                      <a:pt x="54" y="5"/>
                    </a:lnTo>
                    <a:lnTo>
                      <a:pt x="48" y="2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27" y="1"/>
                    </a:lnTo>
                    <a:lnTo>
                      <a:pt x="14" y="7"/>
                    </a:lnTo>
                    <a:lnTo>
                      <a:pt x="5" y="19"/>
                    </a:lnTo>
                    <a:lnTo>
                      <a:pt x="0" y="31"/>
                    </a:lnTo>
                    <a:lnTo>
                      <a:pt x="2" y="46"/>
                    </a:lnTo>
                    <a:lnTo>
                      <a:pt x="4" y="52"/>
                    </a:lnTo>
                    <a:lnTo>
                      <a:pt x="8" y="58"/>
                    </a:lnTo>
                    <a:lnTo>
                      <a:pt x="13" y="63"/>
                    </a:lnTo>
                    <a:lnTo>
                      <a:pt x="18" y="67"/>
                    </a:lnTo>
                    <a:lnTo>
                      <a:pt x="24" y="69"/>
                    </a:lnTo>
                    <a:lnTo>
                      <a:pt x="31" y="72"/>
                    </a:lnTo>
                    <a:lnTo>
                      <a:pt x="38" y="72"/>
                    </a:lnTo>
                    <a:lnTo>
                      <a:pt x="45" y="71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7" name="Freeform 49"/>
              <p:cNvSpPr>
                <a:spLocks/>
              </p:cNvSpPr>
              <p:nvPr/>
            </p:nvSpPr>
            <p:spPr bwMode="auto">
              <a:xfrm>
                <a:off x="220662" y="2898776"/>
                <a:ext cx="22225" cy="22225"/>
              </a:xfrm>
              <a:custGeom>
                <a:avLst/>
                <a:gdLst/>
                <a:ahLst/>
                <a:cxnLst>
                  <a:cxn ang="0">
                    <a:pos x="45" y="70"/>
                  </a:cxn>
                  <a:cxn ang="0">
                    <a:pos x="57" y="64"/>
                  </a:cxn>
                  <a:cxn ang="0">
                    <a:pos x="66" y="54"/>
                  </a:cxn>
                  <a:cxn ang="0">
                    <a:pos x="71" y="40"/>
                  </a:cxn>
                  <a:cxn ang="0">
                    <a:pos x="70" y="26"/>
                  </a:cxn>
                  <a:cxn ang="0">
                    <a:pos x="67" y="20"/>
                  </a:cxn>
                  <a:cxn ang="0">
                    <a:pos x="64" y="14"/>
                  </a:cxn>
                  <a:cxn ang="0">
                    <a:pos x="59" y="9"/>
                  </a:cxn>
                  <a:cxn ang="0">
                    <a:pos x="52" y="5"/>
                  </a:cxn>
                  <a:cxn ang="0">
                    <a:pos x="46" y="3"/>
                  </a:cxn>
                  <a:cxn ang="0">
                    <a:pos x="40" y="0"/>
                  </a:cxn>
                  <a:cxn ang="0">
                    <a:pos x="33" y="0"/>
                  </a:cxn>
                  <a:cxn ang="0">
                    <a:pos x="25" y="2"/>
                  </a:cxn>
                  <a:cxn ang="0">
                    <a:pos x="13" y="8"/>
                  </a:cxn>
                  <a:cxn ang="0">
                    <a:pos x="4" y="18"/>
                  </a:cxn>
                  <a:cxn ang="0">
                    <a:pos x="0" y="31"/>
                  </a:cxn>
                  <a:cxn ang="0">
                    <a:pos x="2" y="45"/>
                  </a:cxn>
                  <a:cxn ang="0">
                    <a:pos x="4" y="53"/>
                  </a:cxn>
                  <a:cxn ang="0">
                    <a:pos x="8" y="57"/>
                  </a:cxn>
                  <a:cxn ang="0">
                    <a:pos x="13" y="62"/>
                  </a:cxn>
                  <a:cxn ang="0">
                    <a:pos x="18" y="66"/>
                  </a:cxn>
                  <a:cxn ang="0">
                    <a:pos x="24" y="70"/>
                  </a:cxn>
                  <a:cxn ang="0">
                    <a:pos x="30" y="71"/>
                  </a:cxn>
                  <a:cxn ang="0">
                    <a:pos x="38" y="71"/>
                  </a:cxn>
                  <a:cxn ang="0">
                    <a:pos x="45" y="70"/>
                  </a:cxn>
                </a:cxnLst>
                <a:rect l="0" t="0" r="r" b="b"/>
                <a:pathLst>
                  <a:path w="71" h="71">
                    <a:moveTo>
                      <a:pt x="45" y="70"/>
                    </a:moveTo>
                    <a:lnTo>
                      <a:pt x="57" y="64"/>
                    </a:lnTo>
                    <a:lnTo>
                      <a:pt x="66" y="54"/>
                    </a:lnTo>
                    <a:lnTo>
                      <a:pt x="71" y="40"/>
                    </a:lnTo>
                    <a:lnTo>
                      <a:pt x="70" y="26"/>
                    </a:lnTo>
                    <a:lnTo>
                      <a:pt x="67" y="20"/>
                    </a:lnTo>
                    <a:lnTo>
                      <a:pt x="64" y="14"/>
                    </a:lnTo>
                    <a:lnTo>
                      <a:pt x="59" y="9"/>
                    </a:lnTo>
                    <a:lnTo>
                      <a:pt x="52" y="5"/>
                    </a:lnTo>
                    <a:lnTo>
                      <a:pt x="46" y="3"/>
                    </a:lnTo>
                    <a:lnTo>
                      <a:pt x="40" y="0"/>
                    </a:lnTo>
                    <a:lnTo>
                      <a:pt x="33" y="0"/>
                    </a:lnTo>
                    <a:lnTo>
                      <a:pt x="25" y="2"/>
                    </a:lnTo>
                    <a:lnTo>
                      <a:pt x="13" y="8"/>
                    </a:lnTo>
                    <a:lnTo>
                      <a:pt x="4" y="18"/>
                    </a:lnTo>
                    <a:lnTo>
                      <a:pt x="0" y="31"/>
                    </a:lnTo>
                    <a:lnTo>
                      <a:pt x="2" y="45"/>
                    </a:lnTo>
                    <a:lnTo>
                      <a:pt x="4" y="53"/>
                    </a:lnTo>
                    <a:lnTo>
                      <a:pt x="8" y="57"/>
                    </a:lnTo>
                    <a:lnTo>
                      <a:pt x="13" y="62"/>
                    </a:lnTo>
                    <a:lnTo>
                      <a:pt x="18" y="66"/>
                    </a:lnTo>
                    <a:lnTo>
                      <a:pt x="24" y="70"/>
                    </a:lnTo>
                    <a:lnTo>
                      <a:pt x="30" y="71"/>
                    </a:lnTo>
                    <a:lnTo>
                      <a:pt x="38" y="71"/>
                    </a:lnTo>
                    <a:lnTo>
                      <a:pt x="45" y="70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8" name="Freeform 50"/>
              <p:cNvSpPr>
                <a:spLocks/>
              </p:cNvSpPr>
              <p:nvPr/>
            </p:nvSpPr>
            <p:spPr bwMode="auto">
              <a:xfrm>
                <a:off x="233362" y="2944813"/>
                <a:ext cx="22225" cy="22225"/>
              </a:xfrm>
              <a:custGeom>
                <a:avLst/>
                <a:gdLst/>
                <a:ahLst/>
                <a:cxnLst>
                  <a:cxn ang="0">
                    <a:pos x="45" y="69"/>
                  </a:cxn>
                  <a:cxn ang="0">
                    <a:pos x="57" y="63"/>
                  </a:cxn>
                  <a:cxn ang="0">
                    <a:pos x="66" y="53"/>
                  </a:cxn>
                  <a:cxn ang="0">
                    <a:pos x="71" y="40"/>
                  </a:cxn>
                  <a:cxn ang="0">
                    <a:pos x="70" y="26"/>
                  </a:cxn>
                  <a:cxn ang="0">
                    <a:pos x="67" y="20"/>
                  </a:cxn>
                  <a:cxn ang="0">
                    <a:pos x="63" y="13"/>
                  </a:cxn>
                  <a:cxn ang="0">
                    <a:pos x="58" y="9"/>
                  </a:cxn>
                  <a:cxn ang="0">
                    <a:pos x="53" y="5"/>
                  </a:cxn>
                  <a:cxn ang="0">
                    <a:pos x="47" y="2"/>
                  </a:cxn>
                  <a:cxn ang="0">
                    <a:pos x="40" y="0"/>
                  </a:cxn>
                  <a:cxn ang="0">
                    <a:pos x="34" y="0"/>
                  </a:cxn>
                  <a:cxn ang="0">
                    <a:pos x="26" y="1"/>
                  </a:cxn>
                  <a:cxn ang="0">
                    <a:pos x="14" y="7"/>
                  </a:cxn>
                  <a:cxn ang="0">
                    <a:pos x="5" y="17"/>
                  </a:cxn>
                  <a:cxn ang="0">
                    <a:pos x="0" y="31"/>
                  </a:cxn>
                  <a:cxn ang="0">
                    <a:pos x="1" y="45"/>
                  </a:cxn>
                  <a:cxn ang="0">
                    <a:pos x="4" y="51"/>
                  </a:cxn>
                  <a:cxn ang="0">
                    <a:pos x="8" y="57"/>
                  </a:cxn>
                  <a:cxn ang="0">
                    <a:pos x="12" y="62"/>
                  </a:cxn>
                  <a:cxn ang="0">
                    <a:pos x="17" y="66"/>
                  </a:cxn>
                  <a:cxn ang="0">
                    <a:pos x="24" y="68"/>
                  </a:cxn>
                  <a:cxn ang="0">
                    <a:pos x="31" y="71"/>
                  </a:cxn>
                  <a:cxn ang="0">
                    <a:pos x="37" y="71"/>
                  </a:cxn>
                  <a:cxn ang="0">
                    <a:pos x="45" y="69"/>
                  </a:cxn>
                </a:cxnLst>
                <a:rect l="0" t="0" r="r" b="b"/>
                <a:pathLst>
                  <a:path w="71" h="71">
                    <a:moveTo>
                      <a:pt x="45" y="69"/>
                    </a:moveTo>
                    <a:lnTo>
                      <a:pt x="57" y="63"/>
                    </a:lnTo>
                    <a:lnTo>
                      <a:pt x="66" y="53"/>
                    </a:lnTo>
                    <a:lnTo>
                      <a:pt x="71" y="40"/>
                    </a:lnTo>
                    <a:lnTo>
                      <a:pt x="70" y="26"/>
                    </a:lnTo>
                    <a:lnTo>
                      <a:pt x="67" y="20"/>
                    </a:lnTo>
                    <a:lnTo>
                      <a:pt x="63" y="13"/>
                    </a:lnTo>
                    <a:lnTo>
                      <a:pt x="58" y="9"/>
                    </a:lnTo>
                    <a:lnTo>
                      <a:pt x="53" y="5"/>
                    </a:lnTo>
                    <a:lnTo>
                      <a:pt x="47" y="2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26" y="1"/>
                    </a:lnTo>
                    <a:lnTo>
                      <a:pt x="14" y="7"/>
                    </a:lnTo>
                    <a:lnTo>
                      <a:pt x="5" y="17"/>
                    </a:lnTo>
                    <a:lnTo>
                      <a:pt x="0" y="31"/>
                    </a:lnTo>
                    <a:lnTo>
                      <a:pt x="1" y="45"/>
                    </a:lnTo>
                    <a:lnTo>
                      <a:pt x="4" y="51"/>
                    </a:lnTo>
                    <a:lnTo>
                      <a:pt x="8" y="57"/>
                    </a:lnTo>
                    <a:lnTo>
                      <a:pt x="12" y="62"/>
                    </a:lnTo>
                    <a:lnTo>
                      <a:pt x="17" y="66"/>
                    </a:lnTo>
                    <a:lnTo>
                      <a:pt x="24" y="68"/>
                    </a:lnTo>
                    <a:lnTo>
                      <a:pt x="31" y="71"/>
                    </a:lnTo>
                    <a:lnTo>
                      <a:pt x="37" y="71"/>
                    </a:lnTo>
                    <a:lnTo>
                      <a:pt x="45" y="69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9" name="Freeform 51"/>
              <p:cNvSpPr>
                <a:spLocks/>
              </p:cNvSpPr>
              <p:nvPr/>
            </p:nvSpPr>
            <p:spPr bwMode="auto">
              <a:xfrm>
                <a:off x="246062" y="2990851"/>
                <a:ext cx="22225" cy="22225"/>
              </a:xfrm>
              <a:custGeom>
                <a:avLst/>
                <a:gdLst/>
                <a:ahLst/>
                <a:cxnLst>
                  <a:cxn ang="0">
                    <a:pos x="44" y="70"/>
                  </a:cxn>
                  <a:cxn ang="0">
                    <a:pos x="57" y="64"/>
                  </a:cxn>
                  <a:cxn ang="0">
                    <a:pos x="67" y="54"/>
                  </a:cxn>
                  <a:cxn ang="0">
                    <a:pos x="70" y="40"/>
                  </a:cxn>
                  <a:cxn ang="0">
                    <a:pos x="69" y="26"/>
                  </a:cxn>
                  <a:cxn ang="0">
                    <a:pos x="67" y="19"/>
                  </a:cxn>
                  <a:cxn ang="0">
                    <a:pos x="63" y="13"/>
                  </a:cxn>
                  <a:cxn ang="0">
                    <a:pos x="58" y="8"/>
                  </a:cxn>
                  <a:cxn ang="0">
                    <a:pos x="53" y="4"/>
                  </a:cxn>
                  <a:cxn ang="0">
                    <a:pos x="47" y="2"/>
                  </a:cxn>
                  <a:cxn ang="0">
                    <a:pos x="39" y="0"/>
                  </a:cxn>
                  <a:cxn ang="0">
                    <a:pos x="33" y="0"/>
                  </a:cxn>
                  <a:cxn ang="0">
                    <a:pos x="26" y="2"/>
                  </a:cxn>
                  <a:cxn ang="0">
                    <a:pos x="13" y="8"/>
                  </a:cxn>
                  <a:cxn ang="0">
                    <a:pos x="5" y="18"/>
                  </a:cxn>
                  <a:cxn ang="0">
                    <a:pos x="0" y="31"/>
                  </a:cxn>
                  <a:cxn ang="0">
                    <a:pos x="1" y="45"/>
                  </a:cxn>
                  <a:cxn ang="0">
                    <a:pos x="3" y="51"/>
                  </a:cxn>
                  <a:cxn ang="0">
                    <a:pos x="7" y="57"/>
                  </a:cxn>
                  <a:cxn ang="0">
                    <a:pos x="12" y="62"/>
                  </a:cxn>
                  <a:cxn ang="0">
                    <a:pos x="17" y="66"/>
                  </a:cxn>
                  <a:cxn ang="0">
                    <a:pos x="23" y="69"/>
                  </a:cxn>
                  <a:cxn ang="0">
                    <a:pos x="31" y="71"/>
                  </a:cxn>
                  <a:cxn ang="0">
                    <a:pos x="37" y="71"/>
                  </a:cxn>
                  <a:cxn ang="0">
                    <a:pos x="44" y="70"/>
                  </a:cxn>
                </a:cxnLst>
                <a:rect l="0" t="0" r="r" b="b"/>
                <a:pathLst>
                  <a:path w="70" h="71">
                    <a:moveTo>
                      <a:pt x="44" y="70"/>
                    </a:moveTo>
                    <a:lnTo>
                      <a:pt x="57" y="64"/>
                    </a:lnTo>
                    <a:lnTo>
                      <a:pt x="67" y="54"/>
                    </a:lnTo>
                    <a:lnTo>
                      <a:pt x="70" y="40"/>
                    </a:lnTo>
                    <a:lnTo>
                      <a:pt x="69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8" y="8"/>
                    </a:lnTo>
                    <a:lnTo>
                      <a:pt x="53" y="4"/>
                    </a:lnTo>
                    <a:lnTo>
                      <a:pt x="47" y="2"/>
                    </a:lnTo>
                    <a:lnTo>
                      <a:pt x="39" y="0"/>
                    </a:lnTo>
                    <a:lnTo>
                      <a:pt x="33" y="0"/>
                    </a:lnTo>
                    <a:lnTo>
                      <a:pt x="26" y="2"/>
                    </a:lnTo>
                    <a:lnTo>
                      <a:pt x="13" y="8"/>
                    </a:lnTo>
                    <a:lnTo>
                      <a:pt x="5" y="18"/>
                    </a:lnTo>
                    <a:lnTo>
                      <a:pt x="0" y="31"/>
                    </a:lnTo>
                    <a:lnTo>
                      <a:pt x="1" y="45"/>
                    </a:lnTo>
                    <a:lnTo>
                      <a:pt x="3" y="51"/>
                    </a:lnTo>
                    <a:lnTo>
                      <a:pt x="7" y="57"/>
                    </a:lnTo>
                    <a:lnTo>
                      <a:pt x="12" y="62"/>
                    </a:lnTo>
                    <a:lnTo>
                      <a:pt x="17" y="66"/>
                    </a:lnTo>
                    <a:lnTo>
                      <a:pt x="23" y="69"/>
                    </a:lnTo>
                    <a:lnTo>
                      <a:pt x="31" y="71"/>
                    </a:lnTo>
                    <a:lnTo>
                      <a:pt x="37" y="71"/>
                    </a:lnTo>
                    <a:lnTo>
                      <a:pt x="44" y="70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0" name="Freeform 52"/>
              <p:cNvSpPr>
                <a:spLocks/>
              </p:cNvSpPr>
              <p:nvPr/>
            </p:nvSpPr>
            <p:spPr bwMode="auto">
              <a:xfrm>
                <a:off x="-71438" y="2779713"/>
                <a:ext cx="22225" cy="22225"/>
              </a:xfrm>
              <a:custGeom>
                <a:avLst/>
                <a:gdLst/>
                <a:ahLst/>
                <a:cxnLst>
                  <a:cxn ang="0">
                    <a:pos x="44" y="70"/>
                  </a:cxn>
                  <a:cxn ang="0">
                    <a:pos x="57" y="64"/>
                  </a:cxn>
                  <a:cxn ang="0">
                    <a:pos x="65" y="53"/>
                  </a:cxn>
                  <a:cxn ang="0">
                    <a:pos x="70" y="41"/>
                  </a:cxn>
                  <a:cxn ang="0">
                    <a:pos x="69" y="26"/>
                  </a:cxn>
                  <a:cxn ang="0">
                    <a:pos x="67" y="19"/>
                  </a:cxn>
                  <a:cxn ang="0">
                    <a:pos x="63" y="13"/>
                  </a:cxn>
                  <a:cxn ang="0">
                    <a:pos x="58" y="8"/>
                  </a:cxn>
                  <a:cxn ang="0">
                    <a:pos x="53" y="5"/>
                  </a:cxn>
                  <a:cxn ang="0">
                    <a:pos x="47" y="2"/>
                  </a:cxn>
                  <a:cxn ang="0">
                    <a:pos x="39" y="0"/>
                  </a:cxn>
                  <a:cxn ang="0">
                    <a:pos x="33" y="0"/>
                  </a:cxn>
                  <a:cxn ang="0">
                    <a:pos x="26" y="1"/>
                  </a:cxn>
                  <a:cxn ang="0">
                    <a:pos x="13" y="7"/>
                  </a:cxn>
                  <a:cxn ang="0">
                    <a:pos x="5" y="18"/>
                  </a:cxn>
                  <a:cxn ang="0">
                    <a:pos x="0" y="31"/>
                  </a:cxn>
                  <a:cxn ang="0">
                    <a:pos x="1" y="46"/>
                  </a:cxn>
                  <a:cxn ang="0">
                    <a:pos x="3" y="52"/>
                  </a:cxn>
                  <a:cxn ang="0">
                    <a:pos x="7" y="58"/>
                  </a:cxn>
                  <a:cxn ang="0">
                    <a:pos x="12" y="63"/>
                  </a:cxn>
                  <a:cxn ang="0">
                    <a:pos x="17" y="67"/>
                  </a:cxn>
                  <a:cxn ang="0">
                    <a:pos x="23" y="69"/>
                  </a:cxn>
                  <a:cxn ang="0">
                    <a:pos x="31" y="72"/>
                  </a:cxn>
                  <a:cxn ang="0">
                    <a:pos x="37" y="72"/>
                  </a:cxn>
                  <a:cxn ang="0">
                    <a:pos x="44" y="70"/>
                  </a:cxn>
                </a:cxnLst>
                <a:rect l="0" t="0" r="r" b="b"/>
                <a:pathLst>
                  <a:path w="70" h="72">
                    <a:moveTo>
                      <a:pt x="44" y="70"/>
                    </a:moveTo>
                    <a:lnTo>
                      <a:pt x="57" y="64"/>
                    </a:lnTo>
                    <a:lnTo>
                      <a:pt x="65" y="53"/>
                    </a:lnTo>
                    <a:lnTo>
                      <a:pt x="70" y="41"/>
                    </a:lnTo>
                    <a:lnTo>
                      <a:pt x="69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8" y="8"/>
                    </a:lnTo>
                    <a:lnTo>
                      <a:pt x="53" y="5"/>
                    </a:lnTo>
                    <a:lnTo>
                      <a:pt x="47" y="2"/>
                    </a:lnTo>
                    <a:lnTo>
                      <a:pt x="39" y="0"/>
                    </a:lnTo>
                    <a:lnTo>
                      <a:pt x="33" y="0"/>
                    </a:lnTo>
                    <a:lnTo>
                      <a:pt x="26" y="1"/>
                    </a:lnTo>
                    <a:lnTo>
                      <a:pt x="13" y="7"/>
                    </a:lnTo>
                    <a:lnTo>
                      <a:pt x="5" y="18"/>
                    </a:lnTo>
                    <a:lnTo>
                      <a:pt x="0" y="31"/>
                    </a:lnTo>
                    <a:lnTo>
                      <a:pt x="1" y="46"/>
                    </a:lnTo>
                    <a:lnTo>
                      <a:pt x="3" y="52"/>
                    </a:lnTo>
                    <a:lnTo>
                      <a:pt x="7" y="58"/>
                    </a:lnTo>
                    <a:lnTo>
                      <a:pt x="12" y="63"/>
                    </a:lnTo>
                    <a:lnTo>
                      <a:pt x="17" y="67"/>
                    </a:lnTo>
                    <a:lnTo>
                      <a:pt x="23" y="69"/>
                    </a:lnTo>
                    <a:lnTo>
                      <a:pt x="31" y="72"/>
                    </a:lnTo>
                    <a:lnTo>
                      <a:pt x="37" y="72"/>
                    </a:lnTo>
                    <a:lnTo>
                      <a:pt x="44" y="70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1" name="Freeform 53"/>
              <p:cNvSpPr>
                <a:spLocks/>
              </p:cNvSpPr>
              <p:nvPr/>
            </p:nvSpPr>
            <p:spPr bwMode="auto">
              <a:xfrm>
                <a:off x="-60325" y="2825751"/>
                <a:ext cx="23813" cy="22225"/>
              </a:xfrm>
              <a:custGeom>
                <a:avLst/>
                <a:gdLst/>
                <a:ahLst/>
                <a:cxnLst>
                  <a:cxn ang="0">
                    <a:pos x="45" y="70"/>
                  </a:cxn>
                  <a:cxn ang="0">
                    <a:pos x="57" y="63"/>
                  </a:cxn>
                  <a:cxn ang="0">
                    <a:pos x="66" y="53"/>
                  </a:cxn>
                  <a:cxn ang="0">
                    <a:pos x="71" y="40"/>
                  </a:cxn>
                  <a:cxn ang="0">
                    <a:pos x="70" y="26"/>
                  </a:cxn>
                  <a:cxn ang="0">
                    <a:pos x="67" y="20"/>
                  </a:cxn>
                  <a:cxn ang="0">
                    <a:pos x="64" y="14"/>
                  </a:cxn>
                  <a:cxn ang="0">
                    <a:pos x="59" y="9"/>
                  </a:cxn>
                  <a:cxn ang="0">
                    <a:pos x="54" y="5"/>
                  </a:cxn>
                  <a:cxn ang="0">
                    <a:pos x="47" y="3"/>
                  </a:cxn>
                  <a:cxn ang="0">
                    <a:pos x="40" y="0"/>
                  </a:cxn>
                  <a:cxn ang="0">
                    <a:pos x="34" y="0"/>
                  </a:cxn>
                  <a:cxn ang="0">
                    <a:pos x="26" y="1"/>
                  </a:cxn>
                  <a:cxn ang="0">
                    <a:pos x="14" y="8"/>
                  </a:cxn>
                  <a:cxn ang="0">
                    <a:pos x="5" y="17"/>
                  </a:cxn>
                  <a:cxn ang="0">
                    <a:pos x="0" y="31"/>
                  </a:cxn>
                  <a:cxn ang="0">
                    <a:pos x="2" y="45"/>
                  </a:cxn>
                  <a:cxn ang="0">
                    <a:pos x="4" y="52"/>
                  </a:cxn>
                  <a:cxn ang="0">
                    <a:pos x="8" y="57"/>
                  </a:cxn>
                  <a:cxn ang="0">
                    <a:pos x="13" y="62"/>
                  </a:cxn>
                  <a:cxn ang="0">
                    <a:pos x="18" y="66"/>
                  </a:cxn>
                  <a:cxn ang="0">
                    <a:pos x="24" y="70"/>
                  </a:cxn>
                  <a:cxn ang="0">
                    <a:pos x="31" y="71"/>
                  </a:cxn>
                  <a:cxn ang="0">
                    <a:pos x="38" y="71"/>
                  </a:cxn>
                  <a:cxn ang="0">
                    <a:pos x="45" y="70"/>
                  </a:cxn>
                </a:cxnLst>
                <a:rect l="0" t="0" r="r" b="b"/>
                <a:pathLst>
                  <a:path w="71" h="71">
                    <a:moveTo>
                      <a:pt x="45" y="70"/>
                    </a:moveTo>
                    <a:lnTo>
                      <a:pt x="57" y="63"/>
                    </a:lnTo>
                    <a:lnTo>
                      <a:pt x="66" y="53"/>
                    </a:lnTo>
                    <a:lnTo>
                      <a:pt x="71" y="40"/>
                    </a:lnTo>
                    <a:lnTo>
                      <a:pt x="70" y="26"/>
                    </a:lnTo>
                    <a:lnTo>
                      <a:pt x="67" y="20"/>
                    </a:lnTo>
                    <a:lnTo>
                      <a:pt x="64" y="14"/>
                    </a:lnTo>
                    <a:lnTo>
                      <a:pt x="59" y="9"/>
                    </a:lnTo>
                    <a:lnTo>
                      <a:pt x="54" y="5"/>
                    </a:lnTo>
                    <a:lnTo>
                      <a:pt x="47" y="3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26" y="1"/>
                    </a:lnTo>
                    <a:lnTo>
                      <a:pt x="14" y="8"/>
                    </a:lnTo>
                    <a:lnTo>
                      <a:pt x="5" y="17"/>
                    </a:lnTo>
                    <a:lnTo>
                      <a:pt x="0" y="31"/>
                    </a:lnTo>
                    <a:lnTo>
                      <a:pt x="2" y="45"/>
                    </a:lnTo>
                    <a:lnTo>
                      <a:pt x="4" y="52"/>
                    </a:lnTo>
                    <a:lnTo>
                      <a:pt x="8" y="57"/>
                    </a:lnTo>
                    <a:lnTo>
                      <a:pt x="13" y="62"/>
                    </a:lnTo>
                    <a:lnTo>
                      <a:pt x="18" y="66"/>
                    </a:lnTo>
                    <a:lnTo>
                      <a:pt x="24" y="70"/>
                    </a:lnTo>
                    <a:lnTo>
                      <a:pt x="31" y="71"/>
                    </a:lnTo>
                    <a:lnTo>
                      <a:pt x="38" y="71"/>
                    </a:lnTo>
                    <a:lnTo>
                      <a:pt x="45" y="70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2" name="Freeform 54"/>
              <p:cNvSpPr>
                <a:spLocks/>
              </p:cNvSpPr>
              <p:nvPr/>
            </p:nvSpPr>
            <p:spPr bwMode="auto">
              <a:xfrm>
                <a:off x="-47625" y="2871788"/>
                <a:ext cx="23813" cy="22225"/>
              </a:xfrm>
              <a:custGeom>
                <a:avLst/>
                <a:gdLst/>
                <a:ahLst/>
                <a:cxnLst>
                  <a:cxn ang="0">
                    <a:pos x="46" y="69"/>
                  </a:cxn>
                  <a:cxn ang="0">
                    <a:pos x="58" y="63"/>
                  </a:cxn>
                  <a:cxn ang="0">
                    <a:pos x="67" y="53"/>
                  </a:cxn>
                  <a:cxn ang="0">
                    <a:pos x="72" y="39"/>
                  </a:cxn>
                  <a:cxn ang="0">
                    <a:pos x="71" y="26"/>
                  </a:cxn>
                  <a:cxn ang="0">
                    <a:pos x="68" y="19"/>
                  </a:cxn>
                  <a:cxn ang="0">
                    <a:pos x="64" y="13"/>
                  </a:cxn>
                  <a:cxn ang="0">
                    <a:pos x="60" y="8"/>
                  </a:cxn>
                  <a:cxn ang="0">
                    <a:pos x="53" y="4"/>
                  </a:cxn>
                  <a:cxn ang="0">
                    <a:pos x="47" y="2"/>
                  </a:cxn>
                  <a:cxn ang="0">
                    <a:pos x="41" y="0"/>
                  </a:cxn>
                  <a:cxn ang="0">
                    <a:pos x="33" y="0"/>
                  </a:cxn>
                  <a:cxn ang="0">
                    <a:pos x="26" y="1"/>
                  </a:cxn>
                  <a:cxn ang="0">
                    <a:pos x="14" y="7"/>
                  </a:cxn>
                  <a:cxn ang="0">
                    <a:pos x="5" y="17"/>
                  </a:cxn>
                  <a:cxn ang="0">
                    <a:pos x="0" y="31"/>
                  </a:cxn>
                  <a:cxn ang="0">
                    <a:pos x="1" y="44"/>
                  </a:cxn>
                  <a:cxn ang="0">
                    <a:pos x="4" y="50"/>
                  </a:cxn>
                  <a:cxn ang="0">
                    <a:pos x="7" y="57"/>
                  </a:cxn>
                  <a:cxn ang="0">
                    <a:pos x="12" y="62"/>
                  </a:cxn>
                  <a:cxn ang="0">
                    <a:pos x="19" y="65"/>
                  </a:cxn>
                  <a:cxn ang="0">
                    <a:pos x="25" y="68"/>
                  </a:cxn>
                  <a:cxn ang="0">
                    <a:pos x="31" y="70"/>
                  </a:cxn>
                  <a:cxn ang="0">
                    <a:pos x="38" y="70"/>
                  </a:cxn>
                  <a:cxn ang="0">
                    <a:pos x="46" y="69"/>
                  </a:cxn>
                </a:cxnLst>
                <a:rect l="0" t="0" r="r" b="b"/>
                <a:pathLst>
                  <a:path w="72" h="70">
                    <a:moveTo>
                      <a:pt x="46" y="69"/>
                    </a:moveTo>
                    <a:lnTo>
                      <a:pt x="58" y="63"/>
                    </a:lnTo>
                    <a:lnTo>
                      <a:pt x="67" y="53"/>
                    </a:lnTo>
                    <a:lnTo>
                      <a:pt x="72" y="39"/>
                    </a:lnTo>
                    <a:lnTo>
                      <a:pt x="71" y="26"/>
                    </a:lnTo>
                    <a:lnTo>
                      <a:pt x="68" y="19"/>
                    </a:lnTo>
                    <a:lnTo>
                      <a:pt x="64" y="13"/>
                    </a:lnTo>
                    <a:lnTo>
                      <a:pt x="60" y="8"/>
                    </a:lnTo>
                    <a:lnTo>
                      <a:pt x="53" y="4"/>
                    </a:lnTo>
                    <a:lnTo>
                      <a:pt x="47" y="2"/>
                    </a:lnTo>
                    <a:lnTo>
                      <a:pt x="41" y="0"/>
                    </a:lnTo>
                    <a:lnTo>
                      <a:pt x="33" y="0"/>
                    </a:lnTo>
                    <a:lnTo>
                      <a:pt x="26" y="1"/>
                    </a:lnTo>
                    <a:lnTo>
                      <a:pt x="14" y="7"/>
                    </a:lnTo>
                    <a:lnTo>
                      <a:pt x="5" y="17"/>
                    </a:lnTo>
                    <a:lnTo>
                      <a:pt x="0" y="31"/>
                    </a:lnTo>
                    <a:lnTo>
                      <a:pt x="1" y="44"/>
                    </a:lnTo>
                    <a:lnTo>
                      <a:pt x="4" y="50"/>
                    </a:lnTo>
                    <a:lnTo>
                      <a:pt x="7" y="57"/>
                    </a:lnTo>
                    <a:lnTo>
                      <a:pt x="12" y="62"/>
                    </a:lnTo>
                    <a:lnTo>
                      <a:pt x="19" y="65"/>
                    </a:lnTo>
                    <a:lnTo>
                      <a:pt x="25" y="68"/>
                    </a:lnTo>
                    <a:lnTo>
                      <a:pt x="31" y="70"/>
                    </a:lnTo>
                    <a:lnTo>
                      <a:pt x="38" y="70"/>
                    </a:lnTo>
                    <a:lnTo>
                      <a:pt x="46" y="69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3" name="Freeform 55"/>
              <p:cNvSpPr>
                <a:spLocks/>
              </p:cNvSpPr>
              <p:nvPr/>
            </p:nvSpPr>
            <p:spPr bwMode="auto">
              <a:xfrm>
                <a:off x="-33338" y="2919413"/>
                <a:ext cx="22225" cy="22225"/>
              </a:xfrm>
              <a:custGeom>
                <a:avLst/>
                <a:gdLst/>
                <a:ahLst/>
                <a:cxnLst>
                  <a:cxn ang="0">
                    <a:pos x="45" y="69"/>
                  </a:cxn>
                  <a:cxn ang="0">
                    <a:pos x="57" y="63"/>
                  </a:cxn>
                  <a:cxn ang="0">
                    <a:pos x="66" y="53"/>
                  </a:cxn>
                  <a:cxn ang="0">
                    <a:pos x="71" y="40"/>
                  </a:cxn>
                  <a:cxn ang="0">
                    <a:pos x="69" y="26"/>
                  </a:cxn>
                  <a:cxn ang="0">
                    <a:pos x="67" y="19"/>
                  </a:cxn>
                  <a:cxn ang="0">
                    <a:pos x="63" y="12"/>
                  </a:cxn>
                  <a:cxn ang="0">
                    <a:pos x="58" y="7"/>
                  </a:cxn>
                  <a:cxn ang="0">
                    <a:pos x="53" y="4"/>
                  </a:cxn>
                  <a:cxn ang="0">
                    <a:pos x="47" y="1"/>
                  </a:cxn>
                  <a:cxn ang="0">
                    <a:pos x="40" y="0"/>
                  </a:cxn>
                  <a:cxn ang="0">
                    <a:pos x="33" y="0"/>
                  </a:cxn>
                  <a:cxn ang="0">
                    <a:pos x="26" y="1"/>
                  </a:cxn>
                  <a:cxn ang="0">
                    <a:pos x="14" y="7"/>
                  </a:cxn>
                  <a:cxn ang="0">
                    <a:pos x="5" y="17"/>
                  </a:cxn>
                  <a:cxn ang="0">
                    <a:pos x="0" y="31"/>
                  </a:cxn>
                  <a:cxn ang="0">
                    <a:pos x="1" y="45"/>
                  </a:cxn>
                  <a:cxn ang="0">
                    <a:pos x="4" y="51"/>
                  </a:cxn>
                  <a:cxn ang="0">
                    <a:pos x="7" y="57"/>
                  </a:cxn>
                  <a:cxn ang="0">
                    <a:pos x="12" y="62"/>
                  </a:cxn>
                  <a:cxn ang="0">
                    <a:pos x="17" y="66"/>
                  </a:cxn>
                  <a:cxn ang="0">
                    <a:pos x="23" y="68"/>
                  </a:cxn>
                  <a:cxn ang="0">
                    <a:pos x="31" y="71"/>
                  </a:cxn>
                  <a:cxn ang="0">
                    <a:pos x="37" y="71"/>
                  </a:cxn>
                  <a:cxn ang="0">
                    <a:pos x="45" y="69"/>
                  </a:cxn>
                </a:cxnLst>
                <a:rect l="0" t="0" r="r" b="b"/>
                <a:pathLst>
                  <a:path w="71" h="71">
                    <a:moveTo>
                      <a:pt x="45" y="69"/>
                    </a:moveTo>
                    <a:lnTo>
                      <a:pt x="57" y="63"/>
                    </a:lnTo>
                    <a:lnTo>
                      <a:pt x="66" y="53"/>
                    </a:lnTo>
                    <a:lnTo>
                      <a:pt x="71" y="40"/>
                    </a:lnTo>
                    <a:lnTo>
                      <a:pt x="69" y="26"/>
                    </a:lnTo>
                    <a:lnTo>
                      <a:pt x="67" y="19"/>
                    </a:lnTo>
                    <a:lnTo>
                      <a:pt x="63" y="12"/>
                    </a:lnTo>
                    <a:lnTo>
                      <a:pt x="58" y="7"/>
                    </a:lnTo>
                    <a:lnTo>
                      <a:pt x="53" y="4"/>
                    </a:lnTo>
                    <a:lnTo>
                      <a:pt x="47" y="1"/>
                    </a:lnTo>
                    <a:lnTo>
                      <a:pt x="40" y="0"/>
                    </a:lnTo>
                    <a:lnTo>
                      <a:pt x="33" y="0"/>
                    </a:lnTo>
                    <a:lnTo>
                      <a:pt x="26" y="1"/>
                    </a:lnTo>
                    <a:lnTo>
                      <a:pt x="14" y="7"/>
                    </a:lnTo>
                    <a:lnTo>
                      <a:pt x="5" y="17"/>
                    </a:lnTo>
                    <a:lnTo>
                      <a:pt x="0" y="31"/>
                    </a:lnTo>
                    <a:lnTo>
                      <a:pt x="1" y="45"/>
                    </a:lnTo>
                    <a:lnTo>
                      <a:pt x="4" y="51"/>
                    </a:lnTo>
                    <a:lnTo>
                      <a:pt x="7" y="57"/>
                    </a:lnTo>
                    <a:lnTo>
                      <a:pt x="12" y="62"/>
                    </a:lnTo>
                    <a:lnTo>
                      <a:pt x="17" y="66"/>
                    </a:lnTo>
                    <a:lnTo>
                      <a:pt x="23" y="68"/>
                    </a:lnTo>
                    <a:lnTo>
                      <a:pt x="31" y="71"/>
                    </a:lnTo>
                    <a:lnTo>
                      <a:pt x="37" y="71"/>
                    </a:lnTo>
                    <a:lnTo>
                      <a:pt x="45" y="69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5" name="Freeform 56"/>
              <p:cNvSpPr>
                <a:spLocks/>
              </p:cNvSpPr>
              <p:nvPr/>
            </p:nvSpPr>
            <p:spPr bwMode="auto">
              <a:xfrm>
                <a:off x="-20638" y="2965451"/>
                <a:ext cx="22225" cy="22225"/>
              </a:xfrm>
              <a:custGeom>
                <a:avLst/>
                <a:gdLst/>
                <a:ahLst/>
                <a:cxnLst>
                  <a:cxn ang="0">
                    <a:pos x="44" y="71"/>
                  </a:cxn>
                  <a:cxn ang="0">
                    <a:pos x="57" y="65"/>
                  </a:cxn>
                  <a:cxn ang="0">
                    <a:pos x="65" y="53"/>
                  </a:cxn>
                  <a:cxn ang="0">
                    <a:pos x="70" y="41"/>
                  </a:cxn>
                  <a:cxn ang="0">
                    <a:pos x="69" y="26"/>
                  </a:cxn>
                  <a:cxn ang="0">
                    <a:pos x="67" y="20"/>
                  </a:cxn>
                  <a:cxn ang="0">
                    <a:pos x="63" y="14"/>
                  </a:cxn>
                  <a:cxn ang="0">
                    <a:pos x="58" y="9"/>
                  </a:cxn>
                  <a:cxn ang="0">
                    <a:pos x="53" y="5"/>
                  </a:cxn>
                  <a:cxn ang="0">
                    <a:pos x="47" y="3"/>
                  </a:cxn>
                  <a:cxn ang="0">
                    <a:pos x="39" y="0"/>
                  </a:cxn>
                  <a:cxn ang="0">
                    <a:pos x="33" y="0"/>
                  </a:cxn>
                  <a:cxn ang="0">
                    <a:pos x="26" y="1"/>
                  </a:cxn>
                  <a:cxn ang="0">
                    <a:pos x="13" y="8"/>
                  </a:cxn>
                  <a:cxn ang="0">
                    <a:pos x="5" y="19"/>
                  </a:cxn>
                  <a:cxn ang="0">
                    <a:pos x="0" y="31"/>
                  </a:cxn>
                  <a:cxn ang="0">
                    <a:pos x="1" y="46"/>
                  </a:cxn>
                  <a:cxn ang="0">
                    <a:pos x="3" y="52"/>
                  </a:cxn>
                  <a:cxn ang="0">
                    <a:pos x="7" y="58"/>
                  </a:cxn>
                  <a:cxn ang="0">
                    <a:pos x="12" y="63"/>
                  </a:cxn>
                  <a:cxn ang="0">
                    <a:pos x="17" y="67"/>
                  </a:cxn>
                  <a:cxn ang="0">
                    <a:pos x="23" y="70"/>
                  </a:cxn>
                  <a:cxn ang="0">
                    <a:pos x="31" y="72"/>
                  </a:cxn>
                  <a:cxn ang="0">
                    <a:pos x="37" y="72"/>
                  </a:cxn>
                  <a:cxn ang="0">
                    <a:pos x="44" y="71"/>
                  </a:cxn>
                </a:cxnLst>
                <a:rect l="0" t="0" r="r" b="b"/>
                <a:pathLst>
                  <a:path w="70" h="72">
                    <a:moveTo>
                      <a:pt x="44" y="71"/>
                    </a:moveTo>
                    <a:lnTo>
                      <a:pt x="57" y="65"/>
                    </a:lnTo>
                    <a:lnTo>
                      <a:pt x="65" y="53"/>
                    </a:lnTo>
                    <a:lnTo>
                      <a:pt x="70" y="41"/>
                    </a:lnTo>
                    <a:lnTo>
                      <a:pt x="69" y="26"/>
                    </a:lnTo>
                    <a:lnTo>
                      <a:pt x="67" y="20"/>
                    </a:lnTo>
                    <a:lnTo>
                      <a:pt x="63" y="14"/>
                    </a:lnTo>
                    <a:lnTo>
                      <a:pt x="58" y="9"/>
                    </a:lnTo>
                    <a:lnTo>
                      <a:pt x="53" y="5"/>
                    </a:lnTo>
                    <a:lnTo>
                      <a:pt x="47" y="3"/>
                    </a:lnTo>
                    <a:lnTo>
                      <a:pt x="39" y="0"/>
                    </a:lnTo>
                    <a:lnTo>
                      <a:pt x="33" y="0"/>
                    </a:lnTo>
                    <a:lnTo>
                      <a:pt x="26" y="1"/>
                    </a:lnTo>
                    <a:lnTo>
                      <a:pt x="13" y="8"/>
                    </a:lnTo>
                    <a:lnTo>
                      <a:pt x="5" y="19"/>
                    </a:lnTo>
                    <a:lnTo>
                      <a:pt x="0" y="31"/>
                    </a:lnTo>
                    <a:lnTo>
                      <a:pt x="1" y="46"/>
                    </a:lnTo>
                    <a:lnTo>
                      <a:pt x="3" y="52"/>
                    </a:lnTo>
                    <a:lnTo>
                      <a:pt x="7" y="58"/>
                    </a:lnTo>
                    <a:lnTo>
                      <a:pt x="12" y="63"/>
                    </a:lnTo>
                    <a:lnTo>
                      <a:pt x="17" y="67"/>
                    </a:lnTo>
                    <a:lnTo>
                      <a:pt x="23" y="70"/>
                    </a:lnTo>
                    <a:lnTo>
                      <a:pt x="31" y="72"/>
                    </a:lnTo>
                    <a:lnTo>
                      <a:pt x="37" y="72"/>
                    </a:lnTo>
                    <a:lnTo>
                      <a:pt x="44" y="71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6" name="Freeform 57"/>
              <p:cNvSpPr>
                <a:spLocks/>
              </p:cNvSpPr>
              <p:nvPr/>
            </p:nvSpPr>
            <p:spPr bwMode="auto">
              <a:xfrm>
                <a:off x="-9525" y="3011488"/>
                <a:ext cx="23813" cy="22225"/>
              </a:xfrm>
              <a:custGeom>
                <a:avLst/>
                <a:gdLst/>
                <a:ahLst/>
                <a:cxnLst>
                  <a:cxn ang="0">
                    <a:pos x="46" y="69"/>
                  </a:cxn>
                  <a:cxn ang="0">
                    <a:pos x="59" y="63"/>
                  </a:cxn>
                  <a:cxn ang="0">
                    <a:pos x="67" y="53"/>
                  </a:cxn>
                  <a:cxn ang="0">
                    <a:pos x="71" y="39"/>
                  </a:cxn>
                  <a:cxn ang="0">
                    <a:pos x="70" y="26"/>
                  </a:cxn>
                  <a:cxn ang="0">
                    <a:pos x="67" y="19"/>
                  </a:cxn>
                  <a:cxn ang="0">
                    <a:pos x="64" y="13"/>
                  </a:cxn>
                  <a:cxn ang="0">
                    <a:pos x="59" y="8"/>
                  </a:cxn>
                  <a:cxn ang="0">
                    <a:pos x="54" y="5"/>
                  </a:cxn>
                  <a:cxn ang="0">
                    <a:pos x="47" y="2"/>
                  </a:cxn>
                  <a:cxn ang="0">
                    <a:pos x="41" y="0"/>
                  </a:cxn>
                  <a:cxn ang="0">
                    <a:pos x="34" y="0"/>
                  </a:cxn>
                  <a:cxn ang="0">
                    <a:pos x="26" y="1"/>
                  </a:cxn>
                  <a:cxn ang="0">
                    <a:pos x="14" y="7"/>
                  </a:cxn>
                  <a:cxn ang="0">
                    <a:pos x="5" y="17"/>
                  </a:cxn>
                  <a:cxn ang="0">
                    <a:pos x="0" y="31"/>
                  </a:cxn>
                  <a:cxn ang="0">
                    <a:pos x="2" y="44"/>
                  </a:cxn>
                  <a:cxn ang="0">
                    <a:pos x="4" y="52"/>
                  </a:cxn>
                  <a:cxn ang="0">
                    <a:pos x="8" y="57"/>
                  </a:cxn>
                  <a:cxn ang="0">
                    <a:pos x="13" y="62"/>
                  </a:cxn>
                  <a:cxn ang="0">
                    <a:pos x="19" y="65"/>
                  </a:cxn>
                  <a:cxn ang="0">
                    <a:pos x="25" y="69"/>
                  </a:cxn>
                  <a:cxn ang="0">
                    <a:pos x="31" y="70"/>
                  </a:cxn>
                  <a:cxn ang="0">
                    <a:pos x="39" y="70"/>
                  </a:cxn>
                  <a:cxn ang="0">
                    <a:pos x="46" y="69"/>
                  </a:cxn>
                </a:cxnLst>
                <a:rect l="0" t="0" r="r" b="b"/>
                <a:pathLst>
                  <a:path w="71" h="70">
                    <a:moveTo>
                      <a:pt x="46" y="69"/>
                    </a:moveTo>
                    <a:lnTo>
                      <a:pt x="59" y="63"/>
                    </a:lnTo>
                    <a:lnTo>
                      <a:pt x="67" y="53"/>
                    </a:lnTo>
                    <a:lnTo>
                      <a:pt x="71" y="39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4" y="13"/>
                    </a:lnTo>
                    <a:lnTo>
                      <a:pt x="59" y="8"/>
                    </a:lnTo>
                    <a:lnTo>
                      <a:pt x="54" y="5"/>
                    </a:lnTo>
                    <a:lnTo>
                      <a:pt x="47" y="2"/>
                    </a:lnTo>
                    <a:lnTo>
                      <a:pt x="41" y="0"/>
                    </a:lnTo>
                    <a:lnTo>
                      <a:pt x="34" y="0"/>
                    </a:lnTo>
                    <a:lnTo>
                      <a:pt x="26" y="1"/>
                    </a:lnTo>
                    <a:lnTo>
                      <a:pt x="14" y="7"/>
                    </a:lnTo>
                    <a:lnTo>
                      <a:pt x="5" y="17"/>
                    </a:lnTo>
                    <a:lnTo>
                      <a:pt x="0" y="31"/>
                    </a:lnTo>
                    <a:lnTo>
                      <a:pt x="2" y="44"/>
                    </a:lnTo>
                    <a:lnTo>
                      <a:pt x="4" y="52"/>
                    </a:lnTo>
                    <a:lnTo>
                      <a:pt x="8" y="57"/>
                    </a:lnTo>
                    <a:lnTo>
                      <a:pt x="13" y="62"/>
                    </a:lnTo>
                    <a:lnTo>
                      <a:pt x="19" y="65"/>
                    </a:lnTo>
                    <a:lnTo>
                      <a:pt x="25" y="69"/>
                    </a:lnTo>
                    <a:lnTo>
                      <a:pt x="31" y="70"/>
                    </a:lnTo>
                    <a:lnTo>
                      <a:pt x="39" y="70"/>
                    </a:lnTo>
                    <a:lnTo>
                      <a:pt x="46" y="69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8" name="Freeform 58"/>
              <p:cNvSpPr>
                <a:spLocks/>
              </p:cNvSpPr>
              <p:nvPr/>
            </p:nvSpPr>
            <p:spPr bwMode="auto">
              <a:xfrm>
                <a:off x="4762" y="3057526"/>
                <a:ext cx="22225" cy="22225"/>
              </a:xfrm>
              <a:custGeom>
                <a:avLst/>
                <a:gdLst/>
                <a:ahLst/>
                <a:cxnLst>
                  <a:cxn ang="0">
                    <a:pos x="45" y="70"/>
                  </a:cxn>
                  <a:cxn ang="0">
                    <a:pos x="57" y="63"/>
                  </a:cxn>
                  <a:cxn ang="0">
                    <a:pos x="66" y="53"/>
                  </a:cxn>
                  <a:cxn ang="0">
                    <a:pos x="71" y="40"/>
                  </a:cxn>
                  <a:cxn ang="0">
                    <a:pos x="70" y="26"/>
                  </a:cxn>
                  <a:cxn ang="0">
                    <a:pos x="67" y="20"/>
                  </a:cxn>
                  <a:cxn ang="0">
                    <a:pos x="63" y="14"/>
                  </a:cxn>
                  <a:cxn ang="0">
                    <a:pos x="58" y="9"/>
                  </a:cxn>
                  <a:cxn ang="0">
                    <a:pos x="54" y="5"/>
                  </a:cxn>
                  <a:cxn ang="0">
                    <a:pos x="47" y="2"/>
                  </a:cxn>
                  <a:cxn ang="0">
                    <a:pos x="40" y="0"/>
                  </a:cxn>
                  <a:cxn ang="0">
                    <a:pos x="34" y="0"/>
                  </a:cxn>
                  <a:cxn ang="0">
                    <a:pos x="26" y="1"/>
                  </a:cxn>
                  <a:cxn ang="0">
                    <a:pos x="14" y="7"/>
                  </a:cxn>
                  <a:cxn ang="0">
                    <a:pos x="5" y="17"/>
                  </a:cxn>
                  <a:cxn ang="0">
                    <a:pos x="0" y="31"/>
                  </a:cxn>
                  <a:cxn ang="0">
                    <a:pos x="1" y="45"/>
                  </a:cxn>
                  <a:cxn ang="0">
                    <a:pos x="4" y="51"/>
                  </a:cxn>
                  <a:cxn ang="0">
                    <a:pos x="8" y="57"/>
                  </a:cxn>
                  <a:cxn ang="0">
                    <a:pos x="13" y="62"/>
                  </a:cxn>
                  <a:cxn ang="0">
                    <a:pos x="18" y="66"/>
                  </a:cxn>
                  <a:cxn ang="0">
                    <a:pos x="24" y="68"/>
                  </a:cxn>
                  <a:cxn ang="0">
                    <a:pos x="31" y="71"/>
                  </a:cxn>
                  <a:cxn ang="0">
                    <a:pos x="37" y="71"/>
                  </a:cxn>
                  <a:cxn ang="0">
                    <a:pos x="45" y="70"/>
                  </a:cxn>
                </a:cxnLst>
                <a:rect l="0" t="0" r="r" b="b"/>
                <a:pathLst>
                  <a:path w="71" h="71">
                    <a:moveTo>
                      <a:pt x="45" y="70"/>
                    </a:moveTo>
                    <a:lnTo>
                      <a:pt x="57" y="63"/>
                    </a:lnTo>
                    <a:lnTo>
                      <a:pt x="66" y="53"/>
                    </a:lnTo>
                    <a:lnTo>
                      <a:pt x="71" y="40"/>
                    </a:lnTo>
                    <a:lnTo>
                      <a:pt x="70" y="26"/>
                    </a:lnTo>
                    <a:lnTo>
                      <a:pt x="67" y="20"/>
                    </a:lnTo>
                    <a:lnTo>
                      <a:pt x="63" y="14"/>
                    </a:lnTo>
                    <a:lnTo>
                      <a:pt x="58" y="9"/>
                    </a:lnTo>
                    <a:lnTo>
                      <a:pt x="54" y="5"/>
                    </a:lnTo>
                    <a:lnTo>
                      <a:pt x="47" y="2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26" y="1"/>
                    </a:lnTo>
                    <a:lnTo>
                      <a:pt x="14" y="7"/>
                    </a:lnTo>
                    <a:lnTo>
                      <a:pt x="5" y="17"/>
                    </a:lnTo>
                    <a:lnTo>
                      <a:pt x="0" y="31"/>
                    </a:lnTo>
                    <a:lnTo>
                      <a:pt x="1" y="45"/>
                    </a:lnTo>
                    <a:lnTo>
                      <a:pt x="4" y="51"/>
                    </a:lnTo>
                    <a:lnTo>
                      <a:pt x="8" y="57"/>
                    </a:lnTo>
                    <a:lnTo>
                      <a:pt x="13" y="62"/>
                    </a:lnTo>
                    <a:lnTo>
                      <a:pt x="18" y="66"/>
                    </a:lnTo>
                    <a:lnTo>
                      <a:pt x="24" y="68"/>
                    </a:lnTo>
                    <a:lnTo>
                      <a:pt x="31" y="71"/>
                    </a:lnTo>
                    <a:lnTo>
                      <a:pt x="37" y="71"/>
                    </a:lnTo>
                    <a:lnTo>
                      <a:pt x="45" y="70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9" name="Freeform 59"/>
              <p:cNvSpPr>
                <a:spLocks/>
              </p:cNvSpPr>
              <p:nvPr/>
            </p:nvSpPr>
            <p:spPr bwMode="auto">
              <a:xfrm>
                <a:off x="-131763" y="2795588"/>
                <a:ext cx="22225" cy="22225"/>
              </a:xfrm>
              <a:custGeom>
                <a:avLst/>
                <a:gdLst/>
                <a:ahLst/>
                <a:cxnLst>
                  <a:cxn ang="0">
                    <a:pos x="45" y="69"/>
                  </a:cxn>
                  <a:cxn ang="0">
                    <a:pos x="57" y="63"/>
                  </a:cxn>
                  <a:cxn ang="0">
                    <a:pos x="66" y="53"/>
                  </a:cxn>
                  <a:cxn ang="0">
                    <a:pos x="71" y="39"/>
                  </a:cxn>
                  <a:cxn ang="0">
                    <a:pos x="70" y="26"/>
                  </a:cxn>
                  <a:cxn ang="0">
                    <a:pos x="67" y="20"/>
                  </a:cxn>
                  <a:cxn ang="0">
                    <a:pos x="63" y="13"/>
                  </a:cxn>
                  <a:cxn ang="0">
                    <a:pos x="58" y="8"/>
                  </a:cxn>
                  <a:cxn ang="0">
                    <a:pos x="53" y="5"/>
                  </a:cxn>
                  <a:cxn ang="0">
                    <a:pos x="47" y="2"/>
                  </a:cxn>
                  <a:cxn ang="0">
                    <a:pos x="40" y="0"/>
                  </a:cxn>
                  <a:cxn ang="0">
                    <a:pos x="34" y="0"/>
                  </a:cxn>
                  <a:cxn ang="0">
                    <a:pos x="26" y="1"/>
                  </a:cxn>
                  <a:cxn ang="0">
                    <a:pos x="13" y="7"/>
                  </a:cxn>
                  <a:cxn ang="0">
                    <a:pos x="4" y="17"/>
                  </a:cxn>
                  <a:cxn ang="0">
                    <a:pos x="0" y="31"/>
                  </a:cxn>
                  <a:cxn ang="0">
                    <a:pos x="1" y="44"/>
                  </a:cxn>
                  <a:cxn ang="0">
                    <a:pos x="4" y="52"/>
                  </a:cxn>
                  <a:cxn ang="0">
                    <a:pos x="8" y="58"/>
                  </a:cxn>
                  <a:cxn ang="0">
                    <a:pos x="13" y="63"/>
                  </a:cxn>
                  <a:cxn ang="0">
                    <a:pos x="18" y="67"/>
                  </a:cxn>
                  <a:cxn ang="0">
                    <a:pos x="24" y="69"/>
                  </a:cxn>
                  <a:cxn ang="0">
                    <a:pos x="31" y="70"/>
                  </a:cxn>
                  <a:cxn ang="0">
                    <a:pos x="37" y="70"/>
                  </a:cxn>
                  <a:cxn ang="0">
                    <a:pos x="45" y="69"/>
                  </a:cxn>
                </a:cxnLst>
                <a:rect l="0" t="0" r="r" b="b"/>
                <a:pathLst>
                  <a:path w="71" h="70">
                    <a:moveTo>
                      <a:pt x="45" y="69"/>
                    </a:moveTo>
                    <a:lnTo>
                      <a:pt x="57" y="63"/>
                    </a:lnTo>
                    <a:lnTo>
                      <a:pt x="66" y="53"/>
                    </a:lnTo>
                    <a:lnTo>
                      <a:pt x="71" y="39"/>
                    </a:lnTo>
                    <a:lnTo>
                      <a:pt x="70" y="26"/>
                    </a:lnTo>
                    <a:lnTo>
                      <a:pt x="67" y="20"/>
                    </a:lnTo>
                    <a:lnTo>
                      <a:pt x="63" y="13"/>
                    </a:lnTo>
                    <a:lnTo>
                      <a:pt x="58" y="8"/>
                    </a:lnTo>
                    <a:lnTo>
                      <a:pt x="53" y="5"/>
                    </a:lnTo>
                    <a:lnTo>
                      <a:pt x="47" y="2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26" y="1"/>
                    </a:lnTo>
                    <a:lnTo>
                      <a:pt x="13" y="7"/>
                    </a:lnTo>
                    <a:lnTo>
                      <a:pt x="4" y="17"/>
                    </a:lnTo>
                    <a:lnTo>
                      <a:pt x="0" y="31"/>
                    </a:lnTo>
                    <a:lnTo>
                      <a:pt x="1" y="44"/>
                    </a:lnTo>
                    <a:lnTo>
                      <a:pt x="4" y="52"/>
                    </a:lnTo>
                    <a:lnTo>
                      <a:pt x="8" y="58"/>
                    </a:lnTo>
                    <a:lnTo>
                      <a:pt x="13" y="63"/>
                    </a:lnTo>
                    <a:lnTo>
                      <a:pt x="18" y="67"/>
                    </a:lnTo>
                    <a:lnTo>
                      <a:pt x="24" y="69"/>
                    </a:lnTo>
                    <a:lnTo>
                      <a:pt x="31" y="70"/>
                    </a:lnTo>
                    <a:lnTo>
                      <a:pt x="37" y="70"/>
                    </a:lnTo>
                    <a:lnTo>
                      <a:pt x="45" y="69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0" name="Freeform 60"/>
              <p:cNvSpPr>
                <a:spLocks/>
              </p:cNvSpPr>
              <p:nvPr/>
            </p:nvSpPr>
            <p:spPr bwMode="auto">
              <a:xfrm>
                <a:off x="-119063" y="2841626"/>
                <a:ext cx="22225" cy="23813"/>
              </a:xfrm>
              <a:custGeom>
                <a:avLst/>
                <a:gdLst/>
                <a:ahLst/>
                <a:cxnLst>
                  <a:cxn ang="0">
                    <a:pos x="44" y="70"/>
                  </a:cxn>
                  <a:cxn ang="0">
                    <a:pos x="57" y="63"/>
                  </a:cxn>
                  <a:cxn ang="0">
                    <a:pos x="66" y="54"/>
                  </a:cxn>
                  <a:cxn ang="0">
                    <a:pos x="71" y="40"/>
                  </a:cxn>
                  <a:cxn ang="0">
                    <a:pos x="69" y="26"/>
                  </a:cxn>
                  <a:cxn ang="0">
                    <a:pos x="67" y="20"/>
                  </a:cxn>
                  <a:cxn ang="0">
                    <a:pos x="63" y="14"/>
                  </a:cxn>
                  <a:cxn ang="0">
                    <a:pos x="58" y="9"/>
                  </a:cxn>
                  <a:cxn ang="0">
                    <a:pos x="53" y="5"/>
                  </a:cxn>
                  <a:cxn ang="0">
                    <a:pos x="47" y="3"/>
                  </a:cxn>
                  <a:cxn ang="0">
                    <a:pos x="40" y="0"/>
                  </a:cxn>
                  <a:cxn ang="0">
                    <a:pos x="33" y="0"/>
                  </a:cxn>
                  <a:cxn ang="0">
                    <a:pos x="26" y="1"/>
                  </a:cxn>
                  <a:cxn ang="0">
                    <a:pos x="13" y="8"/>
                  </a:cxn>
                  <a:cxn ang="0">
                    <a:pos x="5" y="18"/>
                  </a:cxn>
                  <a:cxn ang="0">
                    <a:pos x="0" y="31"/>
                  </a:cxn>
                  <a:cxn ang="0">
                    <a:pos x="1" y="45"/>
                  </a:cxn>
                  <a:cxn ang="0">
                    <a:pos x="4" y="51"/>
                  </a:cxn>
                  <a:cxn ang="0">
                    <a:pos x="7" y="57"/>
                  </a:cxn>
                  <a:cxn ang="0">
                    <a:pos x="12" y="62"/>
                  </a:cxn>
                  <a:cxn ang="0">
                    <a:pos x="17" y="66"/>
                  </a:cxn>
                  <a:cxn ang="0">
                    <a:pos x="23" y="68"/>
                  </a:cxn>
                  <a:cxn ang="0">
                    <a:pos x="31" y="71"/>
                  </a:cxn>
                  <a:cxn ang="0">
                    <a:pos x="37" y="71"/>
                  </a:cxn>
                  <a:cxn ang="0">
                    <a:pos x="44" y="70"/>
                  </a:cxn>
                </a:cxnLst>
                <a:rect l="0" t="0" r="r" b="b"/>
                <a:pathLst>
                  <a:path w="71" h="71">
                    <a:moveTo>
                      <a:pt x="44" y="70"/>
                    </a:moveTo>
                    <a:lnTo>
                      <a:pt x="57" y="63"/>
                    </a:lnTo>
                    <a:lnTo>
                      <a:pt x="66" y="54"/>
                    </a:lnTo>
                    <a:lnTo>
                      <a:pt x="71" y="40"/>
                    </a:lnTo>
                    <a:lnTo>
                      <a:pt x="69" y="26"/>
                    </a:lnTo>
                    <a:lnTo>
                      <a:pt x="67" y="20"/>
                    </a:lnTo>
                    <a:lnTo>
                      <a:pt x="63" y="14"/>
                    </a:lnTo>
                    <a:lnTo>
                      <a:pt x="58" y="9"/>
                    </a:lnTo>
                    <a:lnTo>
                      <a:pt x="53" y="5"/>
                    </a:lnTo>
                    <a:lnTo>
                      <a:pt x="47" y="3"/>
                    </a:lnTo>
                    <a:lnTo>
                      <a:pt x="40" y="0"/>
                    </a:lnTo>
                    <a:lnTo>
                      <a:pt x="33" y="0"/>
                    </a:lnTo>
                    <a:lnTo>
                      <a:pt x="26" y="1"/>
                    </a:lnTo>
                    <a:lnTo>
                      <a:pt x="13" y="8"/>
                    </a:lnTo>
                    <a:lnTo>
                      <a:pt x="5" y="18"/>
                    </a:lnTo>
                    <a:lnTo>
                      <a:pt x="0" y="31"/>
                    </a:lnTo>
                    <a:lnTo>
                      <a:pt x="1" y="45"/>
                    </a:lnTo>
                    <a:lnTo>
                      <a:pt x="4" y="51"/>
                    </a:lnTo>
                    <a:lnTo>
                      <a:pt x="7" y="57"/>
                    </a:lnTo>
                    <a:lnTo>
                      <a:pt x="12" y="62"/>
                    </a:lnTo>
                    <a:lnTo>
                      <a:pt x="17" y="66"/>
                    </a:lnTo>
                    <a:lnTo>
                      <a:pt x="23" y="68"/>
                    </a:lnTo>
                    <a:lnTo>
                      <a:pt x="31" y="71"/>
                    </a:lnTo>
                    <a:lnTo>
                      <a:pt x="37" y="71"/>
                    </a:lnTo>
                    <a:lnTo>
                      <a:pt x="44" y="70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1" name="Freeform 61"/>
              <p:cNvSpPr>
                <a:spLocks/>
              </p:cNvSpPr>
              <p:nvPr/>
            </p:nvSpPr>
            <p:spPr bwMode="auto">
              <a:xfrm>
                <a:off x="-106363" y="2889251"/>
                <a:ext cx="22225" cy="22225"/>
              </a:xfrm>
              <a:custGeom>
                <a:avLst/>
                <a:gdLst/>
                <a:ahLst/>
                <a:cxnLst>
                  <a:cxn ang="0">
                    <a:pos x="44" y="69"/>
                  </a:cxn>
                  <a:cxn ang="0">
                    <a:pos x="58" y="63"/>
                  </a:cxn>
                  <a:cxn ang="0">
                    <a:pos x="66" y="53"/>
                  </a:cxn>
                  <a:cxn ang="0">
                    <a:pos x="70" y="39"/>
                  </a:cxn>
                  <a:cxn ang="0">
                    <a:pos x="69" y="26"/>
                  </a:cxn>
                  <a:cxn ang="0">
                    <a:pos x="66" y="18"/>
                  </a:cxn>
                  <a:cxn ang="0">
                    <a:pos x="63" y="13"/>
                  </a:cxn>
                  <a:cxn ang="0">
                    <a:pos x="58" y="8"/>
                  </a:cxn>
                  <a:cxn ang="0">
                    <a:pos x="53" y="3"/>
                  </a:cxn>
                  <a:cxn ang="0">
                    <a:pos x="47" y="1"/>
                  </a:cxn>
                  <a:cxn ang="0">
                    <a:pos x="39" y="0"/>
                  </a:cxn>
                  <a:cxn ang="0">
                    <a:pos x="33" y="0"/>
                  </a:cxn>
                  <a:cxn ang="0">
                    <a:pos x="26" y="1"/>
                  </a:cxn>
                  <a:cxn ang="0">
                    <a:pos x="13" y="7"/>
                  </a:cxn>
                  <a:cxn ang="0">
                    <a:pos x="4" y="17"/>
                  </a:cxn>
                  <a:cxn ang="0">
                    <a:pos x="0" y="31"/>
                  </a:cxn>
                  <a:cxn ang="0">
                    <a:pos x="1" y="44"/>
                  </a:cxn>
                  <a:cxn ang="0">
                    <a:pos x="3" y="51"/>
                  </a:cxn>
                  <a:cxn ang="0">
                    <a:pos x="7" y="57"/>
                  </a:cxn>
                  <a:cxn ang="0">
                    <a:pos x="12" y="62"/>
                  </a:cxn>
                  <a:cxn ang="0">
                    <a:pos x="17" y="65"/>
                  </a:cxn>
                  <a:cxn ang="0">
                    <a:pos x="23" y="68"/>
                  </a:cxn>
                  <a:cxn ang="0">
                    <a:pos x="31" y="70"/>
                  </a:cxn>
                  <a:cxn ang="0">
                    <a:pos x="37" y="70"/>
                  </a:cxn>
                  <a:cxn ang="0">
                    <a:pos x="44" y="69"/>
                  </a:cxn>
                </a:cxnLst>
                <a:rect l="0" t="0" r="r" b="b"/>
                <a:pathLst>
                  <a:path w="70" h="70">
                    <a:moveTo>
                      <a:pt x="44" y="69"/>
                    </a:moveTo>
                    <a:lnTo>
                      <a:pt x="58" y="63"/>
                    </a:lnTo>
                    <a:lnTo>
                      <a:pt x="66" y="53"/>
                    </a:lnTo>
                    <a:lnTo>
                      <a:pt x="70" y="39"/>
                    </a:lnTo>
                    <a:lnTo>
                      <a:pt x="69" y="26"/>
                    </a:lnTo>
                    <a:lnTo>
                      <a:pt x="66" y="18"/>
                    </a:lnTo>
                    <a:lnTo>
                      <a:pt x="63" y="13"/>
                    </a:lnTo>
                    <a:lnTo>
                      <a:pt x="58" y="8"/>
                    </a:lnTo>
                    <a:lnTo>
                      <a:pt x="53" y="3"/>
                    </a:lnTo>
                    <a:lnTo>
                      <a:pt x="47" y="1"/>
                    </a:lnTo>
                    <a:lnTo>
                      <a:pt x="39" y="0"/>
                    </a:lnTo>
                    <a:lnTo>
                      <a:pt x="33" y="0"/>
                    </a:lnTo>
                    <a:lnTo>
                      <a:pt x="26" y="1"/>
                    </a:lnTo>
                    <a:lnTo>
                      <a:pt x="13" y="7"/>
                    </a:lnTo>
                    <a:lnTo>
                      <a:pt x="4" y="17"/>
                    </a:lnTo>
                    <a:lnTo>
                      <a:pt x="0" y="31"/>
                    </a:lnTo>
                    <a:lnTo>
                      <a:pt x="1" y="44"/>
                    </a:lnTo>
                    <a:lnTo>
                      <a:pt x="3" y="51"/>
                    </a:lnTo>
                    <a:lnTo>
                      <a:pt x="7" y="57"/>
                    </a:lnTo>
                    <a:lnTo>
                      <a:pt x="12" y="62"/>
                    </a:lnTo>
                    <a:lnTo>
                      <a:pt x="17" y="65"/>
                    </a:lnTo>
                    <a:lnTo>
                      <a:pt x="23" y="68"/>
                    </a:lnTo>
                    <a:lnTo>
                      <a:pt x="31" y="70"/>
                    </a:lnTo>
                    <a:lnTo>
                      <a:pt x="37" y="70"/>
                    </a:lnTo>
                    <a:lnTo>
                      <a:pt x="44" y="69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2" name="Freeform 62"/>
              <p:cNvSpPr>
                <a:spLocks/>
              </p:cNvSpPr>
              <p:nvPr/>
            </p:nvSpPr>
            <p:spPr bwMode="auto">
              <a:xfrm>
                <a:off x="-93663" y="2935288"/>
                <a:ext cx="22225" cy="22225"/>
              </a:xfrm>
              <a:custGeom>
                <a:avLst/>
                <a:gdLst/>
                <a:ahLst/>
                <a:cxnLst>
                  <a:cxn ang="0">
                    <a:pos x="45" y="71"/>
                  </a:cxn>
                  <a:cxn ang="0">
                    <a:pos x="57" y="64"/>
                  </a:cxn>
                  <a:cxn ang="0">
                    <a:pos x="66" y="53"/>
                  </a:cxn>
                  <a:cxn ang="0">
                    <a:pos x="71" y="41"/>
                  </a:cxn>
                  <a:cxn ang="0">
                    <a:pos x="70" y="26"/>
                  </a:cxn>
                  <a:cxn ang="0">
                    <a:pos x="67" y="20"/>
                  </a:cxn>
                  <a:cxn ang="0">
                    <a:pos x="64" y="13"/>
                  </a:cxn>
                  <a:cxn ang="0">
                    <a:pos x="59" y="9"/>
                  </a:cxn>
                  <a:cxn ang="0">
                    <a:pos x="54" y="5"/>
                  </a:cxn>
                  <a:cxn ang="0">
                    <a:pos x="48" y="2"/>
                  </a:cxn>
                  <a:cxn ang="0">
                    <a:pos x="40" y="0"/>
                  </a:cxn>
                  <a:cxn ang="0">
                    <a:pos x="34" y="0"/>
                  </a:cxn>
                  <a:cxn ang="0">
                    <a:pos x="26" y="1"/>
                  </a:cxn>
                  <a:cxn ang="0">
                    <a:pos x="13" y="7"/>
                  </a:cxn>
                  <a:cxn ang="0">
                    <a:pos x="4" y="18"/>
                  </a:cxn>
                  <a:cxn ang="0">
                    <a:pos x="0" y="31"/>
                  </a:cxn>
                  <a:cxn ang="0">
                    <a:pos x="2" y="46"/>
                  </a:cxn>
                  <a:cxn ang="0">
                    <a:pos x="4" y="52"/>
                  </a:cxn>
                  <a:cxn ang="0">
                    <a:pos x="8" y="58"/>
                  </a:cxn>
                  <a:cxn ang="0">
                    <a:pos x="13" y="63"/>
                  </a:cxn>
                  <a:cxn ang="0">
                    <a:pos x="18" y="67"/>
                  </a:cxn>
                  <a:cxn ang="0">
                    <a:pos x="24" y="69"/>
                  </a:cxn>
                  <a:cxn ang="0">
                    <a:pos x="31" y="72"/>
                  </a:cxn>
                  <a:cxn ang="0">
                    <a:pos x="38" y="72"/>
                  </a:cxn>
                  <a:cxn ang="0">
                    <a:pos x="45" y="71"/>
                  </a:cxn>
                </a:cxnLst>
                <a:rect l="0" t="0" r="r" b="b"/>
                <a:pathLst>
                  <a:path w="71" h="72">
                    <a:moveTo>
                      <a:pt x="45" y="71"/>
                    </a:moveTo>
                    <a:lnTo>
                      <a:pt x="57" y="64"/>
                    </a:lnTo>
                    <a:lnTo>
                      <a:pt x="66" y="53"/>
                    </a:lnTo>
                    <a:lnTo>
                      <a:pt x="71" y="41"/>
                    </a:lnTo>
                    <a:lnTo>
                      <a:pt x="70" y="26"/>
                    </a:lnTo>
                    <a:lnTo>
                      <a:pt x="67" y="20"/>
                    </a:lnTo>
                    <a:lnTo>
                      <a:pt x="64" y="13"/>
                    </a:lnTo>
                    <a:lnTo>
                      <a:pt x="59" y="9"/>
                    </a:lnTo>
                    <a:lnTo>
                      <a:pt x="54" y="5"/>
                    </a:lnTo>
                    <a:lnTo>
                      <a:pt x="48" y="2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26" y="1"/>
                    </a:lnTo>
                    <a:lnTo>
                      <a:pt x="13" y="7"/>
                    </a:lnTo>
                    <a:lnTo>
                      <a:pt x="4" y="18"/>
                    </a:lnTo>
                    <a:lnTo>
                      <a:pt x="0" y="31"/>
                    </a:lnTo>
                    <a:lnTo>
                      <a:pt x="2" y="46"/>
                    </a:lnTo>
                    <a:lnTo>
                      <a:pt x="4" y="52"/>
                    </a:lnTo>
                    <a:lnTo>
                      <a:pt x="8" y="58"/>
                    </a:lnTo>
                    <a:lnTo>
                      <a:pt x="13" y="63"/>
                    </a:lnTo>
                    <a:lnTo>
                      <a:pt x="18" y="67"/>
                    </a:lnTo>
                    <a:lnTo>
                      <a:pt x="24" y="69"/>
                    </a:lnTo>
                    <a:lnTo>
                      <a:pt x="31" y="72"/>
                    </a:lnTo>
                    <a:lnTo>
                      <a:pt x="38" y="72"/>
                    </a:lnTo>
                    <a:lnTo>
                      <a:pt x="45" y="71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3" name="Freeform 63"/>
              <p:cNvSpPr>
                <a:spLocks/>
              </p:cNvSpPr>
              <p:nvPr/>
            </p:nvSpPr>
            <p:spPr bwMode="auto">
              <a:xfrm>
                <a:off x="-80963" y="2981326"/>
                <a:ext cx="22225" cy="22225"/>
              </a:xfrm>
              <a:custGeom>
                <a:avLst/>
                <a:gdLst/>
                <a:ahLst/>
                <a:cxnLst>
                  <a:cxn ang="0">
                    <a:pos x="45" y="70"/>
                  </a:cxn>
                  <a:cxn ang="0">
                    <a:pos x="57" y="64"/>
                  </a:cxn>
                  <a:cxn ang="0">
                    <a:pos x="66" y="54"/>
                  </a:cxn>
                  <a:cxn ang="0">
                    <a:pos x="71" y="40"/>
                  </a:cxn>
                  <a:cxn ang="0">
                    <a:pos x="70" y="26"/>
                  </a:cxn>
                  <a:cxn ang="0">
                    <a:pos x="67" y="20"/>
                  </a:cxn>
                  <a:cxn ang="0">
                    <a:pos x="63" y="14"/>
                  </a:cxn>
                  <a:cxn ang="0">
                    <a:pos x="58" y="9"/>
                  </a:cxn>
                  <a:cxn ang="0">
                    <a:pos x="53" y="5"/>
                  </a:cxn>
                  <a:cxn ang="0">
                    <a:pos x="47" y="3"/>
                  </a:cxn>
                  <a:cxn ang="0">
                    <a:pos x="40" y="0"/>
                  </a:cxn>
                  <a:cxn ang="0">
                    <a:pos x="34" y="0"/>
                  </a:cxn>
                  <a:cxn ang="0">
                    <a:pos x="26" y="1"/>
                  </a:cxn>
                  <a:cxn ang="0">
                    <a:pos x="14" y="8"/>
                  </a:cxn>
                  <a:cxn ang="0">
                    <a:pos x="5" y="18"/>
                  </a:cxn>
                  <a:cxn ang="0">
                    <a:pos x="0" y="31"/>
                  </a:cxn>
                  <a:cxn ang="0">
                    <a:pos x="1" y="45"/>
                  </a:cxn>
                  <a:cxn ang="0">
                    <a:pos x="4" y="52"/>
                  </a:cxn>
                  <a:cxn ang="0">
                    <a:pos x="8" y="57"/>
                  </a:cxn>
                  <a:cxn ang="0">
                    <a:pos x="13" y="62"/>
                  </a:cxn>
                  <a:cxn ang="0">
                    <a:pos x="17" y="66"/>
                  </a:cxn>
                  <a:cxn ang="0">
                    <a:pos x="24" y="70"/>
                  </a:cxn>
                  <a:cxn ang="0">
                    <a:pos x="31" y="71"/>
                  </a:cxn>
                  <a:cxn ang="0">
                    <a:pos x="37" y="71"/>
                  </a:cxn>
                  <a:cxn ang="0">
                    <a:pos x="45" y="70"/>
                  </a:cxn>
                </a:cxnLst>
                <a:rect l="0" t="0" r="r" b="b"/>
                <a:pathLst>
                  <a:path w="71" h="71">
                    <a:moveTo>
                      <a:pt x="45" y="70"/>
                    </a:moveTo>
                    <a:lnTo>
                      <a:pt x="57" y="64"/>
                    </a:lnTo>
                    <a:lnTo>
                      <a:pt x="66" y="54"/>
                    </a:lnTo>
                    <a:lnTo>
                      <a:pt x="71" y="40"/>
                    </a:lnTo>
                    <a:lnTo>
                      <a:pt x="70" y="26"/>
                    </a:lnTo>
                    <a:lnTo>
                      <a:pt x="67" y="20"/>
                    </a:lnTo>
                    <a:lnTo>
                      <a:pt x="63" y="14"/>
                    </a:lnTo>
                    <a:lnTo>
                      <a:pt x="58" y="9"/>
                    </a:lnTo>
                    <a:lnTo>
                      <a:pt x="53" y="5"/>
                    </a:lnTo>
                    <a:lnTo>
                      <a:pt x="47" y="3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26" y="1"/>
                    </a:lnTo>
                    <a:lnTo>
                      <a:pt x="14" y="8"/>
                    </a:lnTo>
                    <a:lnTo>
                      <a:pt x="5" y="18"/>
                    </a:lnTo>
                    <a:lnTo>
                      <a:pt x="0" y="31"/>
                    </a:lnTo>
                    <a:lnTo>
                      <a:pt x="1" y="45"/>
                    </a:lnTo>
                    <a:lnTo>
                      <a:pt x="4" y="52"/>
                    </a:lnTo>
                    <a:lnTo>
                      <a:pt x="8" y="57"/>
                    </a:lnTo>
                    <a:lnTo>
                      <a:pt x="13" y="62"/>
                    </a:lnTo>
                    <a:lnTo>
                      <a:pt x="17" y="66"/>
                    </a:lnTo>
                    <a:lnTo>
                      <a:pt x="24" y="70"/>
                    </a:lnTo>
                    <a:lnTo>
                      <a:pt x="31" y="71"/>
                    </a:lnTo>
                    <a:lnTo>
                      <a:pt x="37" y="71"/>
                    </a:lnTo>
                    <a:lnTo>
                      <a:pt x="45" y="70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7" name="Freeform 64"/>
              <p:cNvSpPr>
                <a:spLocks/>
              </p:cNvSpPr>
              <p:nvPr/>
            </p:nvSpPr>
            <p:spPr bwMode="auto">
              <a:xfrm>
                <a:off x="-68263" y="3027363"/>
                <a:ext cx="22225" cy="22225"/>
              </a:xfrm>
              <a:custGeom>
                <a:avLst/>
                <a:gdLst/>
                <a:ahLst/>
                <a:cxnLst>
                  <a:cxn ang="0">
                    <a:pos x="44" y="69"/>
                  </a:cxn>
                  <a:cxn ang="0">
                    <a:pos x="58" y="63"/>
                  </a:cxn>
                  <a:cxn ang="0">
                    <a:pos x="67" y="53"/>
                  </a:cxn>
                  <a:cxn ang="0">
                    <a:pos x="70" y="39"/>
                  </a:cxn>
                  <a:cxn ang="0">
                    <a:pos x="69" y="26"/>
                  </a:cxn>
                  <a:cxn ang="0">
                    <a:pos x="67" y="20"/>
                  </a:cxn>
                  <a:cxn ang="0">
                    <a:pos x="63" y="13"/>
                  </a:cxn>
                  <a:cxn ang="0">
                    <a:pos x="58" y="8"/>
                  </a:cxn>
                  <a:cxn ang="0">
                    <a:pos x="53" y="5"/>
                  </a:cxn>
                  <a:cxn ang="0">
                    <a:pos x="47" y="2"/>
                  </a:cxn>
                  <a:cxn ang="0">
                    <a:pos x="39" y="0"/>
                  </a:cxn>
                  <a:cxn ang="0">
                    <a:pos x="33" y="0"/>
                  </a:cxn>
                  <a:cxn ang="0">
                    <a:pos x="26" y="1"/>
                  </a:cxn>
                  <a:cxn ang="0">
                    <a:pos x="13" y="7"/>
                  </a:cxn>
                  <a:cxn ang="0">
                    <a:pos x="5" y="17"/>
                  </a:cxn>
                  <a:cxn ang="0">
                    <a:pos x="0" y="31"/>
                  </a:cxn>
                  <a:cxn ang="0">
                    <a:pos x="1" y="44"/>
                  </a:cxn>
                  <a:cxn ang="0">
                    <a:pos x="4" y="51"/>
                  </a:cxn>
                  <a:cxn ang="0">
                    <a:pos x="7" y="57"/>
                  </a:cxn>
                  <a:cxn ang="0">
                    <a:pos x="12" y="62"/>
                  </a:cxn>
                  <a:cxn ang="0">
                    <a:pos x="17" y="65"/>
                  </a:cxn>
                  <a:cxn ang="0">
                    <a:pos x="23" y="68"/>
                  </a:cxn>
                  <a:cxn ang="0">
                    <a:pos x="31" y="70"/>
                  </a:cxn>
                  <a:cxn ang="0">
                    <a:pos x="37" y="70"/>
                  </a:cxn>
                  <a:cxn ang="0">
                    <a:pos x="44" y="69"/>
                  </a:cxn>
                </a:cxnLst>
                <a:rect l="0" t="0" r="r" b="b"/>
                <a:pathLst>
                  <a:path w="70" h="70">
                    <a:moveTo>
                      <a:pt x="44" y="69"/>
                    </a:moveTo>
                    <a:lnTo>
                      <a:pt x="58" y="63"/>
                    </a:lnTo>
                    <a:lnTo>
                      <a:pt x="67" y="53"/>
                    </a:lnTo>
                    <a:lnTo>
                      <a:pt x="70" y="39"/>
                    </a:lnTo>
                    <a:lnTo>
                      <a:pt x="69" y="26"/>
                    </a:lnTo>
                    <a:lnTo>
                      <a:pt x="67" y="20"/>
                    </a:lnTo>
                    <a:lnTo>
                      <a:pt x="63" y="13"/>
                    </a:lnTo>
                    <a:lnTo>
                      <a:pt x="58" y="8"/>
                    </a:lnTo>
                    <a:lnTo>
                      <a:pt x="53" y="5"/>
                    </a:lnTo>
                    <a:lnTo>
                      <a:pt x="47" y="2"/>
                    </a:lnTo>
                    <a:lnTo>
                      <a:pt x="39" y="0"/>
                    </a:lnTo>
                    <a:lnTo>
                      <a:pt x="33" y="0"/>
                    </a:lnTo>
                    <a:lnTo>
                      <a:pt x="26" y="1"/>
                    </a:lnTo>
                    <a:lnTo>
                      <a:pt x="13" y="7"/>
                    </a:lnTo>
                    <a:lnTo>
                      <a:pt x="5" y="17"/>
                    </a:lnTo>
                    <a:lnTo>
                      <a:pt x="0" y="31"/>
                    </a:lnTo>
                    <a:lnTo>
                      <a:pt x="1" y="44"/>
                    </a:lnTo>
                    <a:lnTo>
                      <a:pt x="4" y="51"/>
                    </a:lnTo>
                    <a:lnTo>
                      <a:pt x="7" y="57"/>
                    </a:lnTo>
                    <a:lnTo>
                      <a:pt x="12" y="62"/>
                    </a:lnTo>
                    <a:lnTo>
                      <a:pt x="17" y="65"/>
                    </a:lnTo>
                    <a:lnTo>
                      <a:pt x="23" y="68"/>
                    </a:lnTo>
                    <a:lnTo>
                      <a:pt x="31" y="70"/>
                    </a:lnTo>
                    <a:lnTo>
                      <a:pt x="37" y="70"/>
                    </a:lnTo>
                    <a:lnTo>
                      <a:pt x="44" y="69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8" name="Freeform 65"/>
              <p:cNvSpPr>
                <a:spLocks/>
              </p:cNvSpPr>
              <p:nvPr/>
            </p:nvSpPr>
            <p:spPr bwMode="auto">
              <a:xfrm>
                <a:off x="-55563" y="3074988"/>
                <a:ext cx="22225" cy="22225"/>
              </a:xfrm>
              <a:custGeom>
                <a:avLst/>
                <a:gdLst/>
                <a:ahLst/>
                <a:cxnLst>
                  <a:cxn ang="0">
                    <a:pos x="44" y="70"/>
                  </a:cxn>
                  <a:cxn ang="0">
                    <a:pos x="57" y="63"/>
                  </a:cxn>
                  <a:cxn ang="0">
                    <a:pos x="65" y="53"/>
                  </a:cxn>
                  <a:cxn ang="0">
                    <a:pos x="70" y="40"/>
                  </a:cxn>
                  <a:cxn ang="0">
                    <a:pos x="69" y="26"/>
                  </a:cxn>
                  <a:cxn ang="0">
                    <a:pos x="67" y="19"/>
                  </a:cxn>
                  <a:cxn ang="0">
                    <a:pos x="63" y="13"/>
                  </a:cxn>
                  <a:cxn ang="0">
                    <a:pos x="58" y="8"/>
                  </a:cxn>
                  <a:cxn ang="0">
                    <a:pos x="53" y="4"/>
                  </a:cxn>
                  <a:cxn ang="0">
                    <a:pos x="47" y="1"/>
                  </a:cxn>
                  <a:cxn ang="0">
                    <a:pos x="39" y="0"/>
                  </a:cxn>
                  <a:cxn ang="0">
                    <a:pos x="33" y="0"/>
                  </a:cxn>
                  <a:cxn ang="0">
                    <a:pos x="26" y="1"/>
                  </a:cxn>
                  <a:cxn ang="0">
                    <a:pos x="12" y="8"/>
                  </a:cxn>
                  <a:cxn ang="0">
                    <a:pos x="3" y="18"/>
                  </a:cxn>
                  <a:cxn ang="0">
                    <a:pos x="0" y="31"/>
                  </a:cxn>
                  <a:cxn ang="0">
                    <a:pos x="1" y="45"/>
                  </a:cxn>
                  <a:cxn ang="0">
                    <a:pos x="3" y="51"/>
                  </a:cxn>
                  <a:cxn ang="0">
                    <a:pos x="7" y="57"/>
                  </a:cxn>
                  <a:cxn ang="0">
                    <a:pos x="12" y="62"/>
                  </a:cxn>
                  <a:cxn ang="0">
                    <a:pos x="17" y="66"/>
                  </a:cxn>
                  <a:cxn ang="0">
                    <a:pos x="23" y="68"/>
                  </a:cxn>
                  <a:cxn ang="0">
                    <a:pos x="31" y="71"/>
                  </a:cxn>
                  <a:cxn ang="0">
                    <a:pos x="37" y="71"/>
                  </a:cxn>
                  <a:cxn ang="0">
                    <a:pos x="44" y="70"/>
                  </a:cxn>
                </a:cxnLst>
                <a:rect l="0" t="0" r="r" b="b"/>
                <a:pathLst>
                  <a:path w="70" h="71">
                    <a:moveTo>
                      <a:pt x="44" y="70"/>
                    </a:moveTo>
                    <a:lnTo>
                      <a:pt x="57" y="63"/>
                    </a:lnTo>
                    <a:lnTo>
                      <a:pt x="65" y="53"/>
                    </a:lnTo>
                    <a:lnTo>
                      <a:pt x="70" y="40"/>
                    </a:lnTo>
                    <a:lnTo>
                      <a:pt x="69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8" y="8"/>
                    </a:lnTo>
                    <a:lnTo>
                      <a:pt x="53" y="4"/>
                    </a:lnTo>
                    <a:lnTo>
                      <a:pt x="47" y="1"/>
                    </a:lnTo>
                    <a:lnTo>
                      <a:pt x="39" y="0"/>
                    </a:lnTo>
                    <a:lnTo>
                      <a:pt x="33" y="0"/>
                    </a:lnTo>
                    <a:lnTo>
                      <a:pt x="26" y="1"/>
                    </a:lnTo>
                    <a:lnTo>
                      <a:pt x="12" y="8"/>
                    </a:lnTo>
                    <a:lnTo>
                      <a:pt x="3" y="18"/>
                    </a:lnTo>
                    <a:lnTo>
                      <a:pt x="0" y="31"/>
                    </a:lnTo>
                    <a:lnTo>
                      <a:pt x="1" y="45"/>
                    </a:lnTo>
                    <a:lnTo>
                      <a:pt x="3" y="51"/>
                    </a:lnTo>
                    <a:lnTo>
                      <a:pt x="7" y="57"/>
                    </a:lnTo>
                    <a:lnTo>
                      <a:pt x="12" y="62"/>
                    </a:lnTo>
                    <a:lnTo>
                      <a:pt x="17" y="66"/>
                    </a:lnTo>
                    <a:lnTo>
                      <a:pt x="23" y="68"/>
                    </a:lnTo>
                    <a:lnTo>
                      <a:pt x="31" y="71"/>
                    </a:lnTo>
                    <a:lnTo>
                      <a:pt x="37" y="71"/>
                    </a:lnTo>
                    <a:lnTo>
                      <a:pt x="44" y="70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9" name="Freeform 66"/>
              <p:cNvSpPr>
                <a:spLocks/>
              </p:cNvSpPr>
              <p:nvPr/>
            </p:nvSpPr>
            <p:spPr bwMode="auto">
              <a:xfrm>
                <a:off x="319087" y="3021013"/>
                <a:ext cx="22225" cy="22225"/>
              </a:xfrm>
              <a:custGeom>
                <a:avLst/>
                <a:gdLst/>
                <a:ahLst/>
                <a:cxnLst>
                  <a:cxn ang="0">
                    <a:pos x="45" y="69"/>
                  </a:cxn>
                  <a:cxn ang="0">
                    <a:pos x="57" y="63"/>
                  </a:cxn>
                  <a:cxn ang="0">
                    <a:pos x="66" y="53"/>
                  </a:cxn>
                  <a:cxn ang="0">
                    <a:pos x="71" y="39"/>
                  </a:cxn>
                  <a:cxn ang="0">
                    <a:pos x="70" y="26"/>
                  </a:cxn>
                  <a:cxn ang="0">
                    <a:pos x="67" y="18"/>
                  </a:cxn>
                  <a:cxn ang="0">
                    <a:pos x="63" y="12"/>
                  </a:cxn>
                  <a:cxn ang="0">
                    <a:pos x="58" y="7"/>
                  </a:cxn>
                  <a:cxn ang="0">
                    <a:pos x="53" y="3"/>
                  </a:cxn>
                  <a:cxn ang="0">
                    <a:pos x="47" y="1"/>
                  </a:cxn>
                  <a:cxn ang="0">
                    <a:pos x="40" y="0"/>
                  </a:cxn>
                  <a:cxn ang="0">
                    <a:pos x="34" y="0"/>
                  </a:cxn>
                  <a:cxn ang="0">
                    <a:pos x="26" y="1"/>
                  </a:cxn>
                  <a:cxn ang="0">
                    <a:pos x="13" y="7"/>
                  </a:cxn>
                  <a:cxn ang="0">
                    <a:pos x="4" y="17"/>
                  </a:cxn>
                  <a:cxn ang="0">
                    <a:pos x="0" y="31"/>
                  </a:cxn>
                  <a:cxn ang="0">
                    <a:pos x="1" y="44"/>
                  </a:cxn>
                  <a:cxn ang="0">
                    <a:pos x="4" y="50"/>
                  </a:cxn>
                  <a:cxn ang="0">
                    <a:pos x="8" y="57"/>
                  </a:cxn>
                  <a:cxn ang="0">
                    <a:pos x="13" y="62"/>
                  </a:cxn>
                  <a:cxn ang="0">
                    <a:pos x="18" y="65"/>
                  </a:cxn>
                  <a:cxn ang="0">
                    <a:pos x="24" y="68"/>
                  </a:cxn>
                  <a:cxn ang="0">
                    <a:pos x="31" y="70"/>
                  </a:cxn>
                  <a:cxn ang="0">
                    <a:pos x="37" y="70"/>
                  </a:cxn>
                  <a:cxn ang="0">
                    <a:pos x="45" y="69"/>
                  </a:cxn>
                </a:cxnLst>
                <a:rect l="0" t="0" r="r" b="b"/>
                <a:pathLst>
                  <a:path w="71" h="70">
                    <a:moveTo>
                      <a:pt x="45" y="69"/>
                    </a:moveTo>
                    <a:lnTo>
                      <a:pt x="57" y="63"/>
                    </a:lnTo>
                    <a:lnTo>
                      <a:pt x="66" y="53"/>
                    </a:lnTo>
                    <a:lnTo>
                      <a:pt x="71" y="39"/>
                    </a:lnTo>
                    <a:lnTo>
                      <a:pt x="70" y="26"/>
                    </a:lnTo>
                    <a:lnTo>
                      <a:pt x="67" y="18"/>
                    </a:lnTo>
                    <a:lnTo>
                      <a:pt x="63" y="12"/>
                    </a:lnTo>
                    <a:lnTo>
                      <a:pt x="58" y="7"/>
                    </a:lnTo>
                    <a:lnTo>
                      <a:pt x="53" y="3"/>
                    </a:lnTo>
                    <a:lnTo>
                      <a:pt x="47" y="1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26" y="1"/>
                    </a:lnTo>
                    <a:lnTo>
                      <a:pt x="13" y="7"/>
                    </a:lnTo>
                    <a:lnTo>
                      <a:pt x="4" y="17"/>
                    </a:lnTo>
                    <a:lnTo>
                      <a:pt x="0" y="31"/>
                    </a:lnTo>
                    <a:lnTo>
                      <a:pt x="1" y="44"/>
                    </a:lnTo>
                    <a:lnTo>
                      <a:pt x="4" y="50"/>
                    </a:lnTo>
                    <a:lnTo>
                      <a:pt x="8" y="57"/>
                    </a:lnTo>
                    <a:lnTo>
                      <a:pt x="13" y="62"/>
                    </a:lnTo>
                    <a:lnTo>
                      <a:pt x="18" y="65"/>
                    </a:lnTo>
                    <a:lnTo>
                      <a:pt x="24" y="68"/>
                    </a:lnTo>
                    <a:lnTo>
                      <a:pt x="31" y="70"/>
                    </a:lnTo>
                    <a:lnTo>
                      <a:pt x="37" y="70"/>
                    </a:lnTo>
                    <a:lnTo>
                      <a:pt x="45" y="69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0" name="Freeform 67"/>
              <p:cNvSpPr>
                <a:spLocks/>
              </p:cNvSpPr>
              <p:nvPr/>
            </p:nvSpPr>
            <p:spPr bwMode="auto">
              <a:xfrm>
                <a:off x="128587" y="2792413"/>
                <a:ext cx="15875" cy="19050"/>
              </a:xfrm>
              <a:custGeom>
                <a:avLst/>
                <a:gdLst/>
                <a:ahLst/>
                <a:cxnLst>
                  <a:cxn ang="0">
                    <a:pos x="34" y="55"/>
                  </a:cxn>
                  <a:cxn ang="0">
                    <a:pos x="44" y="50"/>
                  </a:cxn>
                  <a:cxn ang="0">
                    <a:pos x="52" y="41"/>
                  </a:cxn>
                  <a:cxn ang="0">
                    <a:pos x="54" y="31"/>
                  </a:cxn>
                  <a:cxn ang="0">
                    <a:pos x="54" y="20"/>
                  </a:cxn>
                  <a:cxn ang="0">
                    <a:pos x="49" y="10"/>
                  </a:cxn>
                  <a:cxn ang="0">
                    <a:pos x="40" y="3"/>
                  </a:cxn>
                  <a:cxn ang="0">
                    <a:pos x="31" y="0"/>
                  </a:cxn>
                  <a:cxn ang="0">
                    <a:pos x="19" y="1"/>
                  </a:cxn>
                  <a:cxn ang="0">
                    <a:pos x="9" y="6"/>
                  </a:cxn>
                  <a:cxn ang="0">
                    <a:pos x="2" y="14"/>
                  </a:cxn>
                  <a:cxn ang="0">
                    <a:pos x="0" y="24"/>
                  </a:cxn>
                  <a:cxn ang="0">
                    <a:pos x="0" y="35"/>
                  </a:cxn>
                  <a:cxn ang="0">
                    <a:pos x="5" y="45"/>
                  </a:cxn>
                  <a:cxn ang="0">
                    <a:pos x="13" y="52"/>
                  </a:cxn>
                  <a:cxn ang="0">
                    <a:pos x="23" y="56"/>
                  </a:cxn>
                  <a:cxn ang="0">
                    <a:pos x="34" y="55"/>
                  </a:cxn>
                </a:cxnLst>
                <a:rect l="0" t="0" r="r" b="b"/>
                <a:pathLst>
                  <a:path w="54" h="56">
                    <a:moveTo>
                      <a:pt x="34" y="55"/>
                    </a:moveTo>
                    <a:lnTo>
                      <a:pt x="44" y="50"/>
                    </a:lnTo>
                    <a:lnTo>
                      <a:pt x="52" y="41"/>
                    </a:lnTo>
                    <a:lnTo>
                      <a:pt x="54" y="31"/>
                    </a:lnTo>
                    <a:lnTo>
                      <a:pt x="54" y="20"/>
                    </a:lnTo>
                    <a:lnTo>
                      <a:pt x="49" y="10"/>
                    </a:lnTo>
                    <a:lnTo>
                      <a:pt x="40" y="3"/>
                    </a:lnTo>
                    <a:lnTo>
                      <a:pt x="31" y="0"/>
                    </a:lnTo>
                    <a:lnTo>
                      <a:pt x="19" y="1"/>
                    </a:lnTo>
                    <a:lnTo>
                      <a:pt x="9" y="6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35"/>
                    </a:lnTo>
                    <a:lnTo>
                      <a:pt x="5" y="45"/>
                    </a:lnTo>
                    <a:lnTo>
                      <a:pt x="13" y="52"/>
                    </a:lnTo>
                    <a:lnTo>
                      <a:pt x="23" y="56"/>
                    </a:ln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F4FFB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1" name="Freeform 68"/>
              <p:cNvSpPr>
                <a:spLocks/>
              </p:cNvSpPr>
              <p:nvPr/>
            </p:nvSpPr>
            <p:spPr bwMode="auto">
              <a:xfrm>
                <a:off x="49212" y="2987676"/>
                <a:ext cx="17463" cy="17463"/>
              </a:xfrm>
              <a:custGeom>
                <a:avLst/>
                <a:gdLst/>
                <a:ahLst/>
                <a:cxnLst>
                  <a:cxn ang="0">
                    <a:pos x="34" y="55"/>
                  </a:cxn>
                  <a:cxn ang="0">
                    <a:pos x="44" y="50"/>
                  </a:cxn>
                  <a:cxn ang="0">
                    <a:pos x="52" y="43"/>
                  </a:cxn>
                  <a:cxn ang="0">
                    <a:pos x="54" y="33"/>
                  </a:cxn>
                  <a:cxn ang="0">
                    <a:pos x="54" y="21"/>
                  </a:cxn>
                  <a:cxn ang="0">
                    <a:pos x="49" y="10"/>
                  </a:cxn>
                  <a:cxn ang="0">
                    <a:pos x="40" y="4"/>
                  </a:cxn>
                  <a:cxn ang="0">
                    <a:pos x="31" y="0"/>
                  </a:cxn>
                  <a:cxn ang="0">
                    <a:pos x="19" y="2"/>
                  </a:cxn>
                  <a:cxn ang="0">
                    <a:pos x="9" y="7"/>
                  </a:cxn>
                  <a:cxn ang="0">
                    <a:pos x="2" y="14"/>
                  </a:cxn>
                  <a:cxn ang="0">
                    <a:pos x="0" y="25"/>
                  </a:cxn>
                  <a:cxn ang="0">
                    <a:pos x="0" y="36"/>
                  </a:cxn>
                  <a:cxn ang="0">
                    <a:pos x="5" y="46"/>
                  </a:cxn>
                  <a:cxn ang="0">
                    <a:pos x="13" y="52"/>
                  </a:cxn>
                  <a:cxn ang="0">
                    <a:pos x="23" y="56"/>
                  </a:cxn>
                  <a:cxn ang="0">
                    <a:pos x="34" y="55"/>
                  </a:cxn>
                </a:cxnLst>
                <a:rect l="0" t="0" r="r" b="b"/>
                <a:pathLst>
                  <a:path w="54" h="56">
                    <a:moveTo>
                      <a:pt x="34" y="55"/>
                    </a:moveTo>
                    <a:lnTo>
                      <a:pt x="44" y="50"/>
                    </a:lnTo>
                    <a:lnTo>
                      <a:pt x="52" y="43"/>
                    </a:lnTo>
                    <a:lnTo>
                      <a:pt x="54" y="33"/>
                    </a:lnTo>
                    <a:lnTo>
                      <a:pt x="54" y="21"/>
                    </a:lnTo>
                    <a:lnTo>
                      <a:pt x="49" y="10"/>
                    </a:lnTo>
                    <a:lnTo>
                      <a:pt x="40" y="4"/>
                    </a:lnTo>
                    <a:lnTo>
                      <a:pt x="31" y="0"/>
                    </a:lnTo>
                    <a:lnTo>
                      <a:pt x="19" y="2"/>
                    </a:lnTo>
                    <a:lnTo>
                      <a:pt x="9" y="7"/>
                    </a:lnTo>
                    <a:lnTo>
                      <a:pt x="2" y="14"/>
                    </a:lnTo>
                    <a:lnTo>
                      <a:pt x="0" y="25"/>
                    </a:lnTo>
                    <a:lnTo>
                      <a:pt x="0" y="36"/>
                    </a:lnTo>
                    <a:lnTo>
                      <a:pt x="5" y="46"/>
                    </a:lnTo>
                    <a:lnTo>
                      <a:pt x="13" y="52"/>
                    </a:lnTo>
                    <a:lnTo>
                      <a:pt x="23" y="56"/>
                    </a:ln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F4FFB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2" name="Freeform 69"/>
              <p:cNvSpPr>
                <a:spLocks/>
              </p:cNvSpPr>
              <p:nvPr/>
            </p:nvSpPr>
            <p:spPr bwMode="auto">
              <a:xfrm>
                <a:off x="171450" y="2954338"/>
                <a:ext cx="17463" cy="17463"/>
              </a:xfrm>
              <a:custGeom>
                <a:avLst/>
                <a:gdLst/>
                <a:ahLst/>
                <a:cxnLst>
                  <a:cxn ang="0">
                    <a:pos x="35" y="54"/>
                  </a:cxn>
                  <a:cxn ang="0">
                    <a:pos x="46" y="49"/>
                  </a:cxn>
                  <a:cxn ang="0">
                    <a:pos x="52" y="41"/>
                  </a:cxn>
                  <a:cxn ang="0">
                    <a:pos x="56" y="31"/>
                  </a:cxn>
                  <a:cxn ang="0">
                    <a:pos x="55" y="19"/>
                  </a:cxn>
                  <a:cxn ang="0">
                    <a:pos x="50" y="10"/>
                  </a:cxn>
                  <a:cxn ang="0">
                    <a:pos x="43" y="2"/>
                  </a:cxn>
                  <a:cxn ang="0">
                    <a:pos x="31" y="0"/>
                  </a:cxn>
                  <a:cxn ang="0">
                    <a:pos x="20" y="0"/>
                  </a:cxn>
                  <a:cxn ang="0">
                    <a:pos x="10" y="5"/>
                  </a:cxn>
                  <a:cxn ang="0">
                    <a:pos x="4" y="13"/>
                  </a:cxn>
                  <a:cxn ang="0">
                    <a:pos x="0" y="23"/>
                  </a:cxn>
                  <a:cxn ang="0">
                    <a:pos x="2" y="34"/>
                  </a:cxn>
                  <a:cxn ang="0">
                    <a:pos x="7" y="44"/>
                  </a:cxn>
                  <a:cxn ang="0">
                    <a:pos x="14" y="52"/>
                  </a:cxn>
                  <a:cxn ang="0">
                    <a:pos x="24" y="54"/>
                  </a:cxn>
                  <a:cxn ang="0">
                    <a:pos x="35" y="54"/>
                  </a:cxn>
                </a:cxnLst>
                <a:rect l="0" t="0" r="r" b="b"/>
                <a:pathLst>
                  <a:path w="56" h="54">
                    <a:moveTo>
                      <a:pt x="35" y="54"/>
                    </a:moveTo>
                    <a:lnTo>
                      <a:pt x="46" y="49"/>
                    </a:lnTo>
                    <a:lnTo>
                      <a:pt x="52" y="41"/>
                    </a:lnTo>
                    <a:lnTo>
                      <a:pt x="56" y="31"/>
                    </a:lnTo>
                    <a:lnTo>
                      <a:pt x="55" y="19"/>
                    </a:lnTo>
                    <a:lnTo>
                      <a:pt x="50" y="10"/>
                    </a:lnTo>
                    <a:lnTo>
                      <a:pt x="43" y="2"/>
                    </a:lnTo>
                    <a:lnTo>
                      <a:pt x="31" y="0"/>
                    </a:lnTo>
                    <a:lnTo>
                      <a:pt x="20" y="0"/>
                    </a:lnTo>
                    <a:lnTo>
                      <a:pt x="10" y="5"/>
                    </a:lnTo>
                    <a:lnTo>
                      <a:pt x="4" y="13"/>
                    </a:lnTo>
                    <a:lnTo>
                      <a:pt x="0" y="23"/>
                    </a:lnTo>
                    <a:lnTo>
                      <a:pt x="2" y="34"/>
                    </a:lnTo>
                    <a:lnTo>
                      <a:pt x="7" y="44"/>
                    </a:lnTo>
                    <a:lnTo>
                      <a:pt x="14" y="52"/>
                    </a:lnTo>
                    <a:lnTo>
                      <a:pt x="24" y="54"/>
                    </a:lnTo>
                    <a:lnTo>
                      <a:pt x="35" y="54"/>
                    </a:lnTo>
                    <a:close/>
                  </a:path>
                </a:pathLst>
              </a:custGeom>
              <a:solidFill>
                <a:srgbClr val="F4FFB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  <p:cxnSp>
          <p:nvCxnSpPr>
            <p:cNvPr id="135" name="直線コネクタ 134"/>
            <p:cNvCxnSpPr>
              <a:stCxn id="129" idx="0"/>
            </p:cNvCxnSpPr>
            <p:nvPr/>
          </p:nvCxnSpPr>
          <p:spPr>
            <a:xfrm rot="5400000" flipH="1" flipV="1">
              <a:off x="476611" y="4023400"/>
              <a:ext cx="189727" cy="10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グループ化 203"/>
          <p:cNvGrpSpPr/>
          <p:nvPr/>
        </p:nvGrpSpPr>
        <p:grpSpPr>
          <a:xfrm>
            <a:off x="4000496" y="3643314"/>
            <a:ext cx="500066" cy="785818"/>
            <a:chOff x="333346" y="3929066"/>
            <a:chExt cx="514354" cy="846938"/>
          </a:xfrm>
        </p:grpSpPr>
        <p:pic>
          <p:nvPicPr>
            <p:cNvPr id="205" name="Picture 7" descr="C:\Users\masa\AppData\Local\Microsoft\Windows\Temporary Internet Files\Content.IE5\TY2KC8ZD\MCj04289690000[1].wm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33346" y="4118265"/>
              <a:ext cx="476257" cy="657739"/>
            </a:xfrm>
            <a:prstGeom prst="rect">
              <a:avLst/>
            </a:prstGeom>
            <a:noFill/>
          </p:spPr>
        </p:pic>
        <p:grpSp>
          <p:nvGrpSpPr>
            <p:cNvPr id="10" name="グループ化 109"/>
            <p:cNvGrpSpPr/>
            <p:nvPr/>
          </p:nvGrpSpPr>
          <p:grpSpPr>
            <a:xfrm>
              <a:off x="428595" y="4165766"/>
              <a:ext cx="419107" cy="404765"/>
              <a:chOff x="-214313" y="2601913"/>
              <a:chExt cx="628650" cy="609600"/>
            </a:xfrm>
          </p:grpSpPr>
          <p:sp>
            <p:nvSpPr>
              <p:cNvPr id="208" name="Rectangle 10"/>
              <p:cNvSpPr>
                <a:spLocks noChangeArrowheads="1"/>
              </p:cNvSpPr>
              <p:nvPr/>
            </p:nvSpPr>
            <p:spPr bwMode="auto">
              <a:xfrm>
                <a:off x="246062" y="2746376"/>
                <a:ext cx="31750" cy="1428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9" name="Freeform 14"/>
              <p:cNvSpPr>
                <a:spLocks/>
              </p:cNvSpPr>
              <p:nvPr/>
            </p:nvSpPr>
            <p:spPr bwMode="auto">
              <a:xfrm>
                <a:off x="-214313" y="2601913"/>
                <a:ext cx="628650" cy="609600"/>
              </a:xfrm>
              <a:custGeom>
                <a:avLst/>
                <a:gdLst/>
                <a:ahLst/>
                <a:cxnLst>
                  <a:cxn ang="0">
                    <a:pos x="1981" y="1313"/>
                  </a:cxn>
                  <a:cxn ang="0">
                    <a:pos x="1876" y="1295"/>
                  </a:cxn>
                  <a:cxn ang="0">
                    <a:pos x="1934" y="1144"/>
                  </a:cxn>
                  <a:cxn ang="0">
                    <a:pos x="1830" y="1127"/>
                  </a:cxn>
                  <a:cxn ang="0">
                    <a:pos x="1888" y="974"/>
                  </a:cxn>
                  <a:cxn ang="0">
                    <a:pos x="1783" y="957"/>
                  </a:cxn>
                  <a:cxn ang="0">
                    <a:pos x="1841" y="805"/>
                  </a:cxn>
                  <a:cxn ang="0">
                    <a:pos x="1736" y="788"/>
                  </a:cxn>
                  <a:cxn ang="0">
                    <a:pos x="1069" y="124"/>
                  </a:cxn>
                  <a:cxn ang="0">
                    <a:pos x="1001" y="44"/>
                  </a:cxn>
                  <a:cxn ang="0">
                    <a:pos x="900" y="170"/>
                  </a:cxn>
                  <a:cxn ang="0">
                    <a:pos x="832" y="90"/>
                  </a:cxn>
                  <a:cxn ang="0">
                    <a:pos x="732" y="217"/>
                  </a:cxn>
                  <a:cxn ang="0">
                    <a:pos x="663" y="137"/>
                  </a:cxn>
                  <a:cxn ang="0">
                    <a:pos x="563" y="263"/>
                  </a:cxn>
                  <a:cxn ang="0">
                    <a:pos x="495" y="183"/>
                  </a:cxn>
                  <a:cxn ang="0">
                    <a:pos x="393" y="310"/>
                  </a:cxn>
                  <a:cxn ang="0">
                    <a:pos x="325" y="231"/>
                  </a:cxn>
                  <a:cxn ang="0">
                    <a:pos x="224" y="356"/>
                  </a:cxn>
                  <a:cxn ang="0">
                    <a:pos x="156" y="276"/>
                  </a:cxn>
                  <a:cxn ang="0">
                    <a:pos x="82" y="396"/>
                  </a:cxn>
                  <a:cxn ang="0">
                    <a:pos x="67" y="423"/>
                  </a:cxn>
                  <a:cxn ang="0">
                    <a:pos x="0" y="540"/>
                  </a:cxn>
                  <a:cxn ang="0">
                    <a:pos x="103" y="556"/>
                  </a:cxn>
                  <a:cxn ang="0">
                    <a:pos x="47" y="707"/>
                  </a:cxn>
                  <a:cxn ang="0">
                    <a:pos x="150" y="726"/>
                  </a:cxn>
                  <a:cxn ang="0">
                    <a:pos x="93" y="877"/>
                  </a:cxn>
                  <a:cxn ang="0">
                    <a:pos x="196" y="894"/>
                  </a:cxn>
                  <a:cxn ang="0">
                    <a:pos x="140" y="1046"/>
                  </a:cxn>
                  <a:cxn ang="0">
                    <a:pos x="243" y="1063"/>
                  </a:cxn>
                  <a:cxn ang="0">
                    <a:pos x="186" y="1215"/>
                  </a:cxn>
                  <a:cxn ang="0">
                    <a:pos x="289" y="1233"/>
                  </a:cxn>
                  <a:cxn ang="0">
                    <a:pos x="233" y="1385"/>
                  </a:cxn>
                  <a:cxn ang="0">
                    <a:pos x="336" y="1402"/>
                  </a:cxn>
                  <a:cxn ang="0">
                    <a:pos x="279" y="1553"/>
                  </a:cxn>
                  <a:cxn ang="0">
                    <a:pos x="383" y="1571"/>
                  </a:cxn>
                  <a:cxn ang="0">
                    <a:pos x="326" y="1722"/>
                  </a:cxn>
                  <a:cxn ang="0">
                    <a:pos x="429" y="1741"/>
                  </a:cxn>
                  <a:cxn ang="0">
                    <a:pos x="463" y="1861"/>
                  </a:cxn>
                  <a:cxn ang="0">
                    <a:pos x="583" y="1828"/>
                  </a:cxn>
                  <a:cxn ang="0">
                    <a:pos x="652" y="1910"/>
                  </a:cxn>
                  <a:cxn ang="0">
                    <a:pos x="753" y="1782"/>
                  </a:cxn>
                  <a:cxn ang="0">
                    <a:pos x="821" y="1864"/>
                  </a:cxn>
                  <a:cxn ang="0">
                    <a:pos x="921" y="1735"/>
                  </a:cxn>
                  <a:cxn ang="0">
                    <a:pos x="988" y="1817"/>
                  </a:cxn>
                  <a:cxn ang="0">
                    <a:pos x="1089" y="1689"/>
                  </a:cxn>
                  <a:cxn ang="0">
                    <a:pos x="1158" y="1771"/>
                  </a:cxn>
                  <a:cxn ang="0">
                    <a:pos x="1259" y="1642"/>
                  </a:cxn>
                  <a:cxn ang="0">
                    <a:pos x="1327" y="1723"/>
                  </a:cxn>
                  <a:cxn ang="0">
                    <a:pos x="1427" y="1596"/>
                  </a:cxn>
                  <a:cxn ang="0">
                    <a:pos x="1497" y="1678"/>
                  </a:cxn>
                  <a:cxn ang="0">
                    <a:pos x="1597" y="1548"/>
                  </a:cxn>
                  <a:cxn ang="0">
                    <a:pos x="1665" y="1630"/>
                  </a:cxn>
                  <a:cxn ang="0">
                    <a:pos x="1766" y="1503"/>
                  </a:cxn>
                  <a:cxn ang="0">
                    <a:pos x="1834" y="1584"/>
                  </a:cxn>
                  <a:cxn ang="0">
                    <a:pos x="1900" y="1465"/>
                  </a:cxn>
                  <a:cxn ang="0">
                    <a:pos x="1916" y="1438"/>
                  </a:cxn>
                </a:cxnLst>
                <a:rect l="0" t="0" r="r" b="b"/>
                <a:pathLst>
                  <a:path w="1981" h="1922">
                    <a:moveTo>
                      <a:pt x="1888" y="1339"/>
                    </a:moveTo>
                    <a:lnTo>
                      <a:pt x="1981" y="1313"/>
                    </a:lnTo>
                    <a:lnTo>
                      <a:pt x="1969" y="1269"/>
                    </a:lnTo>
                    <a:lnTo>
                      <a:pt x="1876" y="1295"/>
                    </a:lnTo>
                    <a:lnTo>
                      <a:pt x="1841" y="1169"/>
                    </a:lnTo>
                    <a:lnTo>
                      <a:pt x="1934" y="1144"/>
                    </a:lnTo>
                    <a:lnTo>
                      <a:pt x="1923" y="1100"/>
                    </a:lnTo>
                    <a:lnTo>
                      <a:pt x="1830" y="1127"/>
                    </a:lnTo>
                    <a:lnTo>
                      <a:pt x="1795" y="1000"/>
                    </a:lnTo>
                    <a:lnTo>
                      <a:pt x="1888" y="974"/>
                    </a:lnTo>
                    <a:lnTo>
                      <a:pt x="1876" y="932"/>
                    </a:lnTo>
                    <a:lnTo>
                      <a:pt x="1783" y="957"/>
                    </a:lnTo>
                    <a:lnTo>
                      <a:pt x="1748" y="831"/>
                    </a:lnTo>
                    <a:lnTo>
                      <a:pt x="1841" y="805"/>
                    </a:lnTo>
                    <a:lnTo>
                      <a:pt x="1830" y="762"/>
                    </a:lnTo>
                    <a:lnTo>
                      <a:pt x="1736" y="788"/>
                    </a:lnTo>
                    <a:lnTo>
                      <a:pt x="1519" y="0"/>
                    </a:lnTo>
                    <a:lnTo>
                      <a:pt x="1069" y="124"/>
                    </a:lnTo>
                    <a:lnTo>
                      <a:pt x="1043" y="32"/>
                    </a:lnTo>
                    <a:lnTo>
                      <a:pt x="1001" y="44"/>
                    </a:lnTo>
                    <a:lnTo>
                      <a:pt x="1025" y="135"/>
                    </a:lnTo>
                    <a:lnTo>
                      <a:pt x="900" y="170"/>
                    </a:lnTo>
                    <a:lnTo>
                      <a:pt x="875" y="79"/>
                    </a:lnTo>
                    <a:lnTo>
                      <a:pt x="832" y="90"/>
                    </a:lnTo>
                    <a:lnTo>
                      <a:pt x="858" y="182"/>
                    </a:lnTo>
                    <a:lnTo>
                      <a:pt x="732" y="217"/>
                    </a:lnTo>
                    <a:lnTo>
                      <a:pt x="707" y="125"/>
                    </a:lnTo>
                    <a:lnTo>
                      <a:pt x="663" y="137"/>
                    </a:lnTo>
                    <a:lnTo>
                      <a:pt x="688" y="228"/>
                    </a:lnTo>
                    <a:lnTo>
                      <a:pt x="563" y="263"/>
                    </a:lnTo>
                    <a:lnTo>
                      <a:pt x="537" y="172"/>
                    </a:lnTo>
                    <a:lnTo>
                      <a:pt x="495" y="183"/>
                    </a:lnTo>
                    <a:lnTo>
                      <a:pt x="520" y="275"/>
                    </a:lnTo>
                    <a:lnTo>
                      <a:pt x="393" y="310"/>
                    </a:lnTo>
                    <a:lnTo>
                      <a:pt x="368" y="218"/>
                    </a:lnTo>
                    <a:lnTo>
                      <a:pt x="325" y="231"/>
                    </a:lnTo>
                    <a:lnTo>
                      <a:pt x="351" y="321"/>
                    </a:lnTo>
                    <a:lnTo>
                      <a:pt x="224" y="356"/>
                    </a:lnTo>
                    <a:lnTo>
                      <a:pt x="200" y="265"/>
                    </a:lnTo>
                    <a:lnTo>
                      <a:pt x="156" y="276"/>
                    </a:lnTo>
                    <a:lnTo>
                      <a:pt x="181" y="368"/>
                    </a:lnTo>
                    <a:lnTo>
                      <a:pt x="82" y="396"/>
                    </a:lnTo>
                    <a:lnTo>
                      <a:pt x="61" y="402"/>
                    </a:lnTo>
                    <a:lnTo>
                      <a:pt x="67" y="423"/>
                    </a:lnTo>
                    <a:lnTo>
                      <a:pt x="92" y="515"/>
                    </a:lnTo>
                    <a:lnTo>
                      <a:pt x="0" y="540"/>
                    </a:lnTo>
                    <a:lnTo>
                      <a:pt x="12" y="580"/>
                    </a:lnTo>
                    <a:lnTo>
                      <a:pt x="103" y="556"/>
                    </a:lnTo>
                    <a:lnTo>
                      <a:pt x="138" y="682"/>
                    </a:lnTo>
                    <a:lnTo>
                      <a:pt x="47" y="707"/>
                    </a:lnTo>
                    <a:lnTo>
                      <a:pt x="58" y="750"/>
                    </a:lnTo>
                    <a:lnTo>
                      <a:pt x="150" y="726"/>
                    </a:lnTo>
                    <a:lnTo>
                      <a:pt x="185" y="851"/>
                    </a:lnTo>
                    <a:lnTo>
                      <a:pt x="93" y="877"/>
                    </a:lnTo>
                    <a:lnTo>
                      <a:pt x="105" y="919"/>
                    </a:lnTo>
                    <a:lnTo>
                      <a:pt x="196" y="894"/>
                    </a:lnTo>
                    <a:lnTo>
                      <a:pt x="231" y="1021"/>
                    </a:lnTo>
                    <a:lnTo>
                      <a:pt x="140" y="1046"/>
                    </a:lnTo>
                    <a:lnTo>
                      <a:pt x="151" y="1089"/>
                    </a:lnTo>
                    <a:lnTo>
                      <a:pt x="243" y="1063"/>
                    </a:lnTo>
                    <a:lnTo>
                      <a:pt x="278" y="1190"/>
                    </a:lnTo>
                    <a:lnTo>
                      <a:pt x="186" y="1215"/>
                    </a:lnTo>
                    <a:lnTo>
                      <a:pt x="198" y="1258"/>
                    </a:lnTo>
                    <a:lnTo>
                      <a:pt x="289" y="1233"/>
                    </a:lnTo>
                    <a:lnTo>
                      <a:pt x="325" y="1359"/>
                    </a:lnTo>
                    <a:lnTo>
                      <a:pt x="233" y="1385"/>
                    </a:lnTo>
                    <a:lnTo>
                      <a:pt x="244" y="1427"/>
                    </a:lnTo>
                    <a:lnTo>
                      <a:pt x="336" y="1402"/>
                    </a:lnTo>
                    <a:lnTo>
                      <a:pt x="371" y="1529"/>
                    </a:lnTo>
                    <a:lnTo>
                      <a:pt x="279" y="1553"/>
                    </a:lnTo>
                    <a:lnTo>
                      <a:pt x="291" y="1597"/>
                    </a:lnTo>
                    <a:lnTo>
                      <a:pt x="383" y="1571"/>
                    </a:lnTo>
                    <a:lnTo>
                      <a:pt x="418" y="1697"/>
                    </a:lnTo>
                    <a:lnTo>
                      <a:pt x="326" y="1722"/>
                    </a:lnTo>
                    <a:lnTo>
                      <a:pt x="339" y="1766"/>
                    </a:lnTo>
                    <a:lnTo>
                      <a:pt x="429" y="1741"/>
                    </a:lnTo>
                    <a:lnTo>
                      <a:pt x="456" y="1840"/>
                    </a:lnTo>
                    <a:lnTo>
                      <a:pt x="463" y="1861"/>
                    </a:lnTo>
                    <a:lnTo>
                      <a:pt x="484" y="1855"/>
                    </a:lnTo>
                    <a:lnTo>
                      <a:pt x="583" y="1828"/>
                    </a:lnTo>
                    <a:lnTo>
                      <a:pt x="609" y="1922"/>
                    </a:lnTo>
                    <a:lnTo>
                      <a:pt x="652" y="1910"/>
                    </a:lnTo>
                    <a:lnTo>
                      <a:pt x="626" y="1817"/>
                    </a:lnTo>
                    <a:lnTo>
                      <a:pt x="753" y="1782"/>
                    </a:lnTo>
                    <a:lnTo>
                      <a:pt x="777" y="1875"/>
                    </a:lnTo>
                    <a:lnTo>
                      <a:pt x="821" y="1864"/>
                    </a:lnTo>
                    <a:lnTo>
                      <a:pt x="795" y="1769"/>
                    </a:lnTo>
                    <a:lnTo>
                      <a:pt x="921" y="1735"/>
                    </a:lnTo>
                    <a:lnTo>
                      <a:pt x="946" y="1829"/>
                    </a:lnTo>
                    <a:lnTo>
                      <a:pt x="988" y="1817"/>
                    </a:lnTo>
                    <a:lnTo>
                      <a:pt x="963" y="1723"/>
                    </a:lnTo>
                    <a:lnTo>
                      <a:pt x="1089" y="1689"/>
                    </a:lnTo>
                    <a:lnTo>
                      <a:pt x="1115" y="1782"/>
                    </a:lnTo>
                    <a:lnTo>
                      <a:pt x="1158" y="1771"/>
                    </a:lnTo>
                    <a:lnTo>
                      <a:pt x="1132" y="1676"/>
                    </a:lnTo>
                    <a:lnTo>
                      <a:pt x="1259" y="1642"/>
                    </a:lnTo>
                    <a:lnTo>
                      <a:pt x="1285" y="1736"/>
                    </a:lnTo>
                    <a:lnTo>
                      <a:pt x="1327" y="1723"/>
                    </a:lnTo>
                    <a:lnTo>
                      <a:pt x="1301" y="1630"/>
                    </a:lnTo>
                    <a:lnTo>
                      <a:pt x="1427" y="1596"/>
                    </a:lnTo>
                    <a:lnTo>
                      <a:pt x="1453" y="1689"/>
                    </a:lnTo>
                    <a:lnTo>
                      <a:pt x="1497" y="1678"/>
                    </a:lnTo>
                    <a:lnTo>
                      <a:pt x="1471" y="1583"/>
                    </a:lnTo>
                    <a:lnTo>
                      <a:pt x="1597" y="1548"/>
                    </a:lnTo>
                    <a:lnTo>
                      <a:pt x="1622" y="1643"/>
                    </a:lnTo>
                    <a:lnTo>
                      <a:pt x="1665" y="1630"/>
                    </a:lnTo>
                    <a:lnTo>
                      <a:pt x="1639" y="1537"/>
                    </a:lnTo>
                    <a:lnTo>
                      <a:pt x="1766" y="1503"/>
                    </a:lnTo>
                    <a:lnTo>
                      <a:pt x="1792" y="1596"/>
                    </a:lnTo>
                    <a:lnTo>
                      <a:pt x="1834" y="1584"/>
                    </a:lnTo>
                    <a:lnTo>
                      <a:pt x="1808" y="1490"/>
                    </a:lnTo>
                    <a:lnTo>
                      <a:pt x="1900" y="1465"/>
                    </a:lnTo>
                    <a:lnTo>
                      <a:pt x="1921" y="1459"/>
                    </a:lnTo>
                    <a:lnTo>
                      <a:pt x="1916" y="1438"/>
                    </a:lnTo>
                    <a:lnTo>
                      <a:pt x="1888" y="1339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0" name="Freeform 15"/>
              <p:cNvSpPr>
                <a:spLocks/>
              </p:cNvSpPr>
              <p:nvPr/>
            </p:nvSpPr>
            <p:spPr bwMode="auto">
              <a:xfrm>
                <a:off x="-177800" y="2617788"/>
                <a:ext cx="555625" cy="557213"/>
              </a:xfrm>
              <a:custGeom>
                <a:avLst/>
                <a:gdLst/>
                <a:ahLst/>
                <a:cxnLst>
                  <a:cxn ang="0">
                    <a:pos x="0" y="379"/>
                  </a:cxn>
                  <a:cxn ang="0">
                    <a:pos x="1373" y="0"/>
                  </a:cxn>
                  <a:cxn ang="0">
                    <a:pos x="1751" y="1374"/>
                  </a:cxn>
                  <a:cxn ang="0">
                    <a:pos x="379" y="1753"/>
                  </a:cxn>
                  <a:cxn ang="0">
                    <a:pos x="0" y="379"/>
                  </a:cxn>
                </a:cxnLst>
                <a:rect l="0" t="0" r="r" b="b"/>
                <a:pathLst>
                  <a:path w="1751" h="1753">
                    <a:moveTo>
                      <a:pt x="0" y="379"/>
                    </a:moveTo>
                    <a:lnTo>
                      <a:pt x="1373" y="0"/>
                    </a:lnTo>
                    <a:lnTo>
                      <a:pt x="1751" y="1374"/>
                    </a:lnTo>
                    <a:lnTo>
                      <a:pt x="379" y="1753"/>
                    </a:lnTo>
                    <a:lnTo>
                      <a:pt x="0" y="379"/>
                    </a:lnTo>
                    <a:close/>
                  </a:path>
                </a:pathLst>
              </a:custGeom>
              <a:solidFill>
                <a:srgbClr val="3FBF3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1" name="Freeform 16"/>
              <p:cNvSpPr>
                <a:spLocks/>
              </p:cNvSpPr>
              <p:nvPr/>
            </p:nvSpPr>
            <p:spPr bwMode="auto">
              <a:xfrm>
                <a:off x="-14288" y="2771776"/>
                <a:ext cx="223838" cy="254000"/>
              </a:xfrm>
              <a:custGeom>
                <a:avLst/>
                <a:gdLst/>
                <a:ahLst/>
                <a:cxnLst>
                  <a:cxn ang="0">
                    <a:pos x="707" y="657"/>
                  </a:cxn>
                  <a:cxn ang="0">
                    <a:pos x="527" y="0"/>
                  </a:cxn>
                  <a:cxn ang="0">
                    <a:pos x="0" y="145"/>
                  </a:cxn>
                  <a:cxn ang="0">
                    <a:pos x="180" y="801"/>
                  </a:cxn>
                  <a:cxn ang="0">
                    <a:pos x="707" y="657"/>
                  </a:cxn>
                </a:cxnLst>
                <a:rect l="0" t="0" r="r" b="b"/>
                <a:pathLst>
                  <a:path w="707" h="801">
                    <a:moveTo>
                      <a:pt x="707" y="657"/>
                    </a:moveTo>
                    <a:lnTo>
                      <a:pt x="527" y="0"/>
                    </a:lnTo>
                    <a:lnTo>
                      <a:pt x="0" y="145"/>
                    </a:lnTo>
                    <a:lnTo>
                      <a:pt x="180" y="801"/>
                    </a:lnTo>
                    <a:lnTo>
                      <a:pt x="707" y="657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2" name="Freeform 17"/>
              <p:cNvSpPr>
                <a:spLocks/>
              </p:cNvSpPr>
              <p:nvPr/>
            </p:nvSpPr>
            <p:spPr bwMode="auto">
              <a:xfrm>
                <a:off x="34925" y="2822576"/>
                <a:ext cx="125413" cy="149225"/>
              </a:xfrm>
              <a:custGeom>
                <a:avLst/>
                <a:gdLst/>
                <a:ahLst/>
                <a:cxnLst>
                  <a:cxn ang="0">
                    <a:pos x="391" y="391"/>
                  </a:cxn>
                  <a:cxn ang="0">
                    <a:pos x="283" y="0"/>
                  </a:cxn>
                  <a:cxn ang="0">
                    <a:pos x="0" y="79"/>
                  </a:cxn>
                  <a:cxn ang="0">
                    <a:pos x="108" y="469"/>
                  </a:cxn>
                  <a:cxn ang="0">
                    <a:pos x="391" y="391"/>
                  </a:cxn>
                </a:cxnLst>
                <a:rect l="0" t="0" r="r" b="b"/>
                <a:pathLst>
                  <a:path w="391" h="469">
                    <a:moveTo>
                      <a:pt x="391" y="391"/>
                    </a:moveTo>
                    <a:lnTo>
                      <a:pt x="283" y="0"/>
                    </a:lnTo>
                    <a:lnTo>
                      <a:pt x="0" y="79"/>
                    </a:lnTo>
                    <a:lnTo>
                      <a:pt x="108" y="469"/>
                    </a:lnTo>
                    <a:lnTo>
                      <a:pt x="391" y="391"/>
                    </a:lnTo>
                    <a:close/>
                  </a:path>
                </a:pathLst>
              </a:custGeom>
              <a:solidFill>
                <a:srgbClr val="F4FFB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3" name="Freeform 18"/>
              <p:cNvSpPr>
                <a:spLocks/>
              </p:cNvSpPr>
              <p:nvPr/>
            </p:nvSpPr>
            <p:spPr bwMode="auto">
              <a:xfrm>
                <a:off x="4762" y="2827338"/>
                <a:ext cx="17463" cy="17463"/>
              </a:xfrm>
              <a:custGeom>
                <a:avLst/>
                <a:gdLst/>
                <a:ahLst/>
                <a:cxnLst>
                  <a:cxn ang="0">
                    <a:pos x="35" y="55"/>
                  </a:cxn>
                  <a:cxn ang="0">
                    <a:pos x="45" y="50"/>
                  </a:cxn>
                  <a:cxn ang="0">
                    <a:pos x="53" y="41"/>
                  </a:cxn>
                  <a:cxn ang="0">
                    <a:pos x="55" y="31"/>
                  </a:cxn>
                  <a:cxn ang="0">
                    <a:pos x="55" y="20"/>
                  </a:cxn>
                  <a:cxn ang="0">
                    <a:pos x="50" y="10"/>
                  </a:cxn>
                  <a:cxn ang="0">
                    <a:pos x="41" y="3"/>
                  </a:cxn>
                  <a:cxn ang="0">
                    <a:pos x="31" y="0"/>
                  </a:cxn>
                  <a:cxn ang="0">
                    <a:pos x="20" y="0"/>
                  </a:cxn>
                  <a:cxn ang="0">
                    <a:pos x="10" y="5"/>
                  </a:cxn>
                  <a:cxn ang="0">
                    <a:pos x="4" y="14"/>
                  </a:cxn>
                  <a:cxn ang="0">
                    <a:pos x="0" y="24"/>
                  </a:cxn>
                  <a:cxn ang="0">
                    <a:pos x="2" y="35"/>
                  </a:cxn>
                  <a:cxn ang="0">
                    <a:pos x="7" y="45"/>
                  </a:cxn>
                  <a:cxn ang="0">
                    <a:pos x="14" y="52"/>
                  </a:cxn>
                  <a:cxn ang="0">
                    <a:pos x="24" y="55"/>
                  </a:cxn>
                  <a:cxn ang="0">
                    <a:pos x="35" y="55"/>
                  </a:cxn>
                </a:cxnLst>
                <a:rect l="0" t="0" r="r" b="b"/>
                <a:pathLst>
                  <a:path w="55" h="55">
                    <a:moveTo>
                      <a:pt x="35" y="55"/>
                    </a:moveTo>
                    <a:lnTo>
                      <a:pt x="45" y="50"/>
                    </a:lnTo>
                    <a:lnTo>
                      <a:pt x="53" y="41"/>
                    </a:lnTo>
                    <a:lnTo>
                      <a:pt x="55" y="31"/>
                    </a:lnTo>
                    <a:lnTo>
                      <a:pt x="55" y="20"/>
                    </a:lnTo>
                    <a:lnTo>
                      <a:pt x="50" y="10"/>
                    </a:lnTo>
                    <a:lnTo>
                      <a:pt x="41" y="3"/>
                    </a:lnTo>
                    <a:lnTo>
                      <a:pt x="31" y="0"/>
                    </a:lnTo>
                    <a:lnTo>
                      <a:pt x="20" y="0"/>
                    </a:lnTo>
                    <a:lnTo>
                      <a:pt x="10" y="5"/>
                    </a:lnTo>
                    <a:lnTo>
                      <a:pt x="4" y="14"/>
                    </a:lnTo>
                    <a:lnTo>
                      <a:pt x="0" y="24"/>
                    </a:lnTo>
                    <a:lnTo>
                      <a:pt x="2" y="35"/>
                    </a:lnTo>
                    <a:lnTo>
                      <a:pt x="7" y="45"/>
                    </a:lnTo>
                    <a:lnTo>
                      <a:pt x="14" y="52"/>
                    </a:lnTo>
                    <a:lnTo>
                      <a:pt x="24" y="55"/>
                    </a:lnTo>
                    <a:lnTo>
                      <a:pt x="35" y="55"/>
                    </a:lnTo>
                    <a:close/>
                  </a:path>
                </a:pathLst>
              </a:custGeom>
              <a:solidFill>
                <a:srgbClr val="F4FFB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4" name="Freeform 19"/>
              <p:cNvSpPr>
                <a:spLocks/>
              </p:cNvSpPr>
              <p:nvPr/>
            </p:nvSpPr>
            <p:spPr bwMode="auto">
              <a:xfrm>
                <a:off x="-142875" y="2749551"/>
                <a:ext cx="23813" cy="22225"/>
              </a:xfrm>
              <a:custGeom>
                <a:avLst/>
                <a:gdLst/>
                <a:ahLst/>
                <a:cxnLst>
                  <a:cxn ang="0">
                    <a:pos x="45" y="70"/>
                  </a:cxn>
                  <a:cxn ang="0">
                    <a:pos x="57" y="64"/>
                  </a:cxn>
                  <a:cxn ang="0">
                    <a:pos x="66" y="54"/>
                  </a:cxn>
                  <a:cxn ang="0">
                    <a:pos x="71" y="40"/>
                  </a:cxn>
                  <a:cxn ang="0">
                    <a:pos x="69" y="26"/>
                  </a:cxn>
                  <a:cxn ang="0">
                    <a:pos x="67" y="19"/>
                  </a:cxn>
                  <a:cxn ang="0">
                    <a:pos x="63" y="13"/>
                  </a:cxn>
                  <a:cxn ang="0">
                    <a:pos x="58" y="8"/>
                  </a:cxn>
                  <a:cxn ang="0">
                    <a:pos x="53" y="4"/>
                  </a:cxn>
                  <a:cxn ang="0">
                    <a:pos x="47" y="2"/>
                  </a:cxn>
                  <a:cxn ang="0">
                    <a:pos x="40" y="0"/>
                  </a:cxn>
                  <a:cxn ang="0">
                    <a:pos x="33" y="0"/>
                  </a:cxn>
                  <a:cxn ang="0">
                    <a:pos x="26" y="2"/>
                  </a:cxn>
                  <a:cxn ang="0">
                    <a:pos x="14" y="8"/>
                  </a:cxn>
                  <a:cxn ang="0">
                    <a:pos x="5" y="18"/>
                  </a:cxn>
                  <a:cxn ang="0">
                    <a:pos x="0" y="31"/>
                  </a:cxn>
                  <a:cxn ang="0">
                    <a:pos x="1" y="45"/>
                  </a:cxn>
                  <a:cxn ang="0">
                    <a:pos x="4" y="51"/>
                  </a:cxn>
                  <a:cxn ang="0">
                    <a:pos x="7" y="57"/>
                  </a:cxn>
                  <a:cxn ang="0">
                    <a:pos x="12" y="62"/>
                  </a:cxn>
                  <a:cxn ang="0">
                    <a:pos x="17" y="66"/>
                  </a:cxn>
                  <a:cxn ang="0">
                    <a:pos x="23" y="69"/>
                  </a:cxn>
                  <a:cxn ang="0">
                    <a:pos x="31" y="71"/>
                  </a:cxn>
                  <a:cxn ang="0">
                    <a:pos x="37" y="71"/>
                  </a:cxn>
                  <a:cxn ang="0">
                    <a:pos x="45" y="70"/>
                  </a:cxn>
                </a:cxnLst>
                <a:rect l="0" t="0" r="r" b="b"/>
                <a:pathLst>
                  <a:path w="71" h="71">
                    <a:moveTo>
                      <a:pt x="45" y="70"/>
                    </a:moveTo>
                    <a:lnTo>
                      <a:pt x="57" y="64"/>
                    </a:lnTo>
                    <a:lnTo>
                      <a:pt x="66" y="54"/>
                    </a:lnTo>
                    <a:lnTo>
                      <a:pt x="71" y="40"/>
                    </a:lnTo>
                    <a:lnTo>
                      <a:pt x="69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8" y="8"/>
                    </a:lnTo>
                    <a:lnTo>
                      <a:pt x="53" y="4"/>
                    </a:lnTo>
                    <a:lnTo>
                      <a:pt x="47" y="2"/>
                    </a:lnTo>
                    <a:lnTo>
                      <a:pt x="40" y="0"/>
                    </a:lnTo>
                    <a:lnTo>
                      <a:pt x="33" y="0"/>
                    </a:lnTo>
                    <a:lnTo>
                      <a:pt x="26" y="2"/>
                    </a:lnTo>
                    <a:lnTo>
                      <a:pt x="14" y="8"/>
                    </a:lnTo>
                    <a:lnTo>
                      <a:pt x="5" y="18"/>
                    </a:lnTo>
                    <a:lnTo>
                      <a:pt x="0" y="31"/>
                    </a:lnTo>
                    <a:lnTo>
                      <a:pt x="1" y="45"/>
                    </a:lnTo>
                    <a:lnTo>
                      <a:pt x="4" y="51"/>
                    </a:lnTo>
                    <a:lnTo>
                      <a:pt x="7" y="57"/>
                    </a:lnTo>
                    <a:lnTo>
                      <a:pt x="12" y="62"/>
                    </a:lnTo>
                    <a:lnTo>
                      <a:pt x="17" y="66"/>
                    </a:lnTo>
                    <a:lnTo>
                      <a:pt x="23" y="69"/>
                    </a:lnTo>
                    <a:lnTo>
                      <a:pt x="31" y="71"/>
                    </a:lnTo>
                    <a:lnTo>
                      <a:pt x="37" y="71"/>
                    </a:lnTo>
                    <a:lnTo>
                      <a:pt x="45" y="70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5" name="Freeform 20"/>
              <p:cNvSpPr>
                <a:spLocks/>
              </p:cNvSpPr>
              <p:nvPr/>
            </p:nvSpPr>
            <p:spPr bwMode="auto">
              <a:xfrm>
                <a:off x="-82550" y="2732088"/>
                <a:ext cx="22225" cy="23813"/>
              </a:xfrm>
              <a:custGeom>
                <a:avLst/>
                <a:gdLst/>
                <a:ahLst/>
                <a:cxnLst>
                  <a:cxn ang="0">
                    <a:pos x="45" y="70"/>
                  </a:cxn>
                  <a:cxn ang="0">
                    <a:pos x="59" y="63"/>
                  </a:cxn>
                  <a:cxn ang="0">
                    <a:pos x="67" y="54"/>
                  </a:cxn>
                  <a:cxn ang="0">
                    <a:pos x="71" y="40"/>
                  </a:cxn>
                  <a:cxn ang="0">
                    <a:pos x="70" y="26"/>
                  </a:cxn>
                  <a:cxn ang="0">
                    <a:pos x="67" y="20"/>
                  </a:cxn>
                  <a:cxn ang="0">
                    <a:pos x="64" y="14"/>
                  </a:cxn>
                  <a:cxn ang="0">
                    <a:pos x="59" y="9"/>
                  </a:cxn>
                  <a:cxn ang="0">
                    <a:pos x="54" y="5"/>
                  </a:cxn>
                  <a:cxn ang="0">
                    <a:pos x="48" y="3"/>
                  </a:cxn>
                  <a:cxn ang="0">
                    <a:pos x="40" y="0"/>
                  </a:cxn>
                  <a:cxn ang="0">
                    <a:pos x="34" y="0"/>
                  </a:cxn>
                  <a:cxn ang="0">
                    <a:pos x="26" y="1"/>
                  </a:cxn>
                  <a:cxn ang="0">
                    <a:pos x="14" y="8"/>
                  </a:cxn>
                  <a:cxn ang="0">
                    <a:pos x="5" y="18"/>
                  </a:cxn>
                  <a:cxn ang="0">
                    <a:pos x="0" y="31"/>
                  </a:cxn>
                  <a:cxn ang="0">
                    <a:pos x="2" y="45"/>
                  </a:cxn>
                  <a:cxn ang="0">
                    <a:pos x="4" y="51"/>
                  </a:cxn>
                  <a:cxn ang="0">
                    <a:pos x="8" y="57"/>
                  </a:cxn>
                  <a:cxn ang="0">
                    <a:pos x="13" y="62"/>
                  </a:cxn>
                  <a:cxn ang="0">
                    <a:pos x="19" y="66"/>
                  </a:cxn>
                  <a:cxn ang="0">
                    <a:pos x="25" y="68"/>
                  </a:cxn>
                  <a:cxn ang="0">
                    <a:pos x="31" y="71"/>
                  </a:cxn>
                  <a:cxn ang="0">
                    <a:pos x="38" y="71"/>
                  </a:cxn>
                  <a:cxn ang="0">
                    <a:pos x="45" y="70"/>
                  </a:cxn>
                </a:cxnLst>
                <a:rect l="0" t="0" r="r" b="b"/>
                <a:pathLst>
                  <a:path w="71" h="71">
                    <a:moveTo>
                      <a:pt x="45" y="70"/>
                    </a:moveTo>
                    <a:lnTo>
                      <a:pt x="59" y="63"/>
                    </a:lnTo>
                    <a:lnTo>
                      <a:pt x="67" y="54"/>
                    </a:lnTo>
                    <a:lnTo>
                      <a:pt x="71" y="40"/>
                    </a:lnTo>
                    <a:lnTo>
                      <a:pt x="70" y="26"/>
                    </a:lnTo>
                    <a:lnTo>
                      <a:pt x="67" y="20"/>
                    </a:lnTo>
                    <a:lnTo>
                      <a:pt x="64" y="14"/>
                    </a:lnTo>
                    <a:lnTo>
                      <a:pt x="59" y="9"/>
                    </a:lnTo>
                    <a:lnTo>
                      <a:pt x="54" y="5"/>
                    </a:lnTo>
                    <a:lnTo>
                      <a:pt x="48" y="3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26" y="1"/>
                    </a:lnTo>
                    <a:lnTo>
                      <a:pt x="14" y="8"/>
                    </a:lnTo>
                    <a:lnTo>
                      <a:pt x="5" y="18"/>
                    </a:lnTo>
                    <a:lnTo>
                      <a:pt x="0" y="31"/>
                    </a:lnTo>
                    <a:lnTo>
                      <a:pt x="2" y="45"/>
                    </a:lnTo>
                    <a:lnTo>
                      <a:pt x="4" y="51"/>
                    </a:lnTo>
                    <a:lnTo>
                      <a:pt x="8" y="57"/>
                    </a:lnTo>
                    <a:lnTo>
                      <a:pt x="13" y="62"/>
                    </a:lnTo>
                    <a:lnTo>
                      <a:pt x="19" y="66"/>
                    </a:lnTo>
                    <a:lnTo>
                      <a:pt x="25" y="68"/>
                    </a:lnTo>
                    <a:lnTo>
                      <a:pt x="31" y="71"/>
                    </a:lnTo>
                    <a:lnTo>
                      <a:pt x="38" y="71"/>
                    </a:lnTo>
                    <a:lnTo>
                      <a:pt x="45" y="70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6" name="Freeform 21"/>
              <p:cNvSpPr>
                <a:spLocks/>
              </p:cNvSpPr>
              <p:nvPr/>
            </p:nvSpPr>
            <p:spPr bwMode="auto">
              <a:xfrm>
                <a:off x="-22225" y="2716213"/>
                <a:ext cx="22225" cy="22225"/>
              </a:xfrm>
              <a:custGeom>
                <a:avLst/>
                <a:gdLst/>
                <a:ahLst/>
                <a:cxnLst>
                  <a:cxn ang="0">
                    <a:pos x="45" y="70"/>
                  </a:cxn>
                  <a:cxn ang="0">
                    <a:pos x="57" y="63"/>
                  </a:cxn>
                  <a:cxn ang="0">
                    <a:pos x="66" y="53"/>
                  </a:cxn>
                  <a:cxn ang="0">
                    <a:pos x="71" y="40"/>
                  </a:cxn>
                  <a:cxn ang="0">
                    <a:pos x="70" y="26"/>
                  </a:cxn>
                  <a:cxn ang="0">
                    <a:pos x="67" y="20"/>
                  </a:cxn>
                  <a:cxn ang="0">
                    <a:pos x="63" y="14"/>
                  </a:cxn>
                  <a:cxn ang="0">
                    <a:pos x="58" y="9"/>
                  </a:cxn>
                  <a:cxn ang="0">
                    <a:pos x="53" y="5"/>
                  </a:cxn>
                  <a:cxn ang="0">
                    <a:pos x="47" y="3"/>
                  </a:cxn>
                  <a:cxn ang="0">
                    <a:pos x="40" y="0"/>
                  </a:cxn>
                  <a:cxn ang="0">
                    <a:pos x="34" y="0"/>
                  </a:cxn>
                  <a:cxn ang="0">
                    <a:pos x="26" y="1"/>
                  </a:cxn>
                  <a:cxn ang="0">
                    <a:pos x="13" y="8"/>
                  </a:cxn>
                  <a:cxn ang="0">
                    <a:pos x="4" y="17"/>
                  </a:cxn>
                  <a:cxn ang="0">
                    <a:pos x="0" y="31"/>
                  </a:cxn>
                  <a:cxn ang="0">
                    <a:pos x="1" y="45"/>
                  </a:cxn>
                  <a:cxn ang="0">
                    <a:pos x="4" y="51"/>
                  </a:cxn>
                  <a:cxn ang="0">
                    <a:pos x="8" y="57"/>
                  </a:cxn>
                  <a:cxn ang="0">
                    <a:pos x="13" y="62"/>
                  </a:cxn>
                  <a:cxn ang="0">
                    <a:pos x="17" y="66"/>
                  </a:cxn>
                  <a:cxn ang="0">
                    <a:pos x="24" y="68"/>
                  </a:cxn>
                  <a:cxn ang="0">
                    <a:pos x="31" y="71"/>
                  </a:cxn>
                  <a:cxn ang="0">
                    <a:pos x="37" y="71"/>
                  </a:cxn>
                  <a:cxn ang="0">
                    <a:pos x="45" y="70"/>
                  </a:cxn>
                </a:cxnLst>
                <a:rect l="0" t="0" r="r" b="b"/>
                <a:pathLst>
                  <a:path w="71" h="71">
                    <a:moveTo>
                      <a:pt x="45" y="70"/>
                    </a:moveTo>
                    <a:lnTo>
                      <a:pt x="57" y="63"/>
                    </a:lnTo>
                    <a:lnTo>
                      <a:pt x="66" y="53"/>
                    </a:lnTo>
                    <a:lnTo>
                      <a:pt x="71" y="40"/>
                    </a:lnTo>
                    <a:lnTo>
                      <a:pt x="70" y="26"/>
                    </a:lnTo>
                    <a:lnTo>
                      <a:pt x="67" y="20"/>
                    </a:lnTo>
                    <a:lnTo>
                      <a:pt x="63" y="14"/>
                    </a:lnTo>
                    <a:lnTo>
                      <a:pt x="58" y="9"/>
                    </a:lnTo>
                    <a:lnTo>
                      <a:pt x="53" y="5"/>
                    </a:lnTo>
                    <a:lnTo>
                      <a:pt x="47" y="3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26" y="1"/>
                    </a:lnTo>
                    <a:lnTo>
                      <a:pt x="13" y="8"/>
                    </a:lnTo>
                    <a:lnTo>
                      <a:pt x="4" y="17"/>
                    </a:lnTo>
                    <a:lnTo>
                      <a:pt x="0" y="31"/>
                    </a:lnTo>
                    <a:lnTo>
                      <a:pt x="1" y="45"/>
                    </a:lnTo>
                    <a:lnTo>
                      <a:pt x="4" y="51"/>
                    </a:lnTo>
                    <a:lnTo>
                      <a:pt x="8" y="57"/>
                    </a:lnTo>
                    <a:lnTo>
                      <a:pt x="13" y="62"/>
                    </a:lnTo>
                    <a:lnTo>
                      <a:pt x="17" y="66"/>
                    </a:lnTo>
                    <a:lnTo>
                      <a:pt x="24" y="68"/>
                    </a:lnTo>
                    <a:lnTo>
                      <a:pt x="31" y="71"/>
                    </a:lnTo>
                    <a:lnTo>
                      <a:pt x="37" y="71"/>
                    </a:lnTo>
                    <a:lnTo>
                      <a:pt x="45" y="70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7" name="Freeform 22"/>
              <p:cNvSpPr>
                <a:spLocks/>
              </p:cNvSpPr>
              <p:nvPr/>
            </p:nvSpPr>
            <p:spPr bwMode="auto">
              <a:xfrm>
                <a:off x="38100" y="2700338"/>
                <a:ext cx="22225" cy="22225"/>
              </a:xfrm>
              <a:custGeom>
                <a:avLst/>
                <a:gdLst/>
                <a:ahLst/>
                <a:cxnLst>
                  <a:cxn ang="0">
                    <a:pos x="44" y="69"/>
                  </a:cxn>
                  <a:cxn ang="0">
                    <a:pos x="57" y="63"/>
                  </a:cxn>
                  <a:cxn ang="0">
                    <a:pos x="65" y="53"/>
                  </a:cxn>
                  <a:cxn ang="0">
                    <a:pos x="70" y="40"/>
                  </a:cxn>
                  <a:cxn ang="0">
                    <a:pos x="69" y="26"/>
                  </a:cxn>
                  <a:cxn ang="0">
                    <a:pos x="67" y="20"/>
                  </a:cxn>
                  <a:cxn ang="0">
                    <a:pos x="63" y="14"/>
                  </a:cxn>
                  <a:cxn ang="0">
                    <a:pos x="58" y="9"/>
                  </a:cxn>
                  <a:cxn ang="0">
                    <a:pos x="53" y="5"/>
                  </a:cxn>
                  <a:cxn ang="0">
                    <a:pos x="47" y="2"/>
                  </a:cxn>
                  <a:cxn ang="0">
                    <a:pos x="39" y="0"/>
                  </a:cxn>
                  <a:cxn ang="0">
                    <a:pos x="33" y="0"/>
                  </a:cxn>
                  <a:cxn ang="0">
                    <a:pos x="26" y="1"/>
                  </a:cxn>
                  <a:cxn ang="0">
                    <a:pos x="13" y="7"/>
                  </a:cxn>
                  <a:cxn ang="0">
                    <a:pos x="5" y="17"/>
                  </a:cxn>
                  <a:cxn ang="0">
                    <a:pos x="0" y="31"/>
                  </a:cxn>
                  <a:cxn ang="0">
                    <a:pos x="1" y="45"/>
                  </a:cxn>
                  <a:cxn ang="0">
                    <a:pos x="3" y="52"/>
                  </a:cxn>
                  <a:cxn ang="0">
                    <a:pos x="7" y="57"/>
                  </a:cxn>
                  <a:cxn ang="0">
                    <a:pos x="12" y="62"/>
                  </a:cxn>
                  <a:cxn ang="0">
                    <a:pos x="17" y="66"/>
                  </a:cxn>
                  <a:cxn ang="0">
                    <a:pos x="23" y="69"/>
                  </a:cxn>
                  <a:cxn ang="0">
                    <a:pos x="31" y="71"/>
                  </a:cxn>
                  <a:cxn ang="0">
                    <a:pos x="37" y="71"/>
                  </a:cxn>
                  <a:cxn ang="0">
                    <a:pos x="44" y="69"/>
                  </a:cxn>
                </a:cxnLst>
                <a:rect l="0" t="0" r="r" b="b"/>
                <a:pathLst>
                  <a:path w="70" h="71">
                    <a:moveTo>
                      <a:pt x="44" y="69"/>
                    </a:moveTo>
                    <a:lnTo>
                      <a:pt x="57" y="63"/>
                    </a:lnTo>
                    <a:lnTo>
                      <a:pt x="65" y="53"/>
                    </a:lnTo>
                    <a:lnTo>
                      <a:pt x="70" y="40"/>
                    </a:lnTo>
                    <a:lnTo>
                      <a:pt x="69" y="26"/>
                    </a:lnTo>
                    <a:lnTo>
                      <a:pt x="67" y="20"/>
                    </a:lnTo>
                    <a:lnTo>
                      <a:pt x="63" y="14"/>
                    </a:lnTo>
                    <a:lnTo>
                      <a:pt x="58" y="9"/>
                    </a:lnTo>
                    <a:lnTo>
                      <a:pt x="53" y="5"/>
                    </a:lnTo>
                    <a:lnTo>
                      <a:pt x="47" y="2"/>
                    </a:lnTo>
                    <a:lnTo>
                      <a:pt x="39" y="0"/>
                    </a:lnTo>
                    <a:lnTo>
                      <a:pt x="33" y="0"/>
                    </a:lnTo>
                    <a:lnTo>
                      <a:pt x="26" y="1"/>
                    </a:lnTo>
                    <a:lnTo>
                      <a:pt x="13" y="7"/>
                    </a:lnTo>
                    <a:lnTo>
                      <a:pt x="5" y="17"/>
                    </a:lnTo>
                    <a:lnTo>
                      <a:pt x="0" y="31"/>
                    </a:lnTo>
                    <a:lnTo>
                      <a:pt x="1" y="45"/>
                    </a:lnTo>
                    <a:lnTo>
                      <a:pt x="3" y="52"/>
                    </a:lnTo>
                    <a:lnTo>
                      <a:pt x="7" y="57"/>
                    </a:lnTo>
                    <a:lnTo>
                      <a:pt x="12" y="62"/>
                    </a:lnTo>
                    <a:lnTo>
                      <a:pt x="17" y="66"/>
                    </a:lnTo>
                    <a:lnTo>
                      <a:pt x="23" y="69"/>
                    </a:lnTo>
                    <a:lnTo>
                      <a:pt x="31" y="71"/>
                    </a:lnTo>
                    <a:lnTo>
                      <a:pt x="37" y="71"/>
                    </a:lnTo>
                    <a:lnTo>
                      <a:pt x="44" y="69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8" name="Freeform 23"/>
              <p:cNvSpPr>
                <a:spLocks/>
              </p:cNvSpPr>
              <p:nvPr/>
            </p:nvSpPr>
            <p:spPr bwMode="auto">
              <a:xfrm>
                <a:off x="96837" y="2682876"/>
                <a:ext cx="22225" cy="22225"/>
              </a:xfrm>
              <a:custGeom>
                <a:avLst/>
                <a:gdLst/>
                <a:ahLst/>
                <a:cxnLst>
                  <a:cxn ang="0">
                    <a:pos x="44" y="69"/>
                  </a:cxn>
                  <a:cxn ang="0">
                    <a:pos x="58" y="63"/>
                  </a:cxn>
                  <a:cxn ang="0">
                    <a:pos x="67" y="53"/>
                  </a:cxn>
                  <a:cxn ang="0">
                    <a:pos x="71" y="41"/>
                  </a:cxn>
                  <a:cxn ang="0">
                    <a:pos x="69" y="26"/>
                  </a:cxn>
                  <a:cxn ang="0">
                    <a:pos x="67" y="20"/>
                  </a:cxn>
                  <a:cxn ang="0">
                    <a:pos x="63" y="13"/>
                  </a:cxn>
                  <a:cxn ang="0">
                    <a:pos x="58" y="9"/>
                  </a:cxn>
                  <a:cxn ang="0">
                    <a:pos x="53" y="5"/>
                  </a:cxn>
                  <a:cxn ang="0">
                    <a:pos x="47" y="2"/>
                  </a:cxn>
                  <a:cxn ang="0">
                    <a:pos x="41" y="0"/>
                  </a:cxn>
                  <a:cxn ang="0">
                    <a:pos x="33" y="0"/>
                  </a:cxn>
                  <a:cxn ang="0">
                    <a:pos x="26" y="1"/>
                  </a:cxn>
                  <a:cxn ang="0">
                    <a:pos x="13" y="7"/>
                  </a:cxn>
                  <a:cxn ang="0">
                    <a:pos x="5" y="18"/>
                  </a:cxn>
                  <a:cxn ang="0">
                    <a:pos x="0" y="31"/>
                  </a:cxn>
                  <a:cxn ang="0">
                    <a:pos x="1" y="44"/>
                  </a:cxn>
                  <a:cxn ang="0">
                    <a:pos x="4" y="52"/>
                  </a:cxn>
                  <a:cxn ang="0">
                    <a:pos x="7" y="58"/>
                  </a:cxn>
                  <a:cxn ang="0">
                    <a:pos x="12" y="63"/>
                  </a:cxn>
                  <a:cxn ang="0">
                    <a:pos x="18" y="67"/>
                  </a:cxn>
                  <a:cxn ang="0">
                    <a:pos x="25" y="69"/>
                  </a:cxn>
                  <a:cxn ang="0">
                    <a:pos x="31" y="71"/>
                  </a:cxn>
                  <a:cxn ang="0">
                    <a:pos x="37" y="71"/>
                  </a:cxn>
                  <a:cxn ang="0">
                    <a:pos x="44" y="69"/>
                  </a:cxn>
                </a:cxnLst>
                <a:rect l="0" t="0" r="r" b="b"/>
                <a:pathLst>
                  <a:path w="71" h="71">
                    <a:moveTo>
                      <a:pt x="44" y="69"/>
                    </a:moveTo>
                    <a:lnTo>
                      <a:pt x="58" y="63"/>
                    </a:lnTo>
                    <a:lnTo>
                      <a:pt x="67" y="53"/>
                    </a:lnTo>
                    <a:lnTo>
                      <a:pt x="71" y="41"/>
                    </a:lnTo>
                    <a:lnTo>
                      <a:pt x="69" y="26"/>
                    </a:lnTo>
                    <a:lnTo>
                      <a:pt x="67" y="20"/>
                    </a:lnTo>
                    <a:lnTo>
                      <a:pt x="63" y="13"/>
                    </a:lnTo>
                    <a:lnTo>
                      <a:pt x="58" y="9"/>
                    </a:lnTo>
                    <a:lnTo>
                      <a:pt x="53" y="5"/>
                    </a:lnTo>
                    <a:lnTo>
                      <a:pt x="47" y="2"/>
                    </a:lnTo>
                    <a:lnTo>
                      <a:pt x="41" y="0"/>
                    </a:lnTo>
                    <a:lnTo>
                      <a:pt x="33" y="0"/>
                    </a:lnTo>
                    <a:lnTo>
                      <a:pt x="26" y="1"/>
                    </a:lnTo>
                    <a:lnTo>
                      <a:pt x="13" y="7"/>
                    </a:lnTo>
                    <a:lnTo>
                      <a:pt x="5" y="18"/>
                    </a:lnTo>
                    <a:lnTo>
                      <a:pt x="0" y="31"/>
                    </a:lnTo>
                    <a:lnTo>
                      <a:pt x="1" y="44"/>
                    </a:lnTo>
                    <a:lnTo>
                      <a:pt x="4" y="52"/>
                    </a:lnTo>
                    <a:lnTo>
                      <a:pt x="7" y="58"/>
                    </a:lnTo>
                    <a:lnTo>
                      <a:pt x="12" y="63"/>
                    </a:lnTo>
                    <a:lnTo>
                      <a:pt x="18" y="67"/>
                    </a:lnTo>
                    <a:lnTo>
                      <a:pt x="25" y="69"/>
                    </a:lnTo>
                    <a:lnTo>
                      <a:pt x="31" y="71"/>
                    </a:lnTo>
                    <a:lnTo>
                      <a:pt x="37" y="71"/>
                    </a:lnTo>
                    <a:lnTo>
                      <a:pt x="44" y="69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9" name="Freeform 24"/>
              <p:cNvSpPr>
                <a:spLocks/>
              </p:cNvSpPr>
              <p:nvPr/>
            </p:nvSpPr>
            <p:spPr bwMode="auto">
              <a:xfrm>
                <a:off x="-9525" y="2762251"/>
                <a:ext cx="22225" cy="22225"/>
              </a:xfrm>
              <a:custGeom>
                <a:avLst/>
                <a:gdLst/>
                <a:ahLst/>
                <a:cxnLst>
                  <a:cxn ang="0">
                    <a:pos x="44" y="68"/>
                  </a:cxn>
                  <a:cxn ang="0">
                    <a:pos x="57" y="62"/>
                  </a:cxn>
                  <a:cxn ang="0">
                    <a:pos x="66" y="52"/>
                  </a:cxn>
                  <a:cxn ang="0">
                    <a:pos x="70" y="39"/>
                  </a:cxn>
                  <a:cxn ang="0">
                    <a:pos x="69" y="26"/>
                  </a:cxn>
                  <a:cxn ang="0">
                    <a:pos x="67" y="19"/>
                  </a:cxn>
                  <a:cxn ang="0">
                    <a:pos x="63" y="13"/>
                  </a:cxn>
                  <a:cxn ang="0">
                    <a:pos x="58" y="8"/>
                  </a:cxn>
                  <a:cxn ang="0">
                    <a:pos x="53" y="4"/>
                  </a:cxn>
                  <a:cxn ang="0">
                    <a:pos x="47" y="2"/>
                  </a:cxn>
                  <a:cxn ang="0">
                    <a:pos x="39" y="0"/>
                  </a:cxn>
                  <a:cxn ang="0">
                    <a:pos x="33" y="0"/>
                  </a:cxn>
                  <a:cxn ang="0">
                    <a:pos x="26" y="1"/>
                  </a:cxn>
                  <a:cxn ang="0">
                    <a:pos x="13" y="7"/>
                  </a:cxn>
                  <a:cxn ang="0">
                    <a:pos x="5" y="17"/>
                  </a:cxn>
                  <a:cxn ang="0">
                    <a:pos x="0" y="31"/>
                  </a:cxn>
                  <a:cxn ang="0">
                    <a:pos x="1" y="44"/>
                  </a:cxn>
                  <a:cxn ang="0">
                    <a:pos x="4" y="50"/>
                  </a:cxn>
                  <a:cxn ang="0">
                    <a:pos x="7" y="55"/>
                  </a:cxn>
                  <a:cxn ang="0">
                    <a:pos x="12" y="60"/>
                  </a:cxn>
                  <a:cxn ang="0">
                    <a:pos x="17" y="64"/>
                  </a:cxn>
                  <a:cxn ang="0">
                    <a:pos x="23" y="67"/>
                  </a:cxn>
                  <a:cxn ang="0">
                    <a:pos x="31" y="69"/>
                  </a:cxn>
                  <a:cxn ang="0">
                    <a:pos x="37" y="69"/>
                  </a:cxn>
                  <a:cxn ang="0">
                    <a:pos x="44" y="68"/>
                  </a:cxn>
                </a:cxnLst>
                <a:rect l="0" t="0" r="r" b="b"/>
                <a:pathLst>
                  <a:path w="70" h="69">
                    <a:moveTo>
                      <a:pt x="44" y="68"/>
                    </a:moveTo>
                    <a:lnTo>
                      <a:pt x="57" y="62"/>
                    </a:lnTo>
                    <a:lnTo>
                      <a:pt x="66" y="52"/>
                    </a:lnTo>
                    <a:lnTo>
                      <a:pt x="70" y="39"/>
                    </a:lnTo>
                    <a:lnTo>
                      <a:pt x="69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8" y="8"/>
                    </a:lnTo>
                    <a:lnTo>
                      <a:pt x="53" y="4"/>
                    </a:lnTo>
                    <a:lnTo>
                      <a:pt x="47" y="2"/>
                    </a:lnTo>
                    <a:lnTo>
                      <a:pt x="39" y="0"/>
                    </a:lnTo>
                    <a:lnTo>
                      <a:pt x="33" y="0"/>
                    </a:lnTo>
                    <a:lnTo>
                      <a:pt x="26" y="1"/>
                    </a:lnTo>
                    <a:lnTo>
                      <a:pt x="13" y="7"/>
                    </a:lnTo>
                    <a:lnTo>
                      <a:pt x="5" y="17"/>
                    </a:lnTo>
                    <a:lnTo>
                      <a:pt x="0" y="31"/>
                    </a:lnTo>
                    <a:lnTo>
                      <a:pt x="1" y="44"/>
                    </a:lnTo>
                    <a:lnTo>
                      <a:pt x="4" y="50"/>
                    </a:lnTo>
                    <a:lnTo>
                      <a:pt x="7" y="55"/>
                    </a:lnTo>
                    <a:lnTo>
                      <a:pt x="12" y="60"/>
                    </a:lnTo>
                    <a:lnTo>
                      <a:pt x="17" y="64"/>
                    </a:lnTo>
                    <a:lnTo>
                      <a:pt x="23" y="67"/>
                    </a:lnTo>
                    <a:lnTo>
                      <a:pt x="31" y="69"/>
                    </a:lnTo>
                    <a:lnTo>
                      <a:pt x="37" y="69"/>
                    </a:lnTo>
                    <a:lnTo>
                      <a:pt x="44" y="68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0" name="Freeform 25"/>
              <p:cNvSpPr>
                <a:spLocks/>
              </p:cNvSpPr>
              <p:nvPr/>
            </p:nvSpPr>
            <p:spPr bwMode="auto">
              <a:xfrm>
                <a:off x="50800" y="2746376"/>
                <a:ext cx="22225" cy="22225"/>
              </a:xfrm>
              <a:custGeom>
                <a:avLst/>
                <a:gdLst/>
                <a:ahLst/>
                <a:cxnLst>
                  <a:cxn ang="0">
                    <a:pos x="45" y="70"/>
                  </a:cxn>
                  <a:cxn ang="0">
                    <a:pos x="59" y="64"/>
                  </a:cxn>
                  <a:cxn ang="0">
                    <a:pos x="67" y="54"/>
                  </a:cxn>
                  <a:cxn ang="0">
                    <a:pos x="71" y="40"/>
                  </a:cxn>
                  <a:cxn ang="0">
                    <a:pos x="70" y="26"/>
                  </a:cxn>
                  <a:cxn ang="0">
                    <a:pos x="67" y="20"/>
                  </a:cxn>
                  <a:cxn ang="0">
                    <a:pos x="64" y="14"/>
                  </a:cxn>
                  <a:cxn ang="0">
                    <a:pos x="59" y="9"/>
                  </a:cxn>
                  <a:cxn ang="0">
                    <a:pos x="54" y="5"/>
                  </a:cxn>
                  <a:cxn ang="0">
                    <a:pos x="47" y="3"/>
                  </a:cxn>
                  <a:cxn ang="0">
                    <a:pos x="41" y="0"/>
                  </a:cxn>
                  <a:cxn ang="0">
                    <a:pos x="34" y="0"/>
                  </a:cxn>
                  <a:cxn ang="0">
                    <a:pos x="26" y="2"/>
                  </a:cxn>
                  <a:cxn ang="0">
                    <a:pos x="14" y="8"/>
                  </a:cxn>
                  <a:cxn ang="0">
                    <a:pos x="5" y="18"/>
                  </a:cxn>
                  <a:cxn ang="0">
                    <a:pos x="0" y="31"/>
                  </a:cxn>
                  <a:cxn ang="0">
                    <a:pos x="2" y="45"/>
                  </a:cxn>
                  <a:cxn ang="0">
                    <a:pos x="4" y="51"/>
                  </a:cxn>
                  <a:cxn ang="0">
                    <a:pos x="8" y="57"/>
                  </a:cxn>
                  <a:cxn ang="0">
                    <a:pos x="13" y="62"/>
                  </a:cxn>
                  <a:cxn ang="0">
                    <a:pos x="19" y="66"/>
                  </a:cxn>
                  <a:cxn ang="0">
                    <a:pos x="25" y="69"/>
                  </a:cxn>
                  <a:cxn ang="0">
                    <a:pos x="31" y="71"/>
                  </a:cxn>
                  <a:cxn ang="0">
                    <a:pos x="37" y="71"/>
                  </a:cxn>
                  <a:cxn ang="0">
                    <a:pos x="45" y="70"/>
                  </a:cxn>
                </a:cxnLst>
                <a:rect l="0" t="0" r="r" b="b"/>
                <a:pathLst>
                  <a:path w="71" h="71">
                    <a:moveTo>
                      <a:pt x="45" y="70"/>
                    </a:moveTo>
                    <a:lnTo>
                      <a:pt x="59" y="64"/>
                    </a:lnTo>
                    <a:lnTo>
                      <a:pt x="67" y="54"/>
                    </a:lnTo>
                    <a:lnTo>
                      <a:pt x="71" y="40"/>
                    </a:lnTo>
                    <a:lnTo>
                      <a:pt x="70" y="26"/>
                    </a:lnTo>
                    <a:lnTo>
                      <a:pt x="67" y="20"/>
                    </a:lnTo>
                    <a:lnTo>
                      <a:pt x="64" y="14"/>
                    </a:lnTo>
                    <a:lnTo>
                      <a:pt x="59" y="9"/>
                    </a:lnTo>
                    <a:lnTo>
                      <a:pt x="54" y="5"/>
                    </a:lnTo>
                    <a:lnTo>
                      <a:pt x="47" y="3"/>
                    </a:lnTo>
                    <a:lnTo>
                      <a:pt x="41" y="0"/>
                    </a:lnTo>
                    <a:lnTo>
                      <a:pt x="34" y="0"/>
                    </a:lnTo>
                    <a:lnTo>
                      <a:pt x="26" y="2"/>
                    </a:lnTo>
                    <a:lnTo>
                      <a:pt x="14" y="8"/>
                    </a:lnTo>
                    <a:lnTo>
                      <a:pt x="5" y="18"/>
                    </a:lnTo>
                    <a:lnTo>
                      <a:pt x="0" y="31"/>
                    </a:lnTo>
                    <a:lnTo>
                      <a:pt x="2" y="45"/>
                    </a:lnTo>
                    <a:lnTo>
                      <a:pt x="4" y="51"/>
                    </a:lnTo>
                    <a:lnTo>
                      <a:pt x="8" y="57"/>
                    </a:lnTo>
                    <a:lnTo>
                      <a:pt x="13" y="62"/>
                    </a:lnTo>
                    <a:lnTo>
                      <a:pt x="19" y="66"/>
                    </a:lnTo>
                    <a:lnTo>
                      <a:pt x="25" y="69"/>
                    </a:lnTo>
                    <a:lnTo>
                      <a:pt x="31" y="71"/>
                    </a:lnTo>
                    <a:lnTo>
                      <a:pt x="37" y="71"/>
                    </a:lnTo>
                    <a:lnTo>
                      <a:pt x="45" y="70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1" name="Freeform 26"/>
              <p:cNvSpPr>
                <a:spLocks/>
              </p:cNvSpPr>
              <p:nvPr/>
            </p:nvSpPr>
            <p:spPr bwMode="auto">
              <a:xfrm>
                <a:off x="109537" y="2728913"/>
                <a:ext cx="22225" cy="23813"/>
              </a:xfrm>
              <a:custGeom>
                <a:avLst/>
                <a:gdLst/>
                <a:ahLst/>
                <a:cxnLst>
                  <a:cxn ang="0">
                    <a:pos x="44" y="70"/>
                  </a:cxn>
                  <a:cxn ang="0">
                    <a:pos x="57" y="64"/>
                  </a:cxn>
                  <a:cxn ang="0">
                    <a:pos x="65" y="54"/>
                  </a:cxn>
                  <a:cxn ang="0">
                    <a:pos x="70" y="40"/>
                  </a:cxn>
                  <a:cxn ang="0">
                    <a:pos x="69" y="26"/>
                  </a:cxn>
                  <a:cxn ang="0">
                    <a:pos x="67" y="20"/>
                  </a:cxn>
                  <a:cxn ang="0">
                    <a:pos x="63" y="14"/>
                  </a:cxn>
                  <a:cxn ang="0">
                    <a:pos x="58" y="9"/>
                  </a:cxn>
                  <a:cxn ang="0">
                    <a:pos x="53" y="5"/>
                  </a:cxn>
                  <a:cxn ang="0">
                    <a:pos x="47" y="3"/>
                  </a:cxn>
                  <a:cxn ang="0">
                    <a:pos x="39" y="0"/>
                  </a:cxn>
                  <a:cxn ang="0">
                    <a:pos x="33" y="0"/>
                  </a:cxn>
                  <a:cxn ang="0">
                    <a:pos x="26" y="2"/>
                  </a:cxn>
                  <a:cxn ang="0">
                    <a:pos x="12" y="8"/>
                  </a:cxn>
                  <a:cxn ang="0">
                    <a:pos x="3" y="18"/>
                  </a:cxn>
                  <a:cxn ang="0">
                    <a:pos x="0" y="31"/>
                  </a:cxn>
                  <a:cxn ang="0">
                    <a:pos x="1" y="45"/>
                  </a:cxn>
                  <a:cxn ang="0">
                    <a:pos x="3" y="51"/>
                  </a:cxn>
                  <a:cxn ang="0">
                    <a:pos x="7" y="57"/>
                  </a:cxn>
                  <a:cxn ang="0">
                    <a:pos x="12" y="62"/>
                  </a:cxn>
                  <a:cxn ang="0">
                    <a:pos x="17" y="66"/>
                  </a:cxn>
                  <a:cxn ang="0">
                    <a:pos x="23" y="69"/>
                  </a:cxn>
                  <a:cxn ang="0">
                    <a:pos x="31" y="71"/>
                  </a:cxn>
                  <a:cxn ang="0">
                    <a:pos x="37" y="71"/>
                  </a:cxn>
                  <a:cxn ang="0">
                    <a:pos x="44" y="70"/>
                  </a:cxn>
                </a:cxnLst>
                <a:rect l="0" t="0" r="r" b="b"/>
                <a:pathLst>
                  <a:path w="70" h="71">
                    <a:moveTo>
                      <a:pt x="44" y="70"/>
                    </a:moveTo>
                    <a:lnTo>
                      <a:pt x="57" y="64"/>
                    </a:lnTo>
                    <a:lnTo>
                      <a:pt x="65" y="54"/>
                    </a:lnTo>
                    <a:lnTo>
                      <a:pt x="70" y="40"/>
                    </a:lnTo>
                    <a:lnTo>
                      <a:pt x="69" y="26"/>
                    </a:lnTo>
                    <a:lnTo>
                      <a:pt x="67" y="20"/>
                    </a:lnTo>
                    <a:lnTo>
                      <a:pt x="63" y="14"/>
                    </a:lnTo>
                    <a:lnTo>
                      <a:pt x="58" y="9"/>
                    </a:lnTo>
                    <a:lnTo>
                      <a:pt x="53" y="5"/>
                    </a:lnTo>
                    <a:lnTo>
                      <a:pt x="47" y="3"/>
                    </a:lnTo>
                    <a:lnTo>
                      <a:pt x="39" y="0"/>
                    </a:lnTo>
                    <a:lnTo>
                      <a:pt x="33" y="0"/>
                    </a:lnTo>
                    <a:lnTo>
                      <a:pt x="26" y="2"/>
                    </a:lnTo>
                    <a:lnTo>
                      <a:pt x="12" y="8"/>
                    </a:lnTo>
                    <a:lnTo>
                      <a:pt x="3" y="18"/>
                    </a:lnTo>
                    <a:lnTo>
                      <a:pt x="0" y="31"/>
                    </a:lnTo>
                    <a:lnTo>
                      <a:pt x="1" y="45"/>
                    </a:lnTo>
                    <a:lnTo>
                      <a:pt x="3" y="51"/>
                    </a:lnTo>
                    <a:lnTo>
                      <a:pt x="7" y="57"/>
                    </a:lnTo>
                    <a:lnTo>
                      <a:pt x="12" y="62"/>
                    </a:lnTo>
                    <a:lnTo>
                      <a:pt x="17" y="66"/>
                    </a:lnTo>
                    <a:lnTo>
                      <a:pt x="23" y="69"/>
                    </a:lnTo>
                    <a:lnTo>
                      <a:pt x="31" y="71"/>
                    </a:lnTo>
                    <a:lnTo>
                      <a:pt x="37" y="71"/>
                    </a:lnTo>
                    <a:lnTo>
                      <a:pt x="44" y="70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2" name="Freeform 27"/>
              <p:cNvSpPr>
                <a:spLocks/>
              </p:cNvSpPr>
              <p:nvPr/>
            </p:nvSpPr>
            <p:spPr bwMode="auto">
              <a:xfrm>
                <a:off x="157162" y="2667001"/>
                <a:ext cx="22225" cy="22225"/>
              </a:xfrm>
              <a:custGeom>
                <a:avLst/>
                <a:gdLst/>
                <a:ahLst/>
                <a:cxnLst>
                  <a:cxn ang="0">
                    <a:pos x="44" y="69"/>
                  </a:cxn>
                  <a:cxn ang="0">
                    <a:pos x="57" y="63"/>
                  </a:cxn>
                  <a:cxn ang="0">
                    <a:pos x="65" y="52"/>
                  </a:cxn>
                  <a:cxn ang="0">
                    <a:pos x="70" y="40"/>
                  </a:cxn>
                  <a:cxn ang="0">
                    <a:pos x="69" y="25"/>
                  </a:cxn>
                  <a:cxn ang="0">
                    <a:pos x="67" y="19"/>
                  </a:cxn>
                  <a:cxn ang="0">
                    <a:pos x="63" y="12"/>
                  </a:cxn>
                  <a:cxn ang="0">
                    <a:pos x="58" y="7"/>
                  </a:cxn>
                  <a:cxn ang="0">
                    <a:pos x="53" y="4"/>
                  </a:cxn>
                  <a:cxn ang="0">
                    <a:pos x="47" y="1"/>
                  </a:cxn>
                  <a:cxn ang="0">
                    <a:pos x="39" y="0"/>
                  </a:cxn>
                  <a:cxn ang="0">
                    <a:pos x="33" y="0"/>
                  </a:cxn>
                  <a:cxn ang="0">
                    <a:pos x="26" y="1"/>
                  </a:cxn>
                  <a:cxn ang="0">
                    <a:pos x="12" y="7"/>
                  </a:cxn>
                  <a:cxn ang="0">
                    <a:pos x="3" y="17"/>
                  </a:cxn>
                  <a:cxn ang="0">
                    <a:pos x="0" y="30"/>
                  </a:cxn>
                  <a:cxn ang="0">
                    <a:pos x="1" y="45"/>
                  </a:cxn>
                  <a:cxn ang="0">
                    <a:pos x="3" y="51"/>
                  </a:cxn>
                  <a:cxn ang="0">
                    <a:pos x="7" y="57"/>
                  </a:cxn>
                  <a:cxn ang="0">
                    <a:pos x="12" y="62"/>
                  </a:cxn>
                  <a:cxn ang="0">
                    <a:pos x="17" y="66"/>
                  </a:cxn>
                  <a:cxn ang="0">
                    <a:pos x="23" y="68"/>
                  </a:cxn>
                  <a:cxn ang="0">
                    <a:pos x="31" y="71"/>
                  </a:cxn>
                  <a:cxn ang="0">
                    <a:pos x="37" y="71"/>
                  </a:cxn>
                  <a:cxn ang="0">
                    <a:pos x="44" y="69"/>
                  </a:cxn>
                </a:cxnLst>
                <a:rect l="0" t="0" r="r" b="b"/>
                <a:pathLst>
                  <a:path w="70" h="71">
                    <a:moveTo>
                      <a:pt x="44" y="69"/>
                    </a:moveTo>
                    <a:lnTo>
                      <a:pt x="57" y="63"/>
                    </a:lnTo>
                    <a:lnTo>
                      <a:pt x="65" y="52"/>
                    </a:lnTo>
                    <a:lnTo>
                      <a:pt x="70" y="40"/>
                    </a:lnTo>
                    <a:lnTo>
                      <a:pt x="69" y="25"/>
                    </a:lnTo>
                    <a:lnTo>
                      <a:pt x="67" y="19"/>
                    </a:lnTo>
                    <a:lnTo>
                      <a:pt x="63" y="12"/>
                    </a:lnTo>
                    <a:lnTo>
                      <a:pt x="58" y="7"/>
                    </a:lnTo>
                    <a:lnTo>
                      <a:pt x="53" y="4"/>
                    </a:lnTo>
                    <a:lnTo>
                      <a:pt x="47" y="1"/>
                    </a:lnTo>
                    <a:lnTo>
                      <a:pt x="39" y="0"/>
                    </a:lnTo>
                    <a:lnTo>
                      <a:pt x="33" y="0"/>
                    </a:lnTo>
                    <a:lnTo>
                      <a:pt x="26" y="1"/>
                    </a:lnTo>
                    <a:lnTo>
                      <a:pt x="12" y="7"/>
                    </a:lnTo>
                    <a:lnTo>
                      <a:pt x="3" y="17"/>
                    </a:lnTo>
                    <a:lnTo>
                      <a:pt x="0" y="30"/>
                    </a:lnTo>
                    <a:lnTo>
                      <a:pt x="1" y="45"/>
                    </a:lnTo>
                    <a:lnTo>
                      <a:pt x="3" y="51"/>
                    </a:lnTo>
                    <a:lnTo>
                      <a:pt x="7" y="57"/>
                    </a:lnTo>
                    <a:lnTo>
                      <a:pt x="12" y="62"/>
                    </a:lnTo>
                    <a:lnTo>
                      <a:pt x="17" y="66"/>
                    </a:lnTo>
                    <a:lnTo>
                      <a:pt x="23" y="68"/>
                    </a:lnTo>
                    <a:lnTo>
                      <a:pt x="31" y="71"/>
                    </a:lnTo>
                    <a:lnTo>
                      <a:pt x="37" y="71"/>
                    </a:lnTo>
                    <a:lnTo>
                      <a:pt x="44" y="69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3" name="Freeform 28"/>
              <p:cNvSpPr>
                <a:spLocks/>
              </p:cNvSpPr>
              <p:nvPr/>
            </p:nvSpPr>
            <p:spPr bwMode="auto">
              <a:xfrm>
                <a:off x="217487" y="2651126"/>
                <a:ext cx="22225" cy="22225"/>
              </a:xfrm>
              <a:custGeom>
                <a:avLst/>
                <a:gdLst/>
                <a:ahLst/>
                <a:cxnLst>
                  <a:cxn ang="0">
                    <a:pos x="45" y="69"/>
                  </a:cxn>
                  <a:cxn ang="0">
                    <a:pos x="57" y="63"/>
                  </a:cxn>
                  <a:cxn ang="0">
                    <a:pos x="66" y="53"/>
                  </a:cxn>
                  <a:cxn ang="0">
                    <a:pos x="71" y="40"/>
                  </a:cxn>
                  <a:cxn ang="0">
                    <a:pos x="69" y="26"/>
                  </a:cxn>
                  <a:cxn ang="0">
                    <a:pos x="67" y="18"/>
                  </a:cxn>
                  <a:cxn ang="0">
                    <a:pos x="63" y="12"/>
                  </a:cxn>
                  <a:cxn ang="0">
                    <a:pos x="58" y="7"/>
                  </a:cxn>
                  <a:cxn ang="0">
                    <a:pos x="53" y="4"/>
                  </a:cxn>
                  <a:cxn ang="0">
                    <a:pos x="47" y="1"/>
                  </a:cxn>
                  <a:cxn ang="0">
                    <a:pos x="40" y="0"/>
                  </a:cxn>
                  <a:cxn ang="0">
                    <a:pos x="33" y="0"/>
                  </a:cxn>
                  <a:cxn ang="0">
                    <a:pos x="26" y="1"/>
                  </a:cxn>
                  <a:cxn ang="0">
                    <a:pos x="14" y="7"/>
                  </a:cxn>
                  <a:cxn ang="0">
                    <a:pos x="5" y="17"/>
                  </a:cxn>
                  <a:cxn ang="0">
                    <a:pos x="0" y="31"/>
                  </a:cxn>
                  <a:cxn ang="0">
                    <a:pos x="1" y="44"/>
                  </a:cxn>
                  <a:cxn ang="0">
                    <a:pos x="4" y="51"/>
                  </a:cxn>
                  <a:cxn ang="0">
                    <a:pos x="7" y="57"/>
                  </a:cxn>
                  <a:cxn ang="0">
                    <a:pos x="12" y="62"/>
                  </a:cxn>
                  <a:cxn ang="0">
                    <a:pos x="17" y="66"/>
                  </a:cxn>
                  <a:cxn ang="0">
                    <a:pos x="24" y="68"/>
                  </a:cxn>
                  <a:cxn ang="0">
                    <a:pos x="31" y="71"/>
                  </a:cxn>
                  <a:cxn ang="0">
                    <a:pos x="37" y="71"/>
                  </a:cxn>
                  <a:cxn ang="0">
                    <a:pos x="45" y="69"/>
                  </a:cxn>
                </a:cxnLst>
                <a:rect l="0" t="0" r="r" b="b"/>
                <a:pathLst>
                  <a:path w="71" h="71">
                    <a:moveTo>
                      <a:pt x="45" y="69"/>
                    </a:moveTo>
                    <a:lnTo>
                      <a:pt x="57" y="63"/>
                    </a:lnTo>
                    <a:lnTo>
                      <a:pt x="66" y="53"/>
                    </a:lnTo>
                    <a:lnTo>
                      <a:pt x="71" y="40"/>
                    </a:lnTo>
                    <a:lnTo>
                      <a:pt x="69" y="26"/>
                    </a:lnTo>
                    <a:lnTo>
                      <a:pt x="67" y="18"/>
                    </a:lnTo>
                    <a:lnTo>
                      <a:pt x="63" y="12"/>
                    </a:lnTo>
                    <a:lnTo>
                      <a:pt x="58" y="7"/>
                    </a:lnTo>
                    <a:lnTo>
                      <a:pt x="53" y="4"/>
                    </a:lnTo>
                    <a:lnTo>
                      <a:pt x="47" y="1"/>
                    </a:lnTo>
                    <a:lnTo>
                      <a:pt x="40" y="0"/>
                    </a:lnTo>
                    <a:lnTo>
                      <a:pt x="33" y="0"/>
                    </a:lnTo>
                    <a:lnTo>
                      <a:pt x="26" y="1"/>
                    </a:lnTo>
                    <a:lnTo>
                      <a:pt x="14" y="7"/>
                    </a:lnTo>
                    <a:lnTo>
                      <a:pt x="5" y="17"/>
                    </a:lnTo>
                    <a:lnTo>
                      <a:pt x="0" y="31"/>
                    </a:lnTo>
                    <a:lnTo>
                      <a:pt x="1" y="44"/>
                    </a:lnTo>
                    <a:lnTo>
                      <a:pt x="4" y="51"/>
                    </a:lnTo>
                    <a:lnTo>
                      <a:pt x="7" y="57"/>
                    </a:lnTo>
                    <a:lnTo>
                      <a:pt x="12" y="62"/>
                    </a:lnTo>
                    <a:lnTo>
                      <a:pt x="17" y="66"/>
                    </a:lnTo>
                    <a:lnTo>
                      <a:pt x="24" y="68"/>
                    </a:lnTo>
                    <a:lnTo>
                      <a:pt x="31" y="71"/>
                    </a:lnTo>
                    <a:lnTo>
                      <a:pt x="37" y="71"/>
                    </a:lnTo>
                    <a:lnTo>
                      <a:pt x="45" y="69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4" name="Freeform 29"/>
              <p:cNvSpPr>
                <a:spLocks/>
              </p:cNvSpPr>
              <p:nvPr/>
            </p:nvSpPr>
            <p:spPr bwMode="auto">
              <a:xfrm>
                <a:off x="-39688" y="3119438"/>
                <a:ext cx="22225" cy="23813"/>
              </a:xfrm>
              <a:custGeom>
                <a:avLst/>
                <a:gdLst/>
                <a:ahLst/>
                <a:cxnLst>
                  <a:cxn ang="0">
                    <a:pos x="45" y="70"/>
                  </a:cxn>
                  <a:cxn ang="0">
                    <a:pos x="57" y="63"/>
                  </a:cxn>
                  <a:cxn ang="0">
                    <a:pos x="66" y="52"/>
                  </a:cxn>
                  <a:cxn ang="0">
                    <a:pos x="71" y="40"/>
                  </a:cxn>
                  <a:cxn ang="0">
                    <a:pos x="70" y="26"/>
                  </a:cxn>
                  <a:cxn ang="0">
                    <a:pos x="67" y="19"/>
                  </a:cxn>
                  <a:cxn ang="0">
                    <a:pos x="63" y="12"/>
                  </a:cxn>
                  <a:cxn ang="0">
                    <a:pos x="58" y="8"/>
                  </a:cxn>
                  <a:cxn ang="0">
                    <a:pos x="53" y="4"/>
                  </a:cxn>
                  <a:cxn ang="0">
                    <a:pos x="47" y="1"/>
                  </a:cxn>
                  <a:cxn ang="0">
                    <a:pos x="40" y="0"/>
                  </a:cxn>
                  <a:cxn ang="0">
                    <a:pos x="34" y="0"/>
                  </a:cxn>
                  <a:cxn ang="0">
                    <a:pos x="26" y="1"/>
                  </a:cxn>
                  <a:cxn ang="0">
                    <a:pos x="12" y="8"/>
                  </a:cxn>
                  <a:cxn ang="0">
                    <a:pos x="4" y="17"/>
                  </a:cxn>
                  <a:cxn ang="0">
                    <a:pos x="0" y="31"/>
                  </a:cxn>
                  <a:cxn ang="0">
                    <a:pos x="1" y="45"/>
                  </a:cxn>
                  <a:cxn ang="0">
                    <a:pos x="4" y="51"/>
                  </a:cxn>
                  <a:cxn ang="0">
                    <a:pos x="8" y="57"/>
                  </a:cxn>
                  <a:cxn ang="0">
                    <a:pos x="12" y="62"/>
                  </a:cxn>
                  <a:cxn ang="0">
                    <a:pos x="17" y="66"/>
                  </a:cxn>
                  <a:cxn ang="0">
                    <a:pos x="24" y="68"/>
                  </a:cxn>
                  <a:cxn ang="0">
                    <a:pos x="31" y="71"/>
                  </a:cxn>
                  <a:cxn ang="0">
                    <a:pos x="37" y="71"/>
                  </a:cxn>
                  <a:cxn ang="0">
                    <a:pos x="45" y="70"/>
                  </a:cxn>
                </a:cxnLst>
                <a:rect l="0" t="0" r="r" b="b"/>
                <a:pathLst>
                  <a:path w="71" h="71">
                    <a:moveTo>
                      <a:pt x="45" y="70"/>
                    </a:moveTo>
                    <a:lnTo>
                      <a:pt x="57" y="63"/>
                    </a:lnTo>
                    <a:lnTo>
                      <a:pt x="66" y="52"/>
                    </a:lnTo>
                    <a:lnTo>
                      <a:pt x="71" y="40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2"/>
                    </a:lnTo>
                    <a:lnTo>
                      <a:pt x="58" y="8"/>
                    </a:lnTo>
                    <a:lnTo>
                      <a:pt x="53" y="4"/>
                    </a:lnTo>
                    <a:lnTo>
                      <a:pt x="47" y="1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26" y="1"/>
                    </a:lnTo>
                    <a:lnTo>
                      <a:pt x="12" y="8"/>
                    </a:lnTo>
                    <a:lnTo>
                      <a:pt x="4" y="17"/>
                    </a:lnTo>
                    <a:lnTo>
                      <a:pt x="0" y="31"/>
                    </a:lnTo>
                    <a:lnTo>
                      <a:pt x="1" y="45"/>
                    </a:lnTo>
                    <a:lnTo>
                      <a:pt x="4" y="51"/>
                    </a:lnTo>
                    <a:lnTo>
                      <a:pt x="8" y="57"/>
                    </a:lnTo>
                    <a:lnTo>
                      <a:pt x="12" y="62"/>
                    </a:lnTo>
                    <a:lnTo>
                      <a:pt x="17" y="66"/>
                    </a:lnTo>
                    <a:lnTo>
                      <a:pt x="24" y="68"/>
                    </a:lnTo>
                    <a:lnTo>
                      <a:pt x="31" y="71"/>
                    </a:lnTo>
                    <a:lnTo>
                      <a:pt x="37" y="71"/>
                    </a:lnTo>
                    <a:lnTo>
                      <a:pt x="45" y="70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5" name="Freeform 30"/>
              <p:cNvSpPr>
                <a:spLocks/>
              </p:cNvSpPr>
              <p:nvPr/>
            </p:nvSpPr>
            <p:spPr bwMode="auto">
              <a:xfrm>
                <a:off x="19050" y="3103563"/>
                <a:ext cx="22225" cy="22225"/>
              </a:xfrm>
              <a:custGeom>
                <a:avLst/>
                <a:gdLst/>
                <a:ahLst/>
                <a:cxnLst>
                  <a:cxn ang="0">
                    <a:pos x="44" y="69"/>
                  </a:cxn>
                  <a:cxn ang="0">
                    <a:pos x="57" y="63"/>
                  </a:cxn>
                  <a:cxn ang="0">
                    <a:pos x="65" y="53"/>
                  </a:cxn>
                  <a:cxn ang="0">
                    <a:pos x="70" y="40"/>
                  </a:cxn>
                  <a:cxn ang="0">
                    <a:pos x="69" y="26"/>
                  </a:cxn>
                  <a:cxn ang="0">
                    <a:pos x="67" y="20"/>
                  </a:cxn>
                  <a:cxn ang="0">
                    <a:pos x="63" y="14"/>
                  </a:cxn>
                  <a:cxn ang="0">
                    <a:pos x="58" y="9"/>
                  </a:cxn>
                  <a:cxn ang="0">
                    <a:pos x="53" y="5"/>
                  </a:cxn>
                  <a:cxn ang="0">
                    <a:pos x="47" y="2"/>
                  </a:cxn>
                  <a:cxn ang="0">
                    <a:pos x="39" y="0"/>
                  </a:cxn>
                  <a:cxn ang="0">
                    <a:pos x="33" y="0"/>
                  </a:cxn>
                  <a:cxn ang="0">
                    <a:pos x="26" y="1"/>
                  </a:cxn>
                  <a:cxn ang="0">
                    <a:pos x="13" y="7"/>
                  </a:cxn>
                  <a:cxn ang="0">
                    <a:pos x="5" y="17"/>
                  </a:cxn>
                  <a:cxn ang="0">
                    <a:pos x="0" y="31"/>
                  </a:cxn>
                  <a:cxn ang="0">
                    <a:pos x="1" y="45"/>
                  </a:cxn>
                  <a:cxn ang="0">
                    <a:pos x="3" y="51"/>
                  </a:cxn>
                  <a:cxn ang="0">
                    <a:pos x="7" y="57"/>
                  </a:cxn>
                  <a:cxn ang="0">
                    <a:pos x="12" y="62"/>
                  </a:cxn>
                  <a:cxn ang="0">
                    <a:pos x="17" y="66"/>
                  </a:cxn>
                  <a:cxn ang="0">
                    <a:pos x="23" y="68"/>
                  </a:cxn>
                  <a:cxn ang="0">
                    <a:pos x="31" y="71"/>
                  </a:cxn>
                  <a:cxn ang="0">
                    <a:pos x="37" y="71"/>
                  </a:cxn>
                  <a:cxn ang="0">
                    <a:pos x="44" y="69"/>
                  </a:cxn>
                </a:cxnLst>
                <a:rect l="0" t="0" r="r" b="b"/>
                <a:pathLst>
                  <a:path w="70" h="71">
                    <a:moveTo>
                      <a:pt x="44" y="69"/>
                    </a:moveTo>
                    <a:lnTo>
                      <a:pt x="57" y="63"/>
                    </a:lnTo>
                    <a:lnTo>
                      <a:pt x="65" y="53"/>
                    </a:lnTo>
                    <a:lnTo>
                      <a:pt x="70" y="40"/>
                    </a:lnTo>
                    <a:lnTo>
                      <a:pt x="69" y="26"/>
                    </a:lnTo>
                    <a:lnTo>
                      <a:pt x="67" y="20"/>
                    </a:lnTo>
                    <a:lnTo>
                      <a:pt x="63" y="14"/>
                    </a:lnTo>
                    <a:lnTo>
                      <a:pt x="58" y="9"/>
                    </a:lnTo>
                    <a:lnTo>
                      <a:pt x="53" y="5"/>
                    </a:lnTo>
                    <a:lnTo>
                      <a:pt x="47" y="2"/>
                    </a:lnTo>
                    <a:lnTo>
                      <a:pt x="39" y="0"/>
                    </a:lnTo>
                    <a:lnTo>
                      <a:pt x="33" y="0"/>
                    </a:lnTo>
                    <a:lnTo>
                      <a:pt x="26" y="1"/>
                    </a:lnTo>
                    <a:lnTo>
                      <a:pt x="13" y="7"/>
                    </a:lnTo>
                    <a:lnTo>
                      <a:pt x="5" y="17"/>
                    </a:lnTo>
                    <a:lnTo>
                      <a:pt x="0" y="31"/>
                    </a:lnTo>
                    <a:lnTo>
                      <a:pt x="1" y="45"/>
                    </a:lnTo>
                    <a:lnTo>
                      <a:pt x="3" y="51"/>
                    </a:lnTo>
                    <a:lnTo>
                      <a:pt x="7" y="57"/>
                    </a:lnTo>
                    <a:lnTo>
                      <a:pt x="12" y="62"/>
                    </a:lnTo>
                    <a:lnTo>
                      <a:pt x="17" y="66"/>
                    </a:lnTo>
                    <a:lnTo>
                      <a:pt x="23" y="68"/>
                    </a:lnTo>
                    <a:lnTo>
                      <a:pt x="31" y="71"/>
                    </a:lnTo>
                    <a:lnTo>
                      <a:pt x="37" y="71"/>
                    </a:lnTo>
                    <a:lnTo>
                      <a:pt x="44" y="69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6" name="Freeform 31"/>
              <p:cNvSpPr>
                <a:spLocks/>
              </p:cNvSpPr>
              <p:nvPr/>
            </p:nvSpPr>
            <p:spPr bwMode="auto">
              <a:xfrm>
                <a:off x="79375" y="3087688"/>
                <a:ext cx="22225" cy="22225"/>
              </a:xfrm>
              <a:custGeom>
                <a:avLst/>
                <a:gdLst/>
                <a:ahLst/>
                <a:cxnLst>
                  <a:cxn ang="0">
                    <a:pos x="43" y="69"/>
                  </a:cxn>
                  <a:cxn ang="0">
                    <a:pos x="57" y="63"/>
                  </a:cxn>
                  <a:cxn ang="0">
                    <a:pos x="66" y="53"/>
                  </a:cxn>
                  <a:cxn ang="0">
                    <a:pos x="69" y="40"/>
                  </a:cxn>
                  <a:cxn ang="0">
                    <a:pos x="68" y="26"/>
                  </a:cxn>
                  <a:cxn ang="0">
                    <a:pos x="66" y="20"/>
                  </a:cxn>
                  <a:cxn ang="0">
                    <a:pos x="62" y="13"/>
                  </a:cxn>
                  <a:cxn ang="0">
                    <a:pos x="57" y="9"/>
                  </a:cxn>
                  <a:cxn ang="0">
                    <a:pos x="52" y="5"/>
                  </a:cxn>
                  <a:cxn ang="0">
                    <a:pos x="46" y="2"/>
                  </a:cxn>
                  <a:cxn ang="0">
                    <a:pos x="38" y="0"/>
                  </a:cxn>
                  <a:cxn ang="0">
                    <a:pos x="32" y="0"/>
                  </a:cxn>
                  <a:cxn ang="0">
                    <a:pos x="25" y="1"/>
                  </a:cxn>
                  <a:cxn ang="0">
                    <a:pos x="12" y="7"/>
                  </a:cxn>
                  <a:cxn ang="0">
                    <a:pos x="4" y="17"/>
                  </a:cxn>
                  <a:cxn ang="0">
                    <a:pos x="0" y="31"/>
                  </a:cxn>
                  <a:cxn ang="0">
                    <a:pos x="1" y="45"/>
                  </a:cxn>
                  <a:cxn ang="0">
                    <a:pos x="4" y="51"/>
                  </a:cxn>
                  <a:cxn ang="0">
                    <a:pos x="6" y="57"/>
                  </a:cxn>
                  <a:cxn ang="0">
                    <a:pos x="11" y="62"/>
                  </a:cxn>
                  <a:cxn ang="0">
                    <a:pos x="17" y="66"/>
                  </a:cxn>
                  <a:cxn ang="0">
                    <a:pos x="22" y="68"/>
                  </a:cxn>
                  <a:cxn ang="0">
                    <a:pos x="30" y="71"/>
                  </a:cxn>
                  <a:cxn ang="0">
                    <a:pos x="36" y="71"/>
                  </a:cxn>
                  <a:cxn ang="0">
                    <a:pos x="43" y="69"/>
                  </a:cxn>
                </a:cxnLst>
                <a:rect l="0" t="0" r="r" b="b"/>
                <a:pathLst>
                  <a:path w="69" h="71">
                    <a:moveTo>
                      <a:pt x="43" y="69"/>
                    </a:moveTo>
                    <a:lnTo>
                      <a:pt x="57" y="63"/>
                    </a:lnTo>
                    <a:lnTo>
                      <a:pt x="66" y="53"/>
                    </a:lnTo>
                    <a:lnTo>
                      <a:pt x="69" y="40"/>
                    </a:lnTo>
                    <a:lnTo>
                      <a:pt x="68" y="26"/>
                    </a:lnTo>
                    <a:lnTo>
                      <a:pt x="66" y="20"/>
                    </a:lnTo>
                    <a:lnTo>
                      <a:pt x="62" y="13"/>
                    </a:lnTo>
                    <a:lnTo>
                      <a:pt x="57" y="9"/>
                    </a:lnTo>
                    <a:lnTo>
                      <a:pt x="52" y="5"/>
                    </a:lnTo>
                    <a:lnTo>
                      <a:pt x="46" y="2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25" y="1"/>
                    </a:lnTo>
                    <a:lnTo>
                      <a:pt x="12" y="7"/>
                    </a:lnTo>
                    <a:lnTo>
                      <a:pt x="4" y="17"/>
                    </a:lnTo>
                    <a:lnTo>
                      <a:pt x="0" y="31"/>
                    </a:lnTo>
                    <a:lnTo>
                      <a:pt x="1" y="45"/>
                    </a:lnTo>
                    <a:lnTo>
                      <a:pt x="4" y="51"/>
                    </a:lnTo>
                    <a:lnTo>
                      <a:pt x="6" y="57"/>
                    </a:lnTo>
                    <a:lnTo>
                      <a:pt x="11" y="62"/>
                    </a:lnTo>
                    <a:lnTo>
                      <a:pt x="17" y="66"/>
                    </a:lnTo>
                    <a:lnTo>
                      <a:pt x="22" y="68"/>
                    </a:lnTo>
                    <a:lnTo>
                      <a:pt x="30" y="71"/>
                    </a:lnTo>
                    <a:lnTo>
                      <a:pt x="36" y="71"/>
                    </a:lnTo>
                    <a:lnTo>
                      <a:pt x="43" y="69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7" name="Freeform 32"/>
              <p:cNvSpPr>
                <a:spLocks/>
              </p:cNvSpPr>
              <p:nvPr/>
            </p:nvSpPr>
            <p:spPr bwMode="auto">
              <a:xfrm>
                <a:off x="139700" y="3070226"/>
                <a:ext cx="22225" cy="22225"/>
              </a:xfrm>
              <a:custGeom>
                <a:avLst/>
                <a:gdLst/>
                <a:ahLst/>
                <a:cxnLst>
                  <a:cxn ang="0">
                    <a:pos x="44" y="69"/>
                  </a:cxn>
                  <a:cxn ang="0">
                    <a:pos x="57" y="63"/>
                  </a:cxn>
                  <a:cxn ang="0">
                    <a:pos x="65" y="53"/>
                  </a:cxn>
                  <a:cxn ang="0">
                    <a:pos x="70" y="39"/>
                  </a:cxn>
                  <a:cxn ang="0">
                    <a:pos x="69" y="26"/>
                  </a:cxn>
                  <a:cxn ang="0">
                    <a:pos x="66" y="20"/>
                  </a:cxn>
                  <a:cxn ang="0">
                    <a:pos x="63" y="13"/>
                  </a:cxn>
                  <a:cxn ang="0">
                    <a:pos x="58" y="8"/>
                  </a:cxn>
                  <a:cxn ang="0">
                    <a:pos x="53" y="5"/>
                  </a:cxn>
                  <a:cxn ang="0">
                    <a:pos x="47" y="2"/>
                  </a:cxn>
                  <a:cxn ang="0">
                    <a:pos x="39" y="0"/>
                  </a:cxn>
                  <a:cxn ang="0">
                    <a:pos x="33" y="0"/>
                  </a:cxn>
                  <a:cxn ang="0">
                    <a:pos x="26" y="1"/>
                  </a:cxn>
                  <a:cxn ang="0">
                    <a:pos x="12" y="7"/>
                  </a:cxn>
                  <a:cxn ang="0">
                    <a:pos x="3" y="17"/>
                  </a:cxn>
                  <a:cxn ang="0">
                    <a:pos x="0" y="31"/>
                  </a:cxn>
                  <a:cxn ang="0">
                    <a:pos x="1" y="44"/>
                  </a:cxn>
                  <a:cxn ang="0">
                    <a:pos x="3" y="51"/>
                  </a:cxn>
                  <a:cxn ang="0">
                    <a:pos x="7" y="57"/>
                  </a:cxn>
                  <a:cxn ang="0">
                    <a:pos x="12" y="62"/>
                  </a:cxn>
                  <a:cxn ang="0">
                    <a:pos x="17" y="65"/>
                  </a:cxn>
                  <a:cxn ang="0">
                    <a:pos x="23" y="68"/>
                  </a:cxn>
                  <a:cxn ang="0">
                    <a:pos x="31" y="70"/>
                  </a:cxn>
                  <a:cxn ang="0">
                    <a:pos x="37" y="70"/>
                  </a:cxn>
                  <a:cxn ang="0">
                    <a:pos x="44" y="69"/>
                  </a:cxn>
                </a:cxnLst>
                <a:rect l="0" t="0" r="r" b="b"/>
                <a:pathLst>
                  <a:path w="70" h="70">
                    <a:moveTo>
                      <a:pt x="44" y="69"/>
                    </a:moveTo>
                    <a:lnTo>
                      <a:pt x="57" y="63"/>
                    </a:lnTo>
                    <a:lnTo>
                      <a:pt x="65" y="53"/>
                    </a:lnTo>
                    <a:lnTo>
                      <a:pt x="70" y="39"/>
                    </a:lnTo>
                    <a:lnTo>
                      <a:pt x="69" y="26"/>
                    </a:lnTo>
                    <a:lnTo>
                      <a:pt x="66" y="20"/>
                    </a:lnTo>
                    <a:lnTo>
                      <a:pt x="63" y="13"/>
                    </a:lnTo>
                    <a:lnTo>
                      <a:pt x="58" y="8"/>
                    </a:lnTo>
                    <a:lnTo>
                      <a:pt x="53" y="5"/>
                    </a:lnTo>
                    <a:lnTo>
                      <a:pt x="47" y="2"/>
                    </a:lnTo>
                    <a:lnTo>
                      <a:pt x="39" y="0"/>
                    </a:lnTo>
                    <a:lnTo>
                      <a:pt x="33" y="0"/>
                    </a:lnTo>
                    <a:lnTo>
                      <a:pt x="26" y="1"/>
                    </a:lnTo>
                    <a:lnTo>
                      <a:pt x="12" y="7"/>
                    </a:lnTo>
                    <a:lnTo>
                      <a:pt x="3" y="17"/>
                    </a:lnTo>
                    <a:lnTo>
                      <a:pt x="0" y="31"/>
                    </a:lnTo>
                    <a:lnTo>
                      <a:pt x="1" y="44"/>
                    </a:lnTo>
                    <a:lnTo>
                      <a:pt x="3" y="51"/>
                    </a:lnTo>
                    <a:lnTo>
                      <a:pt x="7" y="57"/>
                    </a:lnTo>
                    <a:lnTo>
                      <a:pt x="12" y="62"/>
                    </a:lnTo>
                    <a:lnTo>
                      <a:pt x="17" y="65"/>
                    </a:lnTo>
                    <a:lnTo>
                      <a:pt x="23" y="68"/>
                    </a:lnTo>
                    <a:lnTo>
                      <a:pt x="31" y="70"/>
                    </a:lnTo>
                    <a:lnTo>
                      <a:pt x="37" y="70"/>
                    </a:lnTo>
                    <a:lnTo>
                      <a:pt x="44" y="69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8" name="Freeform 33"/>
              <p:cNvSpPr>
                <a:spLocks/>
              </p:cNvSpPr>
              <p:nvPr/>
            </p:nvSpPr>
            <p:spPr bwMode="auto">
              <a:xfrm>
                <a:off x="198437" y="3054351"/>
                <a:ext cx="23813" cy="22225"/>
              </a:xfrm>
              <a:custGeom>
                <a:avLst/>
                <a:gdLst/>
                <a:ahLst/>
                <a:cxnLst>
                  <a:cxn ang="0">
                    <a:pos x="45" y="69"/>
                  </a:cxn>
                  <a:cxn ang="0">
                    <a:pos x="57" y="63"/>
                  </a:cxn>
                  <a:cxn ang="0">
                    <a:pos x="66" y="53"/>
                  </a:cxn>
                  <a:cxn ang="0">
                    <a:pos x="71" y="39"/>
                  </a:cxn>
                  <a:cxn ang="0">
                    <a:pos x="69" y="26"/>
                  </a:cxn>
                  <a:cxn ang="0">
                    <a:pos x="67" y="19"/>
                  </a:cxn>
                  <a:cxn ang="0">
                    <a:pos x="63" y="13"/>
                  </a:cxn>
                  <a:cxn ang="0">
                    <a:pos x="58" y="8"/>
                  </a:cxn>
                  <a:cxn ang="0">
                    <a:pos x="53" y="5"/>
                  </a:cxn>
                  <a:cxn ang="0">
                    <a:pos x="47" y="2"/>
                  </a:cxn>
                  <a:cxn ang="0">
                    <a:pos x="40" y="0"/>
                  </a:cxn>
                  <a:cxn ang="0">
                    <a:pos x="33" y="0"/>
                  </a:cxn>
                  <a:cxn ang="0">
                    <a:pos x="26" y="1"/>
                  </a:cxn>
                  <a:cxn ang="0">
                    <a:pos x="14" y="7"/>
                  </a:cxn>
                  <a:cxn ang="0">
                    <a:pos x="5" y="17"/>
                  </a:cxn>
                  <a:cxn ang="0">
                    <a:pos x="0" y="31"/>
                  </a:cxn>
                  <a:cxn ang="0">
                    <a:pos x="1" y="44"/>
                  </a:cxn>
                  <a:cxn ang="0">
                    <a:pos x="4" y="52"/>
                  </a:cxn>
                  <a:cxn ang="0">
                    <a:pos x="7" y="58"/>
                  </a:cxn>
                  <a:cxn ang="0">
                    <a:pos x="12" y="63"/>
                  </a:cxn>
                  <a:cxn ang="0">
                    <a:pos x="17" y="67"/>
                  </a:cxn>
                  <a:cxn ang="0">
                    <a:pos x="24" y="69"/>
                  </a:cxn>
                  <a:cxn ang="0">
                    <a:pos x="31" y="70"/>
                  </a:cxn>
                  <a:cxn ang="0">
                    <a:pos x="37" y="70"/>
                  </a:cxn>
                  <a:cxn ang="0">
                    <a:pos x="45" y="69"/>
                  </a:cxn>
                </a:cxnLst>
                <a:rect l="0" t="0" r="r" b="b"/>
                <a:pathLst>
                  <a:path w="71" h="70">
                    <a:moveTo>
                      <a:pt x="45" y="69"/>
                    </a:moveTo>
                    <a:lnTo>
                      <a:pt x="57" y="63"/>
                    </a:lnTo>
                    <a:lnTo>
                      <a:pt x="66" y="53"/>
                    </a:lnTo>
                    <a:lnTo>
                      <a:pt x="71" y="39"/>
                    </a:lnTo>
                    <a:lnTo>
                      <a:pt x="69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8" y="8"/>
                    </a:lnTo>
                    <a:lnTo>
                      <a:pt x="53" y="5"/>
                    </a:lnTo>
                    <a:lnTo>
                      <a:pt x="47" y="2"/>
                    </a:lnTo>
                    <a:lnTo>
                      <a:pt x="40" y="0"/>
                    </a:lnTo>
                    <a:lnTo>
                      <a:pt x="33" y="0"/>
                    </a:lnTo>
                    <a:lnTo>
                      <a:pt x="26" y="1"/>
                    </a:lnTo>
                    <a:lnTo>
                      <a:pt x="14" y="7"/>
                    </a:lnTo>
                    <a:lnTo>
                      <a:pt x="5" y="17"/>
                    </a:lnTo>
                    <a:lnTo>
                      <a:pt x="0" y="31"/>
                    </a:lnTo>
                    <a:lnTo>
                      <a:pt x="1" y="44"/>
                    </a:lnTo>
                    <a:lnTo>
                      <a:pt x="4" y="52"/>
                    </a:lnTo>
                    <a:lnTo>
                      <a:pt x="7" y="58"/>
                    </a:lnTo>
                    <a:lnTo>
                      <a:pt x="12" y="63"/>
                    </a:lnTo>
                    <a:lnTo>
                      <a:pt x="17" y="67"/>
                    </a:lnTo>
                    <a:lnTo>
                      <a:pt x="24" y="69"/>
                    </a:lnTo>
                    <a:lnTo>
                      <a:pt x="31" y="70"/>
                    </a:lnTo>
                    <a:lnTo>
                      <a:pt x="37" y="70"/>
                    </a:lnTo>
                    <a:lnTo>
                      <a:pt x="45" y="69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9" name="Freeform 34"/>
              <p:cNvSpPr>
                <a:spLocks/>
              </p:cNvSpPr>
              <p:nvPr/>
            </p:nvSpPr>
            <p:spPr bwMode="auto">
              <a:xfrm>
                <a:off x="66675" y="3038476"/>
                <a:ext cx="20638" cy="22225"/>
              </a:xfrm>
              <a:custGeom>
                <a:avLst/>
                <a:gdLst/>
                <a:ahLst/>
                <a:cxnLst>
                  <a:cxn ang="0">
                    <a:pos x="43" y="69"/>
                  </a:cxn>
                  <a:cxn ang="0">
                    <a:pos x="56" y="63"/>
                  </a:cxn>
                  <a:cxn ang="0">
                    <a:pos x="64" y="53"/>
                  </a:cxn>
                  <a:cxn ang="0">
                    <a:pos x="69" y="41"/>
                  </a:cxn>
                  <a:cxn ang="0">
                    <a:pos x="68" y="26"/>
                  </a:cxn>
                  <a:cxn ang="0">
                    <a:pos x="66" y="20"/>
                  </a:cxn>
                  <a:cxn ang="0">
                    <a:pos x="62" y="13"/>
                  </a:cxn>
                  <a:cxn ang="0">
                    <a:pos x="57" y="8"/>
                  </a:cxn>
                  <a:cxn ang="0">
                    <a:pos x="52" y="5"/>
                  </a:cxn>
                  <a:cxn ang="0">
                    <a:pos x="46" y="2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6" y="1"/>
                  </a:cxn>
                  <a:cxn ang="0">
                    <a:pos x="14" y="7"/>
                  </a:cxn>
                  <a:cxn ang="0">
                    <a:pos x="5" y="18"/>
                  </a:cxn>
                  <a:cxn ang="0">
                    <a:pos x="0" y="31"/>
                  </a:cxn>
                  <a:cxn ang="0">
                    <a:pos x="1" y="46"/>
                  </a:cxn>
                  <a:cxn ang="0">
                    <a:pos x="4" y="52"/>
                  </a:cxn>
                  <a:cxn ang="0">
                    <a:pos x="7" y="58"/>
                  </a:cxn>
                  <a:cxn ang="0">
                    <a:pos x="12" y="63"/>
                  </a:cxn>
                  <a:cxn ang="0">
                    <a:pos x="17" y="67"/>
                  </a:cxn>
                  <a:cxn ang="0">
                    <a:pos x="23" y="69"/>
                  </a:cxn>
                  <a:cxn ang="0">
                    <a:pos x="30" y="70"/>
                  </a:cxn>
                  <a:cxn ang="0">
                    <a:pos x="37" y="70"/>
                  </a:cxn>
                  <a:cxn ang="0">
                    <a:pos x="43" y="69"/>
                  </a:cxn>
                </a:cxnLst>
                <a:rect l="0" t="0" r="r" b="b"/>
                <a:pathLst>
                  <a:path w="69" h="70">
                    <a:moveTo>
                      <a:pt x="43" y="69"/>
                    </a:moveTo>
                    <a:lnTo>
                      <a:pt x="56" y="63"/>
                    </a:lnTo>
                    <a:lnTo>
                      <a:pt x="64" y="53"/>
                    </a:lnTo>
                    <a:lnTo>
                      <a:pt x="69" y="41"/>
                    </a:lnTo>
                    <a:lnTo>
                      <a:pt x="68" y="26"/>
                    </a:lnTo>
                    <a:lnTo>
                      <a:pt x="66" y="20"/>
                    </a:lnTo>
                    <a:lnTo>
                      <a:pt x="62" y="13"/>
                    </a:lnTo>
                    <a:lnTo>
                      <a:pt x="57" y="8"/>
                    </a:lnTo>
                    <a:lnTo>
                      <a:pt x="52" y="5"/>
                    </a:lnTo>
                    <a:lnTo>
                      <a:pt x="46" y="2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6" y="1"/>
                    </a:lnTo>
                    <a:lnTo>
                      <a:pt x="14" y="7"/>
                    </a:lnTo>
                    <a:lnTo>
                      <a:pt x="5" y="18"/>
                    </a:lnTo>
                    <a:lnTo>
                      <a:pt x="0" y="31"/>
                    </a:lnTo>
                    <a:lnTo>
                      <a:pt x="1" y="46"/>
                    </a:lnTo>
                    <a:lnTo>
                      <a:pt x="4" y="52"/>
                    </a:lnTo>
                    <a:lnTo>
                      <a:pt x="7" y="58"/>
                    </a:lnTo>
                    <a:lnTo>
                      <a:pt x="12" y="63"/>
                    </a:lnTo>
                    <a:lnTo>
                      <a:pt x="17" y="67"/>
                    </a:lnTo>
                    <a:lnTo>
                      <a:pt x="23" y="69"/>
                    </a:lnTo>
                    <a:lnTo>
                      <a:pt x="30" y="70"/>
                    </a:lnTo>
                    <a:lnTo>
                      <a:pt x="37" y="70"/>
                    </a:lnTo>
                    <a:lnTo>
                      <a:pt x="43" y="69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0" name="Freeform 35"/>
              <p:cNvSpPr>
                <a:spLocks/>
              </p:cNvSpPr>
              <p:nvPr/>
            </p:nvSpPr>
            <p:spPr bwMode="auto">
              <a:xfrm>
                <a:off x="125412" y="3021013"/>
                <a:ext cx="22225" cy="23813"/>
              </a:xfrm>
              <a:custGeom>
                <a:avLst/>
                <a:gdLst/>
                <a:ahLst/>
                <a:cxnLst>
                  <a:cxn ang="0">
                    <a:pos x="46" y="69"/>
                  </a:cxn>
                  <a:cxn ang="0">
                    <a:pos x="58" y="63"/>
                  </a:cxn>
                  <a:cxn ang="0">
                    <a:pos x="67" y="52"/>
                  </a:cxn>
                  <a:cxn ang="0">
                    <a:pos x="72" y="40"/>
                  </a:cxn>
                  <a:cxn ang="0">
                    <a:pos x="71" y="26"/>
                  </a:cxn>
                  <a:cxn ang="0">
                    <a:pos x="68" y="18"/>
                  </a:cxn>
                  <a:cxn ang="0">
                    <a:pos x="65" y="12"/>
                  </a:cxn>
                  <a:cxn ang="0">
                    <a:pos x="60" y="7"/>
                  </a:cxn>
                  <a:cxn ang="0">
                    <a:pos x="53" y="4"/>
                  </a:cxn>
                  <a:cxn ang="0">
                    <a:pos x="47" y="1"/>
                  </a:cxn>
                  <a:cxn ang="0">
                    <a:pos x="41" y="0"/>
                  </a:cxn>
                  <a:cxn ang="0">
                    <a:pos x="34" y="0"/>
                  </a:cxn>
                  <a:cxn ang="0">
                    <a:pos x="26" y="1"/>
                  </a:cxn>
                  <a:cxn ang="0">
                    <a:pos x="14" y="7"/>
                  </a:cxn>
                  <a:cxn ang="0">
                    <a:pos x="5" y="17"/>
                  </a:cxn>
                  <a:cxn ang="0">
                    <a:pos x="0" y="30"/>
                  </a:cxn>
                  <a:cxn ang="0">
                    <a:pos x="1" y="45"/>
                  </a:cxn>
                  <a:cxn ang="0">
                    <a:pos x="4" y="51"/>
                  </a:cxn>
                  <a:cxn ang="0">
                    <a:pos x="8" y="57"/>
                  </a:cxn>
                  <a:cxn ang="0">
                    <a:pos x="13" y="62"/>
                  </a:cxn>
                  <a:cxn ang="0">
                    <a:pos x="19" y="66"/>
                  </a:cxn>
                  <a:cxn ang="0">
                    <a:pos x="25" y="68"/>
                  </a:cxn>
                  <a:cxn ang="0">
                    <a:pos x="31" y="71"/>
                  </a:cxn>
                  <a:cxn ang="0">
                    <a:pos x="39" y="71"/>
                  </a:cxn>
                  <a:cxn ang="0">
                    <a:pos x="46" y="69"/>
                  </a:cxn>
                </a:cxnLst>
                <a:rect l="0" t="0" r="r" b="b"/>
                <a:pathLst>
                  <a:path w="72" h="71">
                    <a:moveTo>
                      <a:pt x="46" y="69"/>
                    </a:moveTo>
                    <a:lnTo>
                      <a:pt x="58" y="63"/>
                    </a:lnTo>
                    <a:lnTo>
                      <a:pt x="67" y="52"/>
                    </a:lnTo>
                    <a:lnTo>
                      <a:pt x="72" y="40"/>
                    </a:lnTo>
                    <a:lnTo>
                      <a:pt x="71" y="26"/>
                    </a:lnTo>
                    <a:lnTo>
                      <a:pt x="68" y="18"/>
                    </a:lnTo>
                    <a:lnTo>
                      <a:pt x="65" y="12"/>
                    </a:lnTo>
                    <a:lnTo>
                      <a:pt x="60" y="7"/>
                    </a:lnTo>
                    <a:lnTo>
                      <a:pt x="53" y="4"/>
                    </a:lnTo>
                    <a:lnTo>
                      <a:pt x="47" y="1"/>
                    </a:lnTo>
                    <a:lnTo>
                      <a:pt x="41" y="0"/>
                    </a:lnTo>
                    <a:lnTo>
                      <a:pt x="34" y="0"/>
                    </a:lnTo>
                    <a:lnTo>
                      <a:pt x="26" y="1"/>
                    </a:lnTo>
                    <a:lnTo>
                      <a:pt x="14" y="7"/>
                    </a:lnTo>
                    <a:lnTo>
                      <a:pt x="5" y="17"/>
                    </a:lnTo>
                    <a:lnTo>
                      <a:pt x="0" y="30"/>
                    </a:lnTo>
                    <a:lnTo>
                      <a:pt x="1" y="45"/>
                    </a:lnTo>
                    <a:lnTo>
                      <a:pt x="4" y="51"/>
                    </a:lnTo>
                    <a:lnTo>
                      <a:pt x="8" y="57"/>
                    </a:lnTo>
                    <a:lnTo>
                      <a:pt x="13" y="62"/>
                    </a:lnTo>
                    <a:lnTo>
                      <a:pt x="19" y="66"/>
                    </a:lnTo>
                    <a:lnTo>
                      <a:pt x="25" y="68"/>
                    </a:lnTo>
                    <a:lnTo>
                      <a:pt x="31" y="71"/>
                    </a:lnTo>
                    <a:lnTo>
                      <a:pt x="39" y="71"/>
                    </a:lnTo>
                    <a:lnTo>
                      <a:pt x="46" y="69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1" name="Freeform 36"/>
              <p:cNvSpPr>
                <a:spLocks/>
              </p:cNvSpPr>
              <p:nvPr/>
            </p:nvSpPr>
            <p:spPr bwMode="auto">
              <a:xfrm>
                <a:off x="185737" y="3005138"/>
                <a:ext cx="22225" cy="22225"/>
              </a:xfrm>
              <a:custGeom>
                <a:avLst/>
                <a:gdLst/>
                <a:ahLst/>
                <a:cxnLst>
                  <a:cxn ang="0">
                    <a:pos x="44" y="69"/>
                  </a:cxn>
                  <a:cxn ang="0">
                    <a:pos x="57" y="63"/>
                  </a:cxn>
                  <a:cxn ang="0">
                    <a:pos x="66" y="53"/>
                  </a:cxn>
                  <a:cxn ang="0">
                    <a:pos x="70" y="39"/>
                  </a:cxn>
                  <a:cxn ang="0">
                    <a:pos x="69" y="26"/>
                  </a:cxn>
                  <a:cxn ang="0">
                    <a:pos x="67" y="18"/>
                  </a:cxn>
                  <a:cxn ang="0">
                    <a:pos x="63" y="13"/>
                  </a:cxn>
                  <a:cxn ang="0">
                    <a:pos x="58" y="8"/>
                  </a:cxn>
                  <a:cxn ang="0">
                    <a:pos x="53" y="3"/>
                  </a:cxn>
                  <a:cxn ang="0">
                    <a:pos x="47" y="1"/>
                  </a:cxn>
                  <a:cxn ang="0">
                    <a:pos x="39" y="0"/>
                  </a:cxn>
                  <a:cxn ang="0">
                    <a:pos x="33" y="0"/>
                  </a:cxn>
                  <a:cxn ang="0">
                    <a:pos x="26" y="1"/>
                  </a:cxn>
                  <a:cxn ang="0">
                    <a:pos x="13" y="7"/>
                  </a:cxn>
                  <a:cxn ang="0">
                    <a:pos x="5" y="17"/>
                  </a:cxn>
                  <a:cxn ang="0">
                    <a:pos x="0" y="31"/>
                  </a:cxn>
                  <a:cxn ang="0">
                    <a:pos x="1" y="44"/>
                  </a:cxn>
                  <a:cxn ang="0">
                    <a:pos x="4" y="51"/>
                  </a:cxn>
                  <a:cxn ang="0">
                    <a:pos x="7" y="57"/>
                  </a:cxn>
                  <a:cxn ang="0">
                    <a:pos x="12" y="62"/>
                  </a:cxn>
                  <a:cxn ang="0">
                    <a:pos x="17" y="65"/>
                  </a:cxn>
                  <a:cxn ang="0">
                    <a:pos x="23" y="68"/>
                  </a:cxn>
                  <a:cxn ang="0">
                    <a:pos x="31" y="70"/>
                  </a:cxn>
                  <a:cxn ang="0">
                    <a:pos x="37" y="70"/>
                  </a:cxn>
                  <a:cxn ang="0">
                    <a:pos x="44" y="69"/>
                  </a:cxn>
                </a:cxnLst>
                <a:rect l="0" t="0" r="r" b="b"/>
                <a:pathLst>
                  <a:path w="70" h="70">
                    <a:moveTo>
                      <a:pt x="44" y="69"/>
                    </a:moveTo>
                    <a:lnTo>
                      <a:pt x="57" y="63"/>
                    </a:lnTo>
                    <a:lnTo>
                      <a:pt x="66" y="53"/>
                    </a:lnTo>
                    <a:lnTo>
                      <a:pt x="70" y="39"/>
                    </a:lnTo>
                    <a:lnTo>
                      <a:pt x="69" y="26"/>
                    </a:lnTo>
                    <a:lnTo>
                      <a:pt x="67" y="18"/>
                    </a:lnTo>
                    <a:lnTo>
                      <a:pt x="63" y="13"/>
                    </a:lnTo>
                    <a:lnTo>
                      <a:pt x="58" y="8"/>
                    </a:lnTo>
                    <a:lnTo>
                      <a:pt x="53" y="3"/>
                    </a:lnTo>
                    <a:lnTo>
                      <a:pt x="47" y="1"/>
                    </a:lnTo>
                    <a:lnTo>
                      <a:pt x="39" y="0"/>
                    </a:lnTo>
                    <a:lnTo>
                      <a:pt x="33" y="0"/>
                    </a:lnTo>
                    <a:lnTo>
                      <a:pt x="26" y="1"/>
                    </a:lnTo>
                    <a:lnTo>
                      <a:pt x="13" y="7"/>
                    </a:lnTo>
                    <a:lnTo>
                      <a:pt x="5" y="17"/>
                    </a:lnTo>
                    <a:lnTo>
                      <a:pt x="0" y="31"/>
                    </a:lnTo>
                    <a:lnTo>
                      <a:pt x="1" y="44"/>
                    </a:lnTo>
                    <a:lnTo>
                      <a:pt x="4" y="51"/>
                    </a:lnTo>
                    <a:lnTo>
                      <a:pt x="7" y="57"/>
                    </a:lnTo>
                    <a:lnTo>
                      <a:pt x="12" y="62"/>
                    </a:lnTo>
                    <a:lnTo>
                      <a:pt x="17" y="65"/>
                    </a:lnTo>
                    <a:lnTo>
                      <a:pt x="23" y="68"/>
                    </a:lnTo>
                    <a:lnTo>
                      <a:pt x="31" y="70"/>
                    </a:lnTo>
                    <a:lnTo>
                      <a:pt x="37" y="70"/>
                    </a:lnTo>
                    <a:lnTo>
                      <a:pt x="44" y="69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2" name="Freeform 37"/>
              <p:cNvSpPr>
                <a:spLocks/>
              </p:cNvSpPr>
              <p:nvPr/>
            </p:nvSpPr>
            <p:spPr bwMode="auto">
              <a:xfrm>
                <a:off x="258762" y="3036888"/>
                <a:ext cx="22225" cy="23813"/>
              </a:xfrm>
              <a:custGeom>
                <a:avLst/>
                <a:gdLst/>
                <a:ahLst/>
                <a:cxnLst>
                  <a:cxn ang="0">
                    <a:pos x="45" y="71"/>
                  </a:cxn>
                  <a:cxn ang="0">
                    <a:pos x="59" y="65"/>
                  </a:cxn>
                  <a:cxn ang="0">
                    <a:pos x="67" y="54"/>
                  </a:cxn>
                  <a:cxn ang="0">
                    <a:pos x="71" y="41"/>
                  </a:cxn>
                  <a:cxn ang="0">
                    <a:pos x="70" y="27"/>
                  </a:cxn>
                  <a:cxn ang="0">
                    <a:pos x="67" y="20"/>
                  </a:cxn>
                  <a:cxn ang="0">
                    <a:pos x="64" y="14"/>
                  </a:cxn>
                  <a:cxn ang="0">
                    <a:pos x="59" y="9"/>
                  </a:cxn>
                  <a:cxn ang="0">
                    <a:pos x="54" y="5"/>
                  </a:cxn>
                  <a:cxn ang="0">
                    <a:pos x="48" y="3"/>
                  </a:cxn>
                  <a:cxn ang="0">
                    <a:pos x="40" y="0"/>
                  </a:cxn>
                  <a:cxn ang="0">
                    <a:pos x="34" y="0"/>
                  </a:cxn>
                  <a:cxn ang="0">
                    <a:pos x="26" y="2"/>
                  </a:cxn>
                  <a:cxn ang="0">
                    <a:pos x="14" y="8"/>
                  </a:cxn>
                  <a:cxn ang="0">
                    <a:pos x="5" y="19"/>
                  </a:cxn>
                  <a:cxn ang="0">
                    <a:pos x="0" y="32"/>
                  </a:cxn>
                  <a:cxn ang="0">
                    <a:pos x="2" y="46"/>
                  </a:cxn>
                  <a:cxn ang="0">
                    <a:pos x="4" y="53"/>
                  </a:cxn>
                  <a:cxn ang="0">
                    <a:pos x="8" y="59"/>
                  </a:cxn>
                  <a:cxn ang="0">
                    <a:pos x="13" y="64"/>
                  </a:cxn>
                  <a:cxn ang="0">
                    <a:pos x="18" y="67"/>
                  </a:cxn>
                  <a:cxn ang="0">
                    <a:pos x="24" y="70"/>
                  </a:cxn>
                  <a:cxn ang="0">
                    <a:pos x="31" y="72"/>
                  </a:cxn>
                  <a:cxn ang="0">
                    <a:pos x="38" y="72"/>
                  </a:cxn>
                  <a:cxn ang="0">
                    <a:pos x="45" y="71"/>
                  </a:cxn>
                </a:cxnLst>
                <a:rect l="0" t="0" r="r" b="b"/>
                <a:pathLst>
                  <a:path w="71" h="72">
                    <a:moveTo>
                      <a:pt x="45" y="71"/>
                    </a:moveTo>
                    <a:lnTo>
                      <a:pt x="59" y="65"/>
                    </a:lnTo>
                    <a:lnTo>
                      <a:pt x="67" y="54"/>
                    </a:lnTo>
                    <a:lnTo>
                      <a:pt x="71" y="41"/>
                    </a:lnTo>
                    <a:lnTo>
                      <a:pt x="70" y="27"/>
                    </a:lnTo>
                    <a:lnTo>
                      <a:pt x="67" y="20"/>
                    </a:lnTo>
                    <a:lnTo>
                      <a:pt x="64" y="14"/>
                    </a:lnTo>
                    <a:lnTo>
                      <a:pt x="59" y="9"/>
                    </a:lnTo>
                    <a:lnTo>
                      <a:pt x="54" y="5"/>
                    </a:lnTo>
                    <a:lnTo>
                      <a:pt x="48" y="3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26" y="2"/>
                    </a:lnTo>
                    <a:lnTo>
                      <a:pt x="14" y="8"/>
                    </a:lnTo>
                    <a:lnTo>
                      <a:pt x="5" y="19"/>
                    </a:lnTo>
                    <a:lnTo>
                      <a:pt x="0" y="32"/>
                    </a:lnTo>
                    <a:lnTo>
                      <a:pt x="2" y="46"/>
                    </a:lnTo>
                    <a:lnTo>
                      <a:pt x="4" y="53"/>
                    </a:lnTo>
                    <a:lnTo>
                      <a:pt x="8" y="59"/>
                    </a:lnTo>
                    <a:lnTo>
                      <a:pt x="13" y="64"/>
                    </a:lnTo>
                    <a:lnTo>
                      <a:pt x="18" y="67"/>
                    </a:lnTo>
                    <a:lnTo>
                      <a:pt x="24" y="70"/>
                    </a:lnTo>
                    <a:lnTo>
                      <a:pt x="31" y="72"/>
                    </a:lnTo>
                    <a:lnTo>
                      <a:pt x="38" y="72"/>
                    </a:lnTo>
                    <a:lnTo>
                      <a:pt x="45" y="71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3" name="Freeform 38"/>
              <p:cNvSpPr>
                <a:spLocks/>
              </p:cNvSpPr>
              <p:nvPr/>
            </p:nvSpPr>
            <p:spPr bwMode="auto">
              <a:xfrm>
                <a:off x="230187" y="2697163"/>
                <a:ext cx="22225" cy="22225"/>
              </a:xfrm>
              <a:custGeom>
                <a:avLst/>
                <a:gdLst/>
                <a:ahLst/>
                <a:cxnLst>
                  <a:cxn ang="0">
                    <a:pos x="44" y="71"/>
                  </a:cxn>
                  <a:cxn ang="0">
                    <a:pos x="58" y="65"/>
                  </a:cxn>
                  <a:cxn ang="0">
                    <a:pos x="67" y="53"/>
                  </a:cxn>
                  <a:cxn ang="0">
                    <a:pos x="70" y="41"/>
                  </a:cxn>
                  <a:cxn ang="0">
                    <a:pos x="69" y="26"/>
                  </a:cxn>
                  <a:cxn ang="0">
                    <a:pos x="67" y="20"/>
                  </a:cxn>
                  <a:cxn ang="0">
                    <a:pos x="63" y="14"/>
                  </a:cxn>
                  <a:cxn ang="0">
                    <a:pos x="58" y="9"/>
                  </a:cxn>
                  <a:cxn ang="0">
                    <a:pos x="53" y="5"/>
                  </a:cxn>
                  <a:cxn ang="0">
                    <a:pos x="47" y="2"/>
                  </a:cxn>
                  <a:cxn ang="0">
                    <a:pos x="41" y="0"/>
                  </a:cxn>
                  <a:cxn ang="0">
                    <a:pos x="33" y="0"/>
                  </a:cxn>
                  <a:cxn ang="0">
                    <a:pos x="26" y="1"/>
                  </a:cxn>
                  <a:cxn ang="0">
                    <a:pos x="13" y="7"/>
                  </a:cxn>
                  <a:cxn ang="0">
                    <a:pos x="5" y="19"/>
                  </a:cxn>
                  <a:cxn ang="0">
                    <a:pos x="0" y="31"/>
                  </a:cxn>
                  <a:cxn ang="0">
                    <a:pos x="1" y="46"/>
                  </a:cxn>
                  <a:cxn ang="0">
                    <a:pos x="3" y="52"/>
                  </a:cxn>
                  <a:cxn ang="0">
                    <a:pos x="7" y="58"/>
                  </a:cxn>
                  <a:cxn ang="0">
                    <a:pos x="12" y="63"/>
                  </a:cxn>
                  <a:cxn ang="0">
                    <a:pos x="18" y="67"/>
                  </a:cxn>
                  <a:cxn ang="0">
                    <a:pos x="24" y="70"/>
                  </a:cxn>
                  <a:cxn ang="0">
                    <a:pos x="31" y="72"/>
                  </a:cxn>
                  <a:cxn ang="0">
                    <a:pos x="37" y="72"/>
                  </a:cxn>
                  <a:cxn ang="0">
                    <a:pos x="44" y="71"/>
                  </a:cxn>
                </a:cxnLst>
                <a:rect l="0" t="0" r="r" b="b"/>
                <a:pathLst>
                  <a:path w="70" h="72">
                    <a:moveTo>
                      <a:pt x="44" y="71"/>
                    </a:moveTo>
                    <a:lnTo>
                      <a:pt x="58" y="65"/>
                    </a:lnTo>
                    <a:lnTo>
                      <a:pt x="67" y="53"/>
                    </a:lnTo>
                    <a:lnTo>
                      <a:pt x="70" y="41"/>
                    </a:lnTo>
                    <a:lnTo>
                      <a:pt x="69" y="26"/>
                    </a:lnTo>
                    <a:lnTo>
                      <a:pt x="67" y="20"/>
                    </a:lnTo>
                    <a:lnTo>
                      <a:pt x="63" y="14"/>
                    </a:lnTo>
                    <a:lnTo>
                      <a:pt x="58" y="9"/>
                    </a:lnTo>
                    <a:lnTo>
                      <a:pt x="53" y="5"/>
                    </a:lnTo>
                    <a:lnTo>
                      <a:pt x="47" y="2"/>
                    </a:lnTo>
                    <a:lnTo>
                      <a:pt x="41" y="0"/>
                    </a:lnTo>
                    <a:lnTo>
                      <a:pt x="33" y="0"/>
                    </a:lnTo>
                    <a:lnTo>
                      <a:pt x="26" y="1"/>
                    </a:lnTo>
                    <a:lnTo>
                      <a:pt x="13" y="7"/>
                    </a:lnTo>
                    <a:lnTo>
                      <a:pt x="5" y="19"/>
                    </a:lnTo>
                    <a:lnTo>
                      <a:pt x="0" y="31"/>
                    </a:lnTo>
                    <a:lnTo>
                      <a:pt x="1" y="46"/>
                    </a:lnTo>
                    <a:lnTo>
                      <a:pt x="3" y="52"/>
                    </a:lnTo>
                    <a:lnTo>
                      <a:pt x="7" y="58"/>
                    </a:lnTo>
                    <a:lnTo>
                      <a:pt x="12" y="63"/>
                    </a:lnTo>
                    <a:lnTo>
                      <a:pt x="18" y="67"/>
                    </a:lnTo>
                    <a:lnTo>
                      <a:pt x="24" y="70"/>
                    </a:lnTo>
                    <a:lnTo>
                      <a:pt x="31" y="72"/>
                    </a:lnTo>
                    <a:lnTo>
                      <a:pt x="37" y="72"/>
                    </a:lnTo>
                    <a:lnTo>
                      <a:pt x="44" y="71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4" name="Freeform 39"/>
              <p:cNvSpPr>
                <a:spLocks/>
              </p:cNvSpPr>
              <p:nvPr/>
            </p:nvSpPr>
            <p:spPr bwMode="auto">
              <a:xfrm>
                <a:off x="242887" y="2743201"/>
                <a:ext cx="22225" cy="22225"/>
              </a:xfrm>
              <a:custGeom>
                <a:avLst/>
                <a:gdLst/>
                <a:ahLst/>
                <a:cxnLst>
                  <a:cxn ang="0">
                    <a:pos x="44" y="70"/>
                  </a:cxn>
                  <a:cxn ang="0">
                    <a:pos x="57" y="64"/>
                  </a:cxn>
                  <a:cxn ang="0">
                    <a:pos x="65" y="54"/>
                  </a:cxn>
                  <a:cxn ang="0">
                    <a:pos x="70" y="40"/>
                  </a:cxn>
                  <a:cxn ang="0">
                    <a:pos x="69" y="27"/>
                  </a:cxn>
                  <a:cxn ang="0">
                    <a:pos x="67" y="20"/>
                  </a:cxn>
                  <a:cxn ang="0">
                    <a:pos x="63" y="14"/>
                  </a:cxn>
                  <a:cxn ang="0">
                    <a:pos x="58" y="9"/>
                  </a:cxn>
                  <a:cxn ang="0">
                    <a:pos x="53" y="5"/>
                  </a:cxn>
                  <a:cxn ang="0">
                    <a:pos x="47" y="3"/>
                  </a:cxn>
                  <a:cxn ang="0">
                    <a:pos x="39" y="0"/>
                  </a:cxn>
                  <a:cxn ang="0">
                    <a:pos x="33" y="0"/>
                  </a:cxn>
                  <a:cxn ang="0">
                    <a:pos x="26" y="2"/>
                  </a:cxn>
                  <a:cxn ang="0">
                    <a:pos x="12" y="8"/>
                  </a:cxn>
                  <a:cxn ang="0">
                    <a:pos x="3" y="18"/>
                  </a:cxn>
                  <a:cxn ang="0">
                    <a:pos x="0" y="31"/>
                  </a:cxn>
                  <a:cxn ang="0">
                    <a:pos x="1" y="45"/>
                  </a:cxn>
                  <a:cxn ang="0">
                    <a:pos x="3" y="53"/>
                  </a:cxn>
                  <a:cxn ang="0">
                    <a:pos x="7" y="58"/>
                  </a:cxn>
                  <a:cxn ang="0">
                    <a:pos x="12" y="63"/>
                  </a:cxn>
                  <a:cxn ang="0">
                    <a:pos x="17" y="66"/>
                  </a:cxn>
                  <a:cxn ang="0">
                    <a:pos x="23" y="70"/>
                  </a:cxn>
                  <a:cxn ang="0">
                    <a:pos x="31" y="71"/>
                  </a:cxn>
                  <a:cxn ang="0">
                    <a:pos x="37" y="71"/>
                  </a:cxn>
                  <a:cxn ang="0">
                    <a:pos x="44" y="70"/>
                  </a:cxn>
                </a:cxnLst>
                <a:rect l="0" t="0" r="r" b="b"/>
                <a:pathLst>
                  <a:path w="70" h="71">
                    <a:moveTo>
                      <a:pt x="44" y="70"/>
                    </a:moveTo>
                    <a:lnTo>
                      <a:pt x="57" y="64"/>
                    </a:lnTo>
                    <a:lnTo>
                      <a:pt x="65" y="54"/>
                    </a:lnTo>
                    <a:lnTo>
                      <a:pt x="70" y="40"/>
                    </a:lnTo>
                    <a:lnTo>
                      <a:pt x="69" y="27"/>
                    </a:lnTo>
                    <a:lnTo>
                      <a:pt x="67" y="20"/>
                    </a:lnTo>
                    <a:lnTo>
                      <a:pt x="63" y="14"/>
                    </a:lnTo>
                    <a:lnTo>
                      <a:pt x="58" y="9"/>
                    </a:lnTo>
                    <a:lnTo>
                      <a:pt x="53" y="5"/>
                    </a:lnTo>
                    <a:lnTo>
                      <a:pt x="47" y="3"/>
                    </a:lnTo>
                    <a:lnTo>
                      <a:pt x="39" y="0"/>
                    </a:lnTo>
                    <a:lnTo>
                      <a:pt x="33" y="0"/>
                    </a:lnTo>
                    <a:lnTo>
                      <a:pt x="26" y="2"/>
                    </a:lnTo>
                    <a:lnTo>
                      <a:pt x="12" y="8"/>
                    </a:lnTo>
                    <a:lnTo>
                      <a:pt x="3" y="18"/>
                    </a:lnTo>
                    <a:lnTo>
                      <a:pt x="0" y="31"/>
                    </a:lnTo>
                    <a:lnTo>
                      <a:pt x="1" y="45"/>
                    </a:lnTo>
                    <a:lnTo>
                      <a:pt x="3" y="53"/>
                    </a:lnTo>
                    <a:lnTo>
                      <a:pt x="7" y="58"/>
                    </a:lnTo>
                    <a:lnTo>
                      <a:pt x="12" y="63"/>
                    </a:lnTo>
                    <a:lnTo>
                      <a:pt x="17" y="66"/>
                    </a:lnTo>
                    <a:lnTo>
                      <a:pt x="23" y="70"/>
                    </a:lnTo>
                    <a:lnTo>
                      <a:pt x="31" y="71"/>
                    </a:lnTo>
                    <a:lnTo>
                      <a:pt x="37" y="71"/>
                    </a:lnTo>
                    <a:lnTo>
                      <a:pt x="44" y="70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5" name="Freeform 40"/>
              <p:cNvSpPr>
                <a:spLocks/>
              </p:cNvSpPr>
              <p:nvPr/>
            </p:nvSpPr>
            <p:spPr bwMode="auto">
              <a:xfrm>
                <a:off x="255587" y="2789238"/>
                <a:ext cx="22225" cy="22225"/>
              </a:xfrm>
              <a:custGeom>
                <a:avLst/>
                <a:gdLst/>
                <a:ahLst/>
                <a:cxnLst>
                  <a:cxn ang="0">
                    <a:pos x="45" y="69"/>
                  </a:cxn>
                  <a:cxn ang="0">
                    <a:pos x="57" y="63"/>
                  </a:cxn>
                  <a:cxn ang="0">
                    <a:pos x="66" y="53"/>
                  </a:cxn>
                  <a:cxn ang="0">
                    <a:pos x="71" y="39"/>
                  </a:cxn>
                  <a:cxn ang="0">
                    <a:pos x="70" y="26"/>
                  </a:cxn>
                  <a:cxn ang="0">
                    <a:pos x="67" y="20"/>
                  </a:cxn>
                  <a:cxn ang="0">
                    <a:pos x="64" y="13"/>
                  </a:cxn>
                  <a:cxn ang="0">
                    <a:pos x="59" y="8"/>
                  </a:cxn>
                  <a:cxn ang="0">
                    <a:pos x="54" y="5"/>
                  </a:cxn>
                  <a:cxn ang="0">
                    <a:pos x="47" y="2"/>
                  </a:cxn>
                  <a:cxn ang="0">
                    <a:pos x="40" y="0"/>
                  </a:cxn>
                  <a:cxn ang="0">
                    <a:pos x="34" y="0"/>
                  </a:cxn>
                  <a:cxn ang="0">
                    <a:pos x="26" y="1"/>
                  </a:cxn>
                  <a:cxn ang="0">
                    <a:pos x="14" y="7"/>
                  </a:cxn>
                  <a:cxn ang="0">
                    <a:pos x="5" y="17"/>
                  </a:cxn>
                  <a:cxn ang="0">
                    <a:pos x="0" y="31"/>
                  </a:cxn>
                  <a:cxn ang="0">
                    <a:pos x="2" y="44"/>
                  </a:cxn>
                  <a:cxn ang="0">
                    <a:pos x="4" y="51"/>
                  </a:cxn>
                  <a:cxn ang="0">
                    <a:pos x="8" y="57"/>
                  </a:cxn>
                  <a:cxn ang="0">
                    <a:pos x="13" y="62"/>
                  </a:cxn>
                  <a:cxn ang="0">
                    <a:pos x="18" y="65"/>
                  </a:cxn>
                  <a:cxn ang="0">
                    <a:pos x="24" y="68"/>
                  </a:cxn>
                  <a:cxn ang="0">
                    <a:pos x="31" y="70"/>
                  </a:cxn>
                  <a:cxn ang="0">
                    <a:pos x="37" y="70"/>
                  </a:cxn>
                  <a:cxn ang="0">
                    <a:pos x="45" y="69"/>
                  </a:cxn>
                </a:cxnLst>
                <a:rect l="0" t="0" r="r" b="b"/>
                <a:pathLst>
                  <a:path w="71" h="70">
                    <a:moveTo>
                      <a:pt x="45" y="69"/>
                    </a:moveTo>
                    <a:lnTo>
                      <a:pt x="57" y="63"/>
                    </a:lnTo>
                    <a:lnTo>
                      <a:pt x="66" y="53"/>
                    </a:lnTo>
                    <a:lnTo>
                      <a:pt x="71" y="39"/>
                    </a:lnTo>
                    <a:lnTo>
                      <a:pt x="70" y="26"/>
                    </a:lnTo>
                    <a:lnTo>
                      <a:pt x="67" y="20"/>
                    </a:lnTo>
                    <a:lnTo>
                      <a:pt x="64" y="13"/>
                    </a:lnTo>
                    <a:lnTo>
                      <a:pt x="59" y="8"/>
                    </a:lnTo>
                    <a:lnTo>
                      <a:pt x="54" y="5"/>
                    </a:lnTo>
                    <a:lnTo>
                      <a:pt x="47" y="2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26" y="1"/>
                    </a:lnTo>
                    <a:lnTo>
                      <a:pt x="14" y="7"/>
                    </a:lnTo>
                    <a:lnTo>
                      <a:pt x="5" y="17"/>
                    </a:lnTo>
                    <a:lnTo>
                      <a:pt x="0" y="31"/>
                    </a:lnTo>
                    <a:lnTo>
                      <a:pt x="2" y="44"/>
                    </a:lnTo>
                    <a:lnTo>
                      <a:pt x="4" y="51"/>
                    </a:lnTo>
                    <a:lnTo>
                      <a:pt x="8" y="57"/>
                    </a:lnTo>
                    <a:lnTo>
                      <a:pt x="13" y="62"/>
                    </a:lnTo>
                    <a:lnTo>
                      <a:pt x="18" y="65"/>
                    </a:lnTo>
                    <a:lnTo>
                      <a:pt x="24" y="68"/>
                    </a:lnTo>
                    <a:lnTo>
                      <a:pt x="31" y="70"/>
                    </a:lnTo>
                    <a:lnTo>
                      <a:pt x="37" y="70"/>
                    </a:lnTo>
                    <a:lnTo>
                      <a:pt x="45" y="69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6" name="Freeform 41"/>
              <p:cNvSpPr>
                <a:spLocks/>
              </p:cNvSpPr>
              <p:nvPr/>
            </p:nvSpPr>
            <p:spPr bwMode="auto">
              <a:xfrm>
                <a:off x="268287" y="2835276"/>
                <a:ext cx="22225" cy="22225"/>
              </a:xfrm>
              <a:custGeom>
                <a:avLst/>
                <a:gdLst/>
                <a:ahLst/>
                <a:cxnLst>
                  <a:cxn ang="0">
                    <a:pos x="45" y="70"/>
                  </a:cxn>
                  <a:cxn ang="0">
                    <a:pos x="58" y="63"/>
                  </a:cxn>
                  <a:cxn ang="0">
                    <a:pos x="67" y="53"/>
                  </a:cxn>
                  <a:cxn ang="0">
                    <a:pos x="71" y="40"/>
                  </a:cxn>
                  <a:cxn ang="0">
                    <a:pos x="69" y="26"/>
                  </a:cxn>
                  <a:cxn ang="0">
                    <a:pos x="67" y="19"/>
                  </a:cxn>
                  <a:cxn ang="0">
                    <a:pos x="63" y="12"/>
                  </a:cxn>
                  <a:cxn ang="0">
                    <a:pos x="58" y="8"/>
                  </a:cxn>
                  <a:cxn ang="0">
                    <a:pos x="53" y="4"/>
                  </a:cxn>
                  <a:cxn ang="0">
                    <a:pos x="47" y="1"/>
                  </a:cxn>
                  <a:cxn ang="0">
                    <a:pos x="41" y="0"/>
                  </a:cxn>
                  <a:cxn ang="0">
                    <a:pos x="33" y="0"/>
                  </a:cxn>
                  <a:cxn ang="0">
                    <a:pos x="26" y="1"/>
                  </a:cxn>
                  <a:cxn ang="0">
                    <a:pos x="14" y="8"/>
                  </a:cxn>
                  <a:cxn ang="0">
                    <a:pos x="5" y="17"/>
                  </a:cxn>
                  <a:cxn ang="0">
                    <a:pos x="0" y="31"/>
                  </a:cxn>
                  <a:cxn ang="0">
                    <a:pos x="1" y="45"/>
                  </a:cxn>
                  <a:cxn ang="0">
                    <a:pos x="4" y="51"/>
                  </a:cxn>
                  <a:cxn ang="0">
                    <a:pos x="7" y="57"/>
                  </a:cxn>
                  <a:cxn ang="0">
                    <a:pos x="12" y="62"/>
                  </a:cxn>
                  <a:cxn ang="0">
                    <a:pos x="19" y="66"/>
                  </a:cxn>
                  <a:cxn ang="0">
                    <a:pos x="25" y="68"/>
                  </a:cxn>
                  <a:cxn ang="0">
                    <a:pos x="31" y="71"/>
                  </a:cxn>
                  <a:cxn ang="0">
                    <a:pos x="37" y="71"/>
                  </a:cxn>
                  <a:cxn ang="0">
                    <a:pos x="45" y="70"/>
                  </a:cxn>
                </a:cxnLst>
                <a:rect l="0" t="0" r="r" b="b"/>
                <a:pathLst>
                  <a:path w="71" h="71">
                    <a:moveTo>
                      <a:pt x="45" y="70"/>
                    </a:moveTo>
                    <a:lnTo>
                      <a:pt x="58" y="63"/>
                    </a:lnTo>
                    <a:lnTo>
                      <a:pt x="67" y="53"/>
                    </a:lnTo>
                    <a:lnTo>
                      <a:pt x="71" y="40"/>
                    </a:lnTo>
                    <a:lnTo>
                      <a:pt x="69" y="26"/>
                    </a:lnTo>
                    <a:lnTo>
                      <a:pt x="67" y="19"/>
                    </a:lnTo>
                    <a:lnTo>
                      <a:pt x="63" y="12"/>
                    </a:lnTo>
                    <a:lnTo>
                      <a:pt x="58" y="8"/>
                    </a:lnTo>
                    <a:lnTo>
                      <a:pt x="53" y="4"/>
                    </a:lnTo>
                    <a:lnTo>
                      <a:pt x="47" y="1"/>
                    </a:lnTo>
                    <a:lnTo>
                      <a:pt x="41" y="0"/>
                    </a:lnTo>
                    <a:lnTo>
                      <a:pt x="33" y="0"/>
                    </a:lnTo>
                    <a:lnTo>
                      <a:pt x="26" y="1"/>
                    </a:lnTo>
                    <a:lnTo>
                      <a:pt x="14" y="8"/>
                    </a:lnTo>
                    <a:lnTo>
                      <a:pt x="5" y="17"/>
                    </a:lnTo>
                    <a:lnTo>
                      <a:pt x="0" y="31"/>
                    </a:lnTo>
                    <a:lnTo>
                      <a:pt x="1" y="45"/>
                    </a:lnTo>
                    <a:lnTo>
                      <a:pt x="4" y="51"/>
                    </a:lnTo>
                    <a:lnTo>
                      <a:pt x="7" y="57"/>
                    </a:lnTo>
                    <a:lnTo>
                      <a:pt x="12" y="62"/>
                    </a:lnTo>
                    <a:lnTo>
                      <a:pt x="19" y="66"/>
                    </a:lnTo>
                    <a:lnTo>
                      <a:pt x="25" y="68"/>
                    </a:lnTo>
                    <a:lnTo>
                      <a:pt x="31" y="71"/>
                    </a:lnTo>
                    <a:lnTo>
                      <a:pt x="37" y="71"/>
                    </a:lnTo>
                    <a:lnTo>
                      <a:pt x="45" y="70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7" name="Freeform 42"/>
              <p:cNvSpPr>
                <a:spLocks/>
              </p:cNvSpPr>
              <p:nvPr/>
            </p:nvSpPr>
            <p:spPr bwMode="auto">
              <a:xfrm>
                <a:off x="280987" y="2881313"/>
                <a:ext cx="22225" cy="22225"/>
              </a:xfrm>
              <a:custGeom>
                <a:avLst/>
                <a:gdLst/>
                <a:ahLst/>
                <a:cxnLst>
                  <a:cxn ang="0">
                    <a:pos x="45" y="70"/>
                  </a:cxn>
                  <a:cxn ang="0">
                    <a:pos x="57" y="64"/>
                  </a:cxn>
                  <a:cxn ang="0">
                    <a:pos x="66" y="54"/>
                  </a:cxn>
                  <a:cxn ang="0">
                    <a:pos x="71" y="41"/>
                  </a:cxn>
                  <a:cxn ang="0">
                    <a:pos x="69" y="26"/>
                  </a:cxn>
                  <a:cxn ang="0">
                    <a:pos x="67" y="20"/>
                  </a:cxn>
                  <a:cxn ang="0">
                    <a:pos x="63" y="14"/>
                  </a:cxn>
                  <a:cxn ang="0">
                    <a:pos x="58" y="9"/>
                  </a:cxn>
                  <a:cxn ang="0">
                    <a:pos x="53" y="5"/>
                  </a:cxn>
                  <a:cxn ang="0">
                    <a:pos x="47" y="3"/>
                  </a:cxn>
                  <a:cxn ang="0">
                    <a:pos x="40" y="0"/>
                  </a:cxn>
                  <a:cxn ang="0">
                    <a:pos x="33" y="0"/>
                  </a:cxn>
                  <a:cxn ang="0">
                    <a:pos x="26" y="2"/>
                  </a:cxn>
                  <a:cxn ang="0">
                    <a:pos x="12" y="8"/>
                  </a:cxn>
                  <a:cxn ang="0">
                    <a:pos x="4" y="19"/>
                  </a:cxn>
                  <a:cxn ang="0">
                    <a:pos x="0" y="31"/>
                  </a:cxn>
                  <a:cxn ang="0">
                    <a:pos x="1" y="46"/>
                  </a:cxn>
                  <a:cxn ang="0">
                    <a:pos x="4" y="52"/>
                  </a:cxn>
                  <a:cxn ang="0">
                    <a:pos x="7" y="59"/>
                  </a:cxn>
                  <a:cxn ang="0">
                    <a:pos x="12" y="64"/>
                  </a:cxn>
                  <a:cxn ang="0">
                    <a:pos x="17" y="67"/>
                  </a:cxn>
                  <a:cxn ang="0">
                    <a:pos x="23" y="70"/>
                  </a:cxn>
                  <a:cxn ang="0">
                    <a:pos x="31" y="71"/>
                  </a:cxn>
                  <a:cxn ang="0">
                    <a:pos x="37" y="71"/>
                  </a:cxn>
                  <a:cxn ang="0">
                    <a:pos x="45" y="70"/>
                  </a:cxn>
                </a:cxnLst>
                <a:rect l="0" t="0" r="r" b="b"/>
                <a:pathLst>
                  <a:path w="71" h="71">
                    <a:moveTo>
                      <a:pt x="45" y="70"/>
                    </a:moveTo>
                    <a:lnTo>
                      <a:pt x="57" y="64"/>
                    </a:lnTo>
                    <a:lnTo>
                      <a:pt x="66" y="54"/>
                    </a:lnTo>
                    <a:lnTo>
                      <a:pt x="71" y="41"/>
                    </a:lnTo>
                    <a:lnTo>
                      <a:pt x="69" y="26"/>
                    </a:lnTo>
                    <a:lnTo>
                      <a:pt x="67" y="20"/>
                    </a:lnTo>
                    <a:lnTo>
                      <a:pt x="63" y="14"/>
                    </a:lnTo>
                    <a:lnTo>
                      <a:pt x="58" y="9"/>
                    </a:lnTo>
                    <a:lnTo>
                      <a:pt x="53" y="5"/>
                    </a:lnTo>
                    <a:lnTo>
                      <a:pt x="47" y="3"/>
                    </a:lnTo>
                    <a:lnTo>
                      <a:pt x="40" y="0"/>
                    </a:lnTo>
                    <a:lnTo>
                      <a:pt x="33" y="0"/>
                    </a:lnTo>
                    <a:lnTo>
                      <a:pt x="26" y="2"/>
                    </a:lnTo>
                    <a:lnTo>
                      <a:pt x="12" y="8"/>
                    </a:lnTo>
                    <a:lnTo>
                      <a:pt x="4" y="19"/>
                    </a:lnTo>
                    <a:lnTo>
                      <a:pt x="0" y="31"/>
                    </a:lnTo>
                    <a:lnTo>
                      <a:pt x="1" y="46"/>
                    </a:lnTo>
                    <a:lnTo>
                      <a:pt x="4" y="52"/>
                    </a:lnTo>
                    <a:lnTo>
                      <a:pt x="7" y="59"/>
                    </a:lnTo>
                    <a:lnTo>
                      <a:pt x="12" y="64"/>
                    </a:lnTo>
                    <a:lnTo>
                      <a:pt x="17" y="67"/>
                    </a:lnTo>
                    <a:lnTo>
                      <a:pt x="23" y="70"/>
                    </a:lnTo>
                    <a:lnTo>
                      <a:pt x="31" y="71"/>
                    </a:lnTo>
                    <a:lnTo>
                      <a:pt x="37" y="71"/>
                    </a:lnTo>
                    <a:lnTo>
                      <a:pt x="45" y="70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8" name="Freeform 43"/>
              <p:cNvSpPr>
                <a:spLocks/>
              </p:cNvSpPr>
              <p:nvPr/>
            </p:nvSpPr>
            <p:spPr bwMode="auto">
              <a:xfrm>
                <a:off x="293687" y="2928938"/>
                <a:ext cx="22225" cy="22225"/>
              </a:xfrm>
              <a:custGeom>
                <a:avLst/>
                <a:gdLst/>
                <a:ahLst/>
                <a:cxnLst>
                  <a:cxn ang="0">
                    <a:pos x="44" y="69"/>
                  </a:cxn>
                  <a:cxn ang="0">
                    <a:pos x="57" y="63"/>
                  </a:cxn>
                  <a:cxn ang="0">
                    <a:pos x="65" y="53"/>
                  </a:cxn>
                  <a:cxn ang="0">
                    <a:pos x="70" y="39"/>
                  </a:cxn>
                  <a:cxn ang="0">
                    <a:pos x="69" y="26"/>
                  </a:cxn>
                  <a:cxn ang="0">
                    <a:pos x="67" y="20"/>
                  </a:cxn>
                  <a:cxn ang="0">
                    <a:pos x="63" y="13"/>
                  </a:cxn>
                  <a:cxn ang="0">
                    <a:pos x="58" y="8"/>
                  </a:cxn>
                  <a:cxn ang="0">
                    <a:pos x="53" y="5"/>
                  </a:cxn>
                  <a:cxn ang="0">
                    <a:pos x="47" y="2"/>
                  </a:cxn>
                  <a:cxn ang="0">
                    <a:pos x="39" y="0"/>
                  </a:cxn>
                  <a:cxn ang="0">
                    <a:pos x="33" y="0"/>
                  </a:cxn>
                  <a:cxn ang="0">
                    <a:pos x="26" y="1"/>
                  </a:cxn>
                  <a:cxn ang="0">
                    <a:pos x="13" y="7"/>
                  </a:cxn>
                  <a:cxn ang="0">
                    <a:pos x="5" y="17"/>
                  </a:cxn>
                  <a:cxn ang="0">
                    <a:pos x="0" y="31"/>
                  </a:cxn>
                  <a:cxn ang="0">
                    <a:pos x="1" y="44"/>
                  </a:cxn>
                  <a:cxn ang="0">
                    <a:pos x="3" y="51"/>
                  </a:cxn>
                  <a:cxn ang="0">
                    <a:pos x="7" y="57"/>
                  </a:cxn>
                  <a:cxn ang="0">
                    <a:pos x="12" y="62"/>
                  </a:cxn>
                  <a:cxn ang="0">
                    <a:pos x="17" y="65"/>
                  </a:cxn>
                  <a:cxn ang="0">
                    <a:pos x="23" y="68"/>
                  </a:cxn>
                  <a:cxn ang="0">
                    <a:pos x="31" y="70"/>
                  </a:cxn>
                  <a:cxn ang="0">
                    <a:pos x="37" y="70"/>
                  </a:cxn>
                  <a:cxn ang="0">
                    <a:pos x="44" y="69"/>
                  </a:cxn>
                </a:cxnLst>
                <a:rect l="0" t="0" r="r" b="b"/>
                <a:pathLst>
                  <a:path w="70" h="70">
                    <a:moveTo>
                      <a:pt x="44" y="69"/>
                    </a:moveTo>
                    <a:lnTo>
                      <a:pt x="57" y="63"/>
                    </a:lnTo>
                    <a:lnTo>
                      <a:pt x="65" y="53"/>
                    </a:lnTo>
                    <a:lnTo>
                      <a:pt x="70" y="39"/>
                    </a:lnTo>
                    <a:lnTo>
                      <a:pt x="69" y="26"/>
                    </a:lnTo>
                    <a:lnTo>
                      <a:pt x="67" y="20"/>
                    </a:lnTo>
                    <a:lnTo>
                      <a:pt x="63" y="13"/>
                    </a:lnTo>
                    <a:lnTo>
                      <a:pt x="58" y="8"/>
                    </a:lnTo>
                    <a:lnTo>
                      <a:pt x="53" y="5"/>
                    </a:lnTo>
                    <a:lnTo>
                      <a:pt x="47" y="2"/>
                    </a:lnTo>
                    <a:lnTo>
                      <a:pt x="39" y="0"/>
                    </a:lnTo>
                    <a:lnTo>
                      <a:pt x="33" y="0"/>
                    </a:lnTo>
                    <a:lnTo>
                      <a:pt x="26" y="1"/>
                    </a:lnTo>
                    <a:lnTo>
                      <a:pt x="13" y="7"/>
                    </a:lnTo>
                    <a:lnTo>
                      <a:pt x="5" y="17"/>
                    </a:lnTo>
                    <a:lnTo>
                      <a:pt x="0" y="31"/>
                    </a:lnTo>
                    <a:lnTo>
                      <a:pt x="1" y="44"/>
                    </a:lnTo>
                    <a:lnTo>
                      <a:pt x="3" y="51"/>
                    </a:lnTo>
                    <a:lnTo>
                      <a:pt x="7" y="57"/>
                    </a:lnTo>
                    <a:lnTo>
                      <a:pt x="12" y="62"/>
                    </a:lnTo>
                    <a:lnTo>
                      <a:pt x="17" y="65"/>
                    </a:lnTo>
                    <a:lnTo>
                      <a:pt x="23" y="68"/>
                    </a:lnTo>
                    <a:lnTo>
                      <a:pt x="31" y="70"/>
                    </a:lnTo>
                    <a:lnTo>
                      <a:pt x="37" y="70"/>
                    </a:lnTo>
                    <a:lnTo>
                      <a:pt x="44" y="69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9" name="Freeform 44"/>
              <p:cNvSpPr>
                <a:spLocks/>
              </p:cNvSpPr>
              <p:nvPr/>
            </p:nvSpPr>
            <p:spPr bwMode="auto">
              <a:xfrm>
                <a:off x="306387" y="2974976"/>
                <a:ext cx="22225" cy="22225"/>
              </a:xfrm>
              <a:custGeom>
                <a:avLst/>
                <a:gdLst/>
                <a:ahLst/>
                <a:cxnLst>
                  <a:cxn ang="0">
                    <a:pos x="45" y="70"/>
                  </a:cxn>
                  <a:cxn ang="0">
                    <a:pos x="59" y="63"/>
                  </a:cxn>
                  <a:cxn ang="0">
                    <a:pos x="67" y="54"/>
                  </a:cxn>
                  <a:cxn ang="0">
                    <a:pos x="71" y="40"/>
                  </a:cxn>
                  <a:cxn ang="0">
                    <a:pos x="70" y="26"/>
                  </a:cxn>
                  <a:cxn ang="0">
                    <a:pos x="67" y="20"/>
                  </a:cxn>
                  <a:cxn ang="0">
                    <a:pos x="63" y="14"/>
                  </a:cxn>
                  <a:cxn ang="0">
                    <a:pos x="59" y="9"/>
                  </a:cxn>
                  <a:cxn ang="0">
                    <a:pos x="54" y="5"/>
                  </a:cxn>
                  <a:cxn ang="0">
                    <a:pos x="47" y="3"/>
                  </a:cxn>
                  <a:cxn ang="0">
                    <a:pos x="40" y="0"/>
                  </a:cxn>
                  <a:cxn ang="0">
                    <a:pos x="34" y="0"/>
                  </a:cxn>
                  <a:cxn ang="0">
                    <a:pos x="26" y="1"/>
                  </a:cxn>
                  <a:cxn ang="0">
                    <a:pos x="14" y="8"/>
                  </a:cxn>
                  <a:cxn ang="0">
                    <a:pos x="5" y="18"/>
                  </a:cxn>
                  <a:cxn ang="0">
                    <a:pos x="0" y="31"/>
                  </a:cxn>
                  <a:cxn ang="0">
                    <a:pos x="1" y="45"/>
                  </a:cxn>
                  <a:cxn ang="0">
                    <a:pos x="4" y="51"/>
                  </a:cxn>
                  <a:cxn ang="0">
                    <a:pos x="8" y="57"/>
                  </a:cxn>
                  <a:cxn ang="0">
                    <a:pos x="13" y="62"/>
                  </a:cxn>
                  <a:cxn ang="0">
                    <a:pos x="19" y="66"/>
                  </a:cxn>
                  <a:cxn ang="0">
                    <a:pos x="25" y="68"/>
                  </a:cxn>
                  <a:cxn ang="0">
                    <a:pos x="31" y="71"/>
                  </a:cxn>
                  <a:cxn ang="0">
                    <a:pos x="37" y="71"/>
                  </a:cxn>
                  <a:cxn ang="0">
                    <a:pos x="45" y="70"/>
                  </a:cxn>
                </a:cxnLst>
                <a:rect l="0" t="0" r="r" b="b"/>
                <a:pathLst>
                  <a:path w="71" h="71">
                    <a:moveTo>
                      <a:pt x="45" y="70"/>
                    </a:moveTo>
                    <a:lnTo>
                      <a:pt x="59" y="63"/>
                    </a:lnTo>
                    <a:lnTo>
                      <a:pt x="67" y="54"/>
                    </a:lnTo>
                    <a:lnTo>
                      <a:pt x="71" y="40"/>
                    </a:lnTo>
                    <a:lnTo>
                      <a:pt x="70" y="26"/>
                    </a:lnTo>
                    <a:lnTo>
                      <a:pt x="67" y="20"/>
                    </a:lnTo>
                    <a:lnTo>
                      <a:pt x="63" y="14"/>
                    </a:lnTo>
                    <a:lnTo>
                      <a:pt x="59" y="9"/>
                    </a:lnTo>
                    <a:lnTo>
                      <a:pt x="54" y="5"/>
                    </a:lnTo>
                    <a:lnTo>
                      <a:pt x="47" y="3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26" y="1"/>
                    </a:lnTo>
                    <a:lnTo>
                      <a:pt x="14" y="8"/>
                    </a:lnTo>
                    <a:lnTo>
                      <a:pt x="5" y="18"/>
                    </a:lnTo>
                    <a:lnTo>
                      <a:pt x="0" y="31"/>
                    </a:lnTo>
                    <a:lnTo>
                      <a:pt x="1" y="45"/>
                    </a:lnTo>
                    <a:lnTo>
                      <a:pt x="4" y="51"/>
                    </a:lnTo>
                    <a:lnTo>
                      <a:pt x="8" y="57"/>
                    </a:lnTo>
                    <a:lnTo>
                      <a:pt x="13" y="62"/>
                    </a:lnTo>
                    <a:lnTo>
                      <a:pt x="19" y="66"/>
                    </a:lnTo>
                    <a:lnTo>
                      <a:pt x="25" y="68"/>
                    </a:lnTo>
                    <a:lnTo>
                      <a:pt x="31" y="71"/>
                    </a:lnTo>
                    <a:lnTo>
                      <a:pt x="37" y="71"/>
                    </a:lnTo>
                    <a:lnTo>
                      <a:pt x="45" y="70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0" name="Freeform 45"/>
              <p:cNvSpPr>
                <a:spLocks/>
              </p:cNvSpPr>
              <p:nvPr/>
            </p:nvSpPr>
            <p:spPr bwMode="auto">
              <a:xfrm>
                <a:off x="169862" y="2713038"/>
                <a:ext cx="22225" cy="22225"/>
              </a:xfrm>
              <a:custGeom>
                <a:avLst/>
                <a:gdLst/>
                <a:ahLst/>
                <a:cxnLst>
                  <a:cxn ang="0">
                    <a:pos x="45" y="70"/>
                  </a:cxn>
                  <a:cxn ang="0">
                    <a:pos x="58" y="63"/>
                  </a:cxn>
                  <a:cxn ang="0">
                    <a:pos x="67" y="54"/>
                  </a:cxn>
                  <a:cxn ang="0">
                    <a:pos x="71" y="40"/>
                  </a:cxn>
                  <a:cxn ang="0">
                    <a:pos x="70" y="26"/>
                  </a:cxn>
                  <a:cxn ang="0">
                    <a:pos x="67" y="20"/>
                  </a:cxn>
                  <a:cxn ang="0">
                    <a:pos x="63" y="14"/>
                  </a:cxn>
                  <a:cxn ang="0">
                    <a:pos x="58" y="9"/>
                  </a:cxn>
                  <a:cxn ang="0">
                    <a:pos x="54" y="5"/>
                  </a:cxn>
                  <a:cxn ang="0">
                    <a:pos x="47" y="3"/>
                  </a:cxn>
                  <a:cxn ang="0">
                    <a:pos x="40" y="0"/>
                  </a:cxn>
                  <a:cxn ang="0">
                    <a:pos x="34" y="0"/>
                  </a:cxn>
                  <a:cxn ang="0">
                    <a:pos x="26" y="1"/>
                  </a:cxn>
                  <a:cxn ang="0">
                    <a:pos x="14" y="8"/>
                  </a:cxn>
                  <a:cxn ang="0">
                    <a:pos x="5" y="18"/>
                  </a:cxn>
                  <a:cxn ang="0">
                    <a:pos x="0" y="31"/>
                  </a:cxn>
                  <a:cxn ang="0">
                    <a:pos x="1" y="45"/>
                  </a:cxn>
                  <a:cxn ang="0">
                    <a:pos x="4" y="52"/>
                  </a:cxn>
                  <a:cxn ang="0">
                    <a:pos x="8" y="57"/>
                  </a:cxn>
                  <a:cxn ang="0">
                    <a:pos x="13" y="62"/>
                  </a:cxn>
                  <a:cxn ang="0">
                    <a:pos x="18" y="66"/>
                  </a:cxn>
                  <a:cxn ang="0">
                    <a:pos x="24" y="70"/>
                  </a:cxn>
                  <a:cxn ang="0">
                    <a:pos x="31" y="71"/>
                  </a:cxn>
                  <a:cxn ang="0">
                    <a:pos x="37" y="71"/>
                  </a:cxn>
                  <a:cxn ang="0">
                    <a:pos x="45" y="70"/>
                  </a:cxn>
                </a:cxnLst>
                <a:rect l="0" t="0" r="r" b="b"/>
                <a:pathLst>
                  <a:path w="71" h="71">
                    <a:moveTo>
                      <a:pt x="45" y="70"/>
                    </a:moveTo>
                    <a:lnTo>
                      <a:pt x="58" y="63"/>
                    </a:lnTo>
                    <a:lnTo>
                      <a:pt x="67" y="54"/>
                    </a:lnTo>
                    <a:lnTo>
                      <a:pt x="71" y="40"/>
                    </a:lnTo>
                    <a:lnTo>
                      <a:pt x="70" y="26"/>
                    </a:lnTo>
                    <a:lnTo>
                      <a:pt x="67" y="20"/>
                    </a:lnTo>
                    <a:lnTo>
                      <a:pt x="63" y="14"/>
                    </a:lnTo>
                    <a:lnTo>
                      <a:pt x="58" y="9"/>
                    </a:lnTo>
                    <a:lnTo>
                      <a:pt x="54" y="5"/>
                    </a:lnTo>
                    <a:lnTo>
                      <a:pt x="47" y="3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26" y="1"/>
                    </a:lnTo>
                    <a:lnTo>
                      <a:pt x="14" y="8"/>
                    </a:lnTo>
                    <a:lnTo>
                      <a:pt x="5" y="18"/>
                    </a:lnTo>
                    <a:lnTo>
                      <a:pt x="0" y="31"/>
                    </a:lnTo>
                    <a:lnTo>
                      <a:pt x="1" y="45"/>
                    </a:lnTo>
                    <a:lnTo>
                      <a:pt x="4" y="52"/>
                    </a:lnTo>
                    <a:lnTo>
                      <a:pt x="8" y="57"/>
                    </a:lnTo>
                    <a:lnTo>
                      <a:pt x="13" y="62"/>
                    </a:lnTo>
                    <a:lnTo>
                      <a:pt x="18" y="66"/>
                    </a:lnTo>
                    <a:lnTo>
                      <a:pt x="24" y="70"/>
                    </a:lnTo>
                    <a:lnTo>
                      <a:pt x="31" y="71"/>
                    </a:lnTo>
                    <a:lnTo>
                      <a:pt x="37" y="71"/>
                    </a:lnTo>
                    <a:lnTo>
                      <a:pt x="45" y="70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1" name="Freeform 46"/>
              <p:cNvSpPr>
                <a:spLocks/>
              </p:cNvSpPr>
              <p:nvPr/>
            </p:nvSpPr>
            <p:spPr bwMode="auto">
              <a:xfrm>
                <a:off x="182562" y="2759076"/>
                <a:ext cx="22225" cy="22225"/>
              </a:xfrm>
              <a:custGeom>
                <a:avLst/>
                <a:gdLst/>
                <a:ahLst/>
                <a:cxnLst>
                  <a:cxn ang="0">
                    <a:pos x="45" y="68"/>
                  </a:cxn>
                  <a:cxn ang="0">
                    <a:pos x="57" y="62"/>
                  </a:cxn>
                  <a:cxn ang="0">
                    <a:pos x="66" y="52"/>
                  </a:cxn>
                  <a:cxn ang="0">
                    <a:pos x="71" y="39"/>
                  </a:cxn>
                  <a:cxn ang="0">
                    <a:pos x="70" y="26"/>
                  </a:cxn>
                  <a:cxn ang="0">
                    <a:pos x="67" y="19"/>
                  </a:cxn>
                  <a:cxn ang="0">
                    <a:pos x="63" y="13"/>
                  </a:cxn>
                  <a:cxn ang="0">
                    <a:pos x="58" y="8"/>
                  </a:cxn>
                  <a:cxn ang="0">
                    <a:pos x="52" y="5"/>
                  </a:cxn>
                  <a:cxn ang="0">
                    <a:pos x="46" y="2"/>
                  </a:cxn>
                  <a:cxn ang="0">
                    <a:pos x="40" y="0"/>
                  </a:cxn>
                  <a:cxn ang="0">
                    <a:pos x="34" y="0"/>
                  </a:cxn>
                  <a:cxn ang="0">
                    <a:pos x="26" y="1"/>
                  </a:cxn>
                  <a:cxn ang="0">
                    <a:pos x="13" y="7"/>
                  </a:cxn>
                  <a:cxn ang="0">
                    <a:pos x="4" y="17"/>
                  </a:cxn>
                  <a:cxn ang="0">
                    <a:pos x="0" y="31"/>
                  </a:cxn>
                  <a:cxn ang="0">
                    <a:pos x="1" y="44"/>
                  </a:cxn>
                  <a:cxn ang="0">
                    <a:pos x="4" y="50"/>
                  </a:cxn>
                  <a:cxn ang="0">
                    <a:pos x="8" y="55"/>
                  </a:cxn>
                  <a:cxn ang="0">
                    <a:pos x="13" y="60"/>
                  </a:cxn>
                  <a:cxn ang="0">
                    <a:pos x="17" y="64"/>
                  </a:cxn>
                  <a:cxn ang="0">
                    <a:pos x="24" y="67"/>
                  </a:cxn>
                  <a:cxn ang="0">
                    <a:pos x="30" y="69"/>
                  </a:cxn>
                  <a:cxn ang="0">
                    <a:pos x="37" y="69"/>
                  </a:cxn>
                  <a:cxn ang="0">
                    <a:pos x="45" y="68"/>
                  </a:cxn>
                </a:cxnLst>
                <a:rect l="0" t="0" r="r" b="b"/>
                <a:pathLst>
                  <a:path w="71" h="69">
                    <a:moveTo>
                      <a:pt x="45" y="68"/>
                    </a:moveTo>
                    <a:lnTo>
                      <a:pt x="57" y="62"/>
                    </a:lnTo>
                    <a:lnTo>
                      <a:pt x="66" y="52"/>
                    </a:lnTo>
                    <a:lnTo>
                      <a:pt x="71" y="39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8" y="8"/>
                    </a:lnTo>
                    <a:lnTo>
                      <a:pt x="52" y="5"/>
                    </a:lnTo>
                    <a:lnTo>
                      <a:pt x="46" y="2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26" y="1"/>
                    </a:lnTo>
                    <a:lnTo>
                      <a:pt x="13" y="7"/>
                    </a:lnTo>
                    <a:lnTo>
                      <a:pt x="4" y="17"/>
                    </a:lnTo>
                    <a:lnTo>
                      <a:pt x="0" y="31"/>
                    </a:lnTo>
                    <a:lnTo>
                      <a:pt x="1" y="44"/>
                    </a:lnTo>
                    <a:lnTo>
                      <a:pt x="4" y="50"/>
                    </a:lnTo>
                    <a:lnTo>
                      <a:pt x="8" y="55"/>
                    </a:lnTo>
                    <a:lnTo>
                      <a:pt x="13" y="60"/>
                    </a:lnTo>
                    <a:lnTo>
                      <a:pt x="17" y="64"/>
                    </a:lnTo>
                    <a:lnTo>
                      <a:pt x="24" y="67"/>
                    </a:lnTo>
                    <a:lnTo>
                      <a:pt x="30" y="69"/>
                    </a:lnTo>
                    <a:lnTo>
                      <a:pt x="37" y="69"/>
                    </a:lnTo>
                    <a:lnTo>
                      <a:pt x="45" y="68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2" name="Freeform 47"/>
              <p:cNvSpPr>
                <a:spLocks/>
              </p:cNvSpPr>
              <p:nvPr/>
            </p:nvSpPr>
            <p:spPr bwMode="auto">
              <a:xfrm>
                <a:off x="195262" y="2805113"/>
                <a:ext cx="22225" cy="23813"/>
              </a:xfrm>
              <a:custGeom>
                <a:avLst/>
                <a:gdLst/>
                <a:ahLst/>
                <a:cxnLst>
                  <a:cxn ang="0">
                    <a:pos x="44" y="69"/>
                  </a:cxn>
                  <a:cxn ang="0">
                    <a:pos x="57" y="63"/>
                  </a:cxn>
                  <a:cxn ang="0">
                    <a:pos x="66" y="53"/>
                  </a:cxn>
                  <a:cxn ang="0">
                    <a:pos x="70" y="39"/>
                  </a:cxn>
                  <a:cxn ang="0">
                    <a:pos x="69" y="26"/>
                  </a:cxn>
                  <a:cxn ang="0">
                    <a:pos x="67" y="18"/>
                  </a:cxn>
                  <a:cxn ang="0">
                    <a:pos x="63" y="12"/>
                  </a:cxn>
                  <a:cxn ang="0">
                    <a:pos x="58" y="7"/>
                  </a:cxn>
                  <a:cxn ang="0">
                    <a:pos x="53" y="3"/>
                  </a:cxn>
                  <a:cxn ang="0">
                    <a:pos x="47" y="1"/>
                  </a:cxn>
                  <a:cxn ang="0">
                    <a:pos x="39" y="0"/>
                  </a:cxn>
                  <a:cxn ang="0">
                    <a:pos x="33" y="0"/>
                  </a:cxn>
                  <a:cxn ang="0">
                    <a:pos x="26" y="1"/>
                  </a:cxn>
                  <a:cxn ang="0">
                    <a:pos x="13" y="7"/>
                  </a:cxn>
                  <a:cxn ang="0">
                    <a:pos x="5" y="17"/>
                  </a:cxn>
                  <a:cxn ang="0">
                    <a:pos x="0" y="31"/>
                  </a:cxn>
                  <a:cxn ang="0">
                    <a:pos x="1" y="44"/>
                  </a:cxn>
                  <a:cxn ang="0">
                    <a:pos x="4" y="51"/>
                  </a:cxn>
                  <a:cxn ang="0">
                    <a:pos x="7" y="57"/>
                  </a:cxn>
                  <a:cxn ang="0">
                    <a:pos x="12" y="62"/>
                  </a:cxn>
                  <a:cxn ang="0">
                    <a:pos x="17" y="66"/>
                  </a:cxn>
                  <a:cxn ang="0">
                    <a:pos x="23" y="68"/>
                  </a:cxn>
                  <a:cxn ang="0">
                    <a:pos x="31" y="71"/>
                  </a:cxn>
                  <a:cxn ang="0">
                    <a:pos x="37" y="71"/>
                  </a:cxn>
                  <a:cxn ang="0">
                    <a:pos x="44" y="69"/>
                  </a:cxn>
                </a:cxnLst>
                <a:rect l="0" t="0" r="r" b="b"/>
                <a:pathLst>
                  <a:path w="70" h="71">
                    <a:moveTo>
                      <a:pt x="44" y="69"/>
                    </a:moveTo>
                    <a:lnTo>
                      <a:pt x="57" y="63"/>
                    </a:lnTo>
                    <a:lnTo>
                      <a:pt x="66" y="53"/>
                    </a:lnTo>
                    <a:lnTo>
                      <a:pt x="70" y="39"/>
                    </a:lnTo>
                    <a:lnTo>
                      <a:pt x="69" y="26"/>
                    </a:lnTo>
                    <a:lnTo>
                      <a:pt x="67" y="18"/>
                    </a:lnTo>
                    <a:lnTo>
                      <a:pt x="63" y="12"/>
                    </a:lnTo>
                    <a:lnTo>
                      <a:pt x="58" y="7"/>
                    </a:lnTo>
                    <a:lnTo>
                      <a:pt x="53" y="3"/>
                    </a:lnTo>
                    <a:lnTo>
                      <a:pt x="47" y="1"/>
                    </a:lnTo>
                    <a:lnTo>
                      <a:pt x="39" y="0"/>
                    </a:lnTo>
                    <a:lnTo>
                      <a:pt x="33" y="0"/>
                    </a:lnTo>
                    <a:lnTo>
                      <a:pt x="26" y="1"/>
                    </a:lnTo>
                    <a:lnTo>
                      <a:pt x="13" y="7"/>
                    </a:lnTo>
                    <a:lnTo>
                      <a:pt x="5" y="17"/>
                    </a:lnTo>
                    <a:lnTo>
                      <a:pt x="0" y="31"/>
                    </a:lnTo>
                    <a:lnTo>
                      <a:pt x="1" y="44"/>
                    </a:lnTo>
                    <a:lnTo>
                      <a:pt x="4" y="51"/>
                    </a:lnTo>
                    <a:lnTo>
                      <a:pt x="7" y="57"/>
                    </a:lnTo>
                    <a:lnTo>
                      <a:pt x="12" y="62"/>
                    </a:lnTo>
                    <a:lnTo>
                      <a:pt x="17" y="66"/>
                    </a:lnTo>
                    <a:lnTo>
                      <a:pt x="23" y="68"/>
                    </a:lnTo>
                    <a:lnTo>
                      <a:pt x="31" y="71"/>
                    </a:lnTo>
                    <a:lnTo>
                      <a:pt x="37" y="71"/>
                    </a:lnTo>
                    <a:lnTo>
                      <a:pt x="44" y="69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3" name="Freeform 48"/>
              <p:cNvSpPr>
                <a:spLocks/>
              </p:cNvSpPr>
              <p:nvPr/>
            </p:nvSpPr>
            <p:spPr bwMode="auto">
              <a:xfrm>
                <a:off x="207962" y="2851151"/>
                <a:ext cx="22225" cy="23813"/>
              </a:xfrm>
              <a:custGeom>
                <a:avLst/>
                <a:gdLst/>
                <a:ahLst/>
                <a:cxnLst>
                  <a:cxn ang="0">
                    <a:pos x="45" y="71"/>
                  </a:cxn>
                  <a:cxn ang="0">
                    <a:pos x="58" y="65"/>
                  </a:cxn>
                  <a:cxn ang="0">
                    <a:pos x="67" y="53"/>
                  </a:cxn>
                  <a:cxn ang="0">
                    <a:pos x="71" y="41"/>
                  </a:cxn>
                  <a:cxn ang="0">
                    <a:pos x="70" y="26"/>
                  </a:cxn>
                  <a:cxn ang="0">
                    <a:pos x="67" y="20"/>
                  </a:cxn>
                  <a:cxn ang="0">
                    <a:pos x="64" y="14"/>
                  </a:cxn>
                  <a:cxn ang="0">
                    <a:pos x="59" y="9"/>
                  </a:cxn>
                  <a:cxn ang="0">
                    <a:pos x="54" y="5"/>
                  </a:cxn>
                  <a:cxn ang="0">
                    <a:pos x="48" y="2"/>
                  </a:cxn>
                  <a:cxn ang="0">
                    <a:pos x="40" y="0"/>
                  </a:cxn>
                  <a:cxn ang="0">
                    <a:pos x="34" y="0"/>
                  </a:cxn>
                  <a:cxn ang="0">
                    <a:pos x="27" y="1"/>
                  </a:cxn>
                  <a:cxn ang="0">
                    <a:pos x="14" y="7"/>
                  </a:cxn>
                  <a:cxn ang="0">
                    <a:pos x="5" y="19"/>
                  </a:cxn>
                  <a:cxn ang="0">
                    <a:pos x="0" y="31"/>
                  </a:cxn>
                  <a:cxn ang="0">
                    <a:pos x="2" y="46"/>
                  </a:cxn>
                  <a:cxn ang="0">
                    <a:pos x="4" y="52"/>
                  </a:cxn>
                  <a:cxn ang="0">
                    <a:pos x="8" y="58"/>
                  </a:cxn>
                  <a:cxn ang="0">
                    <a:pos x="13" y="63"/>
                  </a:cxn>
                  <a:cxn ang="0">
                    <a:pos x="18" y="67"/>
                  </a:cxn>
                  <a:cxn ang="0">
                    <a:pos x="24" y="69"/>
                  </a:cxn>
                  <a:cxn ang="0">
                    <a:pos x="31" y="72"/>
                  </a:cxn>
                  <a:cxn ang="0">
                    <a:pos x="38" y="72"/>
                  </a:cxn>
                  <a:cxn ang="0">
                    <a:pos x="45" y="71"/>
                  </a:cxn>
                </a:cxnLst>
                <a:rect l="0" t="0" r="r" b="b"/>
                <a:pathLst>
                  <a:path w="71" h="72">
                    <a:moveTo>
                      <a:pt x="45" y="71"/>
                    </a:moveTo>
                    <a:lnTo>
                      <a:pt x="58" y="65"/>
                    </a:lnTo>
                    <a:lnTo>
                      <a:pt x="67" y="53"/>
                    </a:lnTo>
                    <a:lnTo>
                      <a:pt x="71" y="41"/>
                    </a:lnTo>
                    <a:lnTo>
                      <a:pt x="70" y="26"/>
                    </a:lnTo>
                    <a:lnTo>
                      <a:pt x="67" y="20"/>
                    </a:lnTo>
                    <a:lnTo>
                      <a:pt x="64" y="14"/>
                    </a:lnTo>
                    <a:lnTo>
                      <a:pt x="59" y="9"/>
                    </a:lnTo>
                    <a:lnTo>
                      <a:pt x="54" y="5"/>
                    </a:lnTo>
                    <a:lnTo>
                      <a:pt x="48" y="2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27" y="1"/>
                    </a:lnTo>
                    <a:lnTo>
                      <a:pt x="14" y="7"/>
                    </a:lnTo>
                    <a:lnTo>
                      <a:pt x="5" y="19"/>
                    </a:lnTo>
                    <a:lnTo>
                      <a:pt x="0" y="31"/>
                    </a:lnTo>
                    <a:lnTo>
                      <a:pt x="2" y="46"/>
                    </a:lnTo>
                    <a:lnTo>
                      <a:pt x="4" y="52"/>
                    </a:lnTo>
                    <a:lnTo>
                      <a:pt x="8" y="58"/>
                    </a:lnTo>
                    <a:lnTo>
                      <a:pt x="13" y="63"/>
                    </a:lnTo>
                    <a:lnTo>
                      <a:pt x="18" y="67"/>
                    </a:lnTo>
                    <a:lnTo>
                      <a:pt x="24" y="69"/>
                    </a:lnTo>
                    <a:lnTo>
                      <a:pt x="31" y="72"/>
                    </a:lnTo>
                    <a:lnTo>
                      <a:pt x="38" y="72"/>
                    </a:lnTo>
                    <a:lnTo>
                      <a:pt x="45" y="71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4" name="Freeform 49"/>
              <p:cNvSpPr>
                <a:spLocks/>
              </p:cNvSpPr>
              <p:nvPr/>
            </p:nvSpPr>
            <p:spPr bwMode="auto">
              <a:xfrm>
                <a:off x="220662" y="2898776"/>
                <a:ext cx="22225" cy="22225"/>
              </a:xfrm>
              <a:custGeom>
                <a:avLst/>
                <a:gdLst/>
                <a:ahLst/>
                <a:cxnLst>
                  <a:cxn ang="0">
                    <a:pos x="45" y="70"/>
                  </a:cxn>
                  <a:cxn ang="0">
                    <a:pos x="57" y="64"/>
                  </a:cxn>
                  <a:cxn ang="0">
                    <a:pos x="66" y="54"/>
                  </a:cxn>
                  <a:cxn ang="0">
                    <a:pos x="71" y="40"/>
                  </a:cxn>
                  <a:cxn ang="0">
                    <a:pos x="70" y="26"/>
                  </a:cxn>
                  <a:cxn ang="0">
                    <a:pos x="67" y="20"/>
                  </a:cxn>
                  <a:cxn ang="0">
                    <a:pos x="64" y="14"/>
                  </a:cxn>
                  <a:cxn ang="0">
                    <a:pos x="59" y="9"/>
                  </a:cxn>
                  <a:cxn ang="0">
                    <a:pos x="52" y="5"/>
                  </a:cxn>
                  <a:cxn ang="0">
                    <a:pos x="46" y="3"/>
                  </a:cxn>
                  <a:cxn ang="0">
                    <a:pos x="40" y="0"/>
                  </a:cxn>
                  <a:cxn ang="0">
                    <a:pos x="33" y="0"/>
                  </a:cxn>
                  <a:cxn ang="0">
                    <a:pos x="25" y="2"/>
                  </a:cxn>
                  <a:cxn ang="0">
                    <a:pos x="13" y="8"/>
                  </a:cxn>
                  <a:cxn ang="0">
                    <a:pos x="4" y="18"/>
                  </a:cxn>
                  <a:cxn ang="0">
                    <a:pos x="0" y="31"/>
                  </a:cxn>
                  <a:cxn ang="0">
                    <a:pos x="2" y="45"/>
                  </a:cxn>
                  <a:cxn ang="0">
                    <a:pos x="4" y="53"/>
                  </a:cxn>
                  <a:cxn ang="0">
                    <a:pos x="8" y="57"/>
                  </a:cxn>
                  <a:cxn ang="0">
                    <a:pos x="13" y="62"/>
                  </a:cxn>
                  <a:cxn ang="0">
                    <a:pos x="18" y="66"/>
                  </a:cxn>
                  <a:cxn ang="0">
                    <a:pos x="24" y="70"/>
                  </a:cxn>
                  <a:cxn ang="0">
                    <a:pos x="30" y="71"/>
                  </a:cxn>
                  <a:cxn ang="0">
                    <a:pos x="38" y="71"/>
                  </a:cxn>
                  <a:cxn ang="0">
                    <a:pos x="45" y="70"/>
                  </a:cxn>
                </a:cxnLst>
                <a:rect l="0" t="0" r="r" b="b"/>
                <a:pathLst>
                  <a:path w="71" h="71">
                    <a:moveTo>
                      <a:pt x="45" y="70"/>
                    </a:moveTo>
                    <a:lnTo>
                      <a:pt x="57" y="64"/>
                    </a:lnTo>
                    <a:lnTo>
                      <a:pt x="66" y="54"/>
                    </a:lnTo>
                    <a:lnTo>
                      <a:pt x="71" y="40"/>
                    </a:lnTo>
                    <a:lnTo>
                      <a:pt x="70" y="26"/>
                    </a:lnTo>
                    <a:lnTo>
                      <a:pt x="67" y="20"/>
                    </a:lnTo>
                    <a:lnTo>
                      <a:pt x="64" y="14"/>
                    </a:lnTo>
                    <a:lnTo>
                      <a:pt x="59" y="9"/>
                    </a:lnTo>
                    <a:lnTo>
                      <a:pt x="52" y="5"/>
                    </a:lnTo>
                    <a:lnTo>
                      <a:pt x="46" y="3"/>
                    </a:lnTo>
                    <a:lnTo>
                      <a:pt x="40" y="0"/>
                    </a:lnTo>
                    <a:lnTo>
                      <a:pt x="33" y="0"/>
                    </a:lnTo>
                    <a:lnTo>
                      <a:pt x="25" y="2"/>
                    </a:lnTo>
                    <a:lnTo>
                      <a:pt x="13" y="8"/>
                    </a:lnTo>
                    <a:lnTo>
                      <a:pt x="4" y="18"/>
                    </a:lnTo>
                    <a:lnTo>
                      <a:pt x="0" y="31"/>
                    </a:lnTo>
                    <a:lnTo>
                      <a:pt x="2" y="45"/>
                    </a:lnTo>
                    <a:lnTo>
                      <a:pt x="4" y="53"/>
                    </a:lnTo>
                    <a:lnTo>
                      <a:pt x="8" y="57"/>
                    </a:lnTo>
                    <a:lnTo>
                      <a:pt x="13" y="62"/>
                    </a:lnTo>
                    <a:lnTo>
                      <a:pt x="18" y="66"/>
                    </a:lnTo>
                    <a:lnTo>
                      <a:pt x="24" y="70"/>
                    </a:lnTo>
                    <a:lnTo>
                      <a:pt x="30" y="71"/>
                    </a:lnTo>
                    <a:lnTo>
                      <a:pt x="38" y="71"/>
                    </a:lnTo>
                    <a:lnTo>
                      <a:pt x="45" y="70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5" name="Freeform 50"/>
              <p:cNvSpPr>
                <a:spLocks/>
              </p:cNvSpPr>
              <p:nvPr/>
            </p:nvSpPr>
            <p:spPr bwMode="auto">
              <a:xfrm>
                <a:off x="233362" y="2944813"/>
                <a:ext cx="22225" cy="22225"/>
              </a:xfrm>
              <a:custGeom>
                <a:avLst/>
                <a:gdLst/>
                <a:ahLst/>
                <a:cxnLst>
                  <a:cxn ang="0">
                    <a:pos x="45" y="69"/>
                  </a:cxn>
                  <a:cxn ang="0">
                    <a:pos x="57" y="63"/>
                  </a:cxn>
                  <a:cxn ang="0">
                    <a:pos x="66" y="53"/>
                  </a:cxn>
                  <a:cxn ang="0">
                    <a:pos x="71" y="40"/>
                  </a:cxn>
                  <a:cxn ang="0">
                    <a:pos x="70" y="26"/>
                  </a:cxn>
                  <a:cxn ang="0">
                    <a:pos x="67" y="20"/>
                  </a:cxn>
                  <a:cxn ang="0">
                    <a:pos x="63" y="13"/>
                  </a:cxn>
                  <a:cxn ang="0">
                    <a:pos x="58" y="9"/>
                  </a:cxn>
                  <a:cxn ang="0">
                    <a:pos x="53" y="5"/>
                  </a:cxn>
                  <a:cxn ang="0">
                    <a:pos x="47" y="2"/>
                  </a:cxn>
                  <a:cxn ang="0">
                    <a:pos x="40" y="0"/>
                  </a:cxn>
                  <a:cxn ang="0">
                    <a:pos x="34" y="0"/>
                  </a:cxn>
                  <a:cxn ang="0">
                    <a:pos x="26" y="1"/>
                  </a:cxn>
                  <a:cxn ang="0">
                    <a:pos x="14" y="7"/>
                  </a:cxn>
                  <a:cxn ang="0">
                    <a:pos x="5" y="17"/>
                  </a:cxn>
                  <a:cxn ang="0">
                    <a:pos x="0" y="31"/>
                  </a:cxn>
                  <a:cxn ang="0">
                    <a:pos x="1" y="45"/>
                  </a:cxn>
                  <a:cxn ang="0">
                    <a:pos x="4" y="51"/>
                  </a:cxn>
                  <a:cxn ang="0">
                    <a:pos x="8" y="57"/>
                  </a:cxn>
                  <a:cxn ang="0">
                    <a:pos x="12" y="62"/>
                  </a:cxn>
                  <a:cxn ang="0">
                    <a:pos x="17" y="66"/>
                  </a:cxn>
                  <a:cxn ang="0">
                    <a:pos x="24" y="68"/>
                  </a:cxn>
                  <a:cxn ang="0">
                    <a:pos x="31" y="71"/>
                  </a:cxn>
                  <a:cxn ang="0">
                    <a:pos x="37" y="71"/>
                  </a:cxn>
                  <a:cxn ang="0">
                    <a:pos x="45" y="69"/>
                  </a:cxn>
                </a:cxnLst>
                <a:rect l="0" t="0" r="r" b="b"/>
                <a:pathLst>
                  <a:path w="71" h="71">
                    <a:moveTo>
                      <a:pt x="45" y="69"/>
                    </a:moveTo>
                    <a:lnTo>
                      <a:pt x="57" y="63"/>
                    </a:lnTo>
                    <a:lnTo>
                      <a:pt x="66" y="53"/>
                    </a:lnTo>
                    <a:lnTo>
                      <a:pt x="71" y="40"/>
                    </a:lnTo>
                    <a:lnTo>
                      <a:pt x="70" y="26"/>
                    </a:lnTo>
                    <a:lnTo>
                      <a:pt x="67" y="20"/>
                    </a:lnTo>
                    <a:lnTo>
                      <a:pt x="63" y="13"/>
                    </a:lnTo>
                    <a:lnTo>
                      <a:pt x="58" y="9"/>
                    </a:lnTo>
                    <a:lnTo>
                      <a:pt x="53" y="5"/>
                    </a:lnTo>
                    <a:lnTo>
                      <a:pt x="47" y="2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26" y="1"/>
                    </a:lnTo>
                    <a:lnTo>
                      <a:pt x="14" y="7"/>
                    </a:lnTo>
                    <a:lnTo>
                      <a:pt x="5" y="17"/>
                    </a:lnTo>
                    <a:lnTo>
                      <a:pt x="0" y="31"/>
                    </a:lnTo>
                    <a:lnTo>
                      <a:pt x="1" y="45"/>
                    </a:lnTo>
                    <a:lnTo>
                      <a:pt x="4" y="51"/>
                    </a:lnTo>
                    <a:lnTo>
                      <a:pt x="8" y="57"/>
                    </a:lnTo>
                    <a:lnTo>
                      <a:pt x="12" y="62"/>
                    </a:lnTo>
                    <a:lnTo>
                      <a:pt x="17" y="66"/>
                    </a:lnTo>
                    <a:lnTo>
                      <a:pt x="24" y="68"/>
                    </a:lnTo>
                    <a:lnTo>
                      <a:pt x="31" y="71"/>
                    </a:lnTo>
                    <a:lnTo>
                      <a:pt x="37" y="71"/>
                    </a:lnTo>
                    <a:lnTo>
                      <a:pt x="45" y="69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6" name="Freeform 51"/>
              <p:cNvSpPr>
                <a:spLocks/>
              </p:cNvSpPr>
              <p:nvPr/>
            </p:nvSpPr>
            <p:spPr bwMode="auto">
              <a:xfrm>
                <a:off x="246062" y="2990851"/>
                <a:ext cx="22225" cy="22225"/>
              </a:xfrm>
              <a:custGeom>
                <a:avLst/>
                <a:gdLst/>
                <a:ahLst/>
                <a:cxnLst>
                  <a:cxn ang="0">
                    <a:pos x="44" y="70"/>
                  </a:cxn>
                  <a:cxn ang="0">
                    <a:pos x="57" y="64"/>
                  </a:cxn>
                  <a:cxn ang="0">
                    <a:pos x="67" y="54"/>
                  </a:cxn>
                  <a:cxn ang="0">
                    <a:pos x="70" y="40"/>
                  </a:cxn>
                  <a:cxn ang="0">
                    <a:pos x="69" y="26"/>
                  </a:cxn>
                  <a:cxn ang="0">
                    <a:pos x="67" y="19"/>
                  </a:cxn>
                  <a:cxn ang="0">
                    <a:pos x="63" y="13"/>
                  </a:cxn>
                  <a:cxn ang="0">
                    <a:pos x="58" y="8"/>
                  </a:cxn>
                  <a:cxn ang="0">
                    <a:pos x="53" y="4"/>
                  </a:cxn>
                  <a:cxn ang="0">
                    <a:pos x="47" y="2"/>
                  </a:cxn>
                  <a:cxn ang="0">
                    <a:pos x="39" y="0"/>
                  </a:cxn>
                  <a:cxn ang="0">
                    <a:pos x="33" y="0"/>
                  </a:cxn>
                  <a:cxn ang="0">
                    <a:pos x="26" y="2"/>
                  </a:cxn>
                  <a:cxn ang="0">
                    <a:pos x="13" y="8"/>
                  </a:cxn>
                  <a:cxn ang="0">
                    <a:pos x="5" y="18"/>
                  </a:cxn>
                  <a:cxn ang="0">
                    <a:pos x="0" y="31"/>
                  </a:cxn>
                  <a:cxn ang="0">
                    <a:pos x="1" y="45"/>
                  </a:cxn>
                  <a:cxn ang="0">
                    <a:pos x="3" y="51"/>
                  </a:cxn>
                  <a:cxn ang="0">
                    <a:pos x="7" y="57"/>
                  </a:cxn>
                  <a:cxn ang="0">
                    <a:pos x="12" y="62"/>
                  </a:cxn>
                  <a:cxn ang="0">
                    <a:pos x="17" y="66"/>
                  </a:cxn>
                  <a:cxn ang="0">
                    <a:pos x="23" y="69"/>
                  </a:cxn>
                  <a:cxn ang="0">
                    <a:pos x="31" y="71"/>
                  </a:cxn>
                  <a:cxn ang="0">
                    <a:pos x="37" y="71"/>
                  </a:cxn>
                  <a:cxn ang="0">
                    <a:pos x="44" y="70"/>
                  </a:cxn>
                </a:cxnLst>
                <a:rect l="0" t="0" r="r" b="b"/>
                <a:pathLst>
                  <a:path w="70" h="71">
                    <a:moveTo>
                      <a:pt x="44" y="70"/>
                    </a:moveTo>
                    <a:lnTo>
                      <a:pt x="57" y="64"/>
                    </a:lnTo>
                    <a:lnTo>
                      <a:pt x="67" y="54"/>
                    </a:lnTo>
                    <a:lnTo>
                      <a:pt x="70" y="40"/>
                    </a:lnTo>
                    <a:lnTo>
                      <a:pt x="69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8" y="8"/>
                    </a:lnTo>
                    <a:lnTo>
                      <a:pt x="53" y="4"/>
                    </a:lnTo>
                    <a:lnTo>
                      <a:pt x="47" y="2"/>
                    </a:lnTo>
                    <a:lnTo>
                      <a:pt x="39" y="0"/>
                    </a:lnTo>
                    <a:lnTo>
                      <a:pt x="33" y="0"/>
                    </a:lnTo>
                    <a:lnTo>
                      <a:pt x="26" y="2"/>
                    </a:lnTo>
                    <a:lnTo>
                      <a:pt x="13" y="8"/>
                    </a:lnTo>
                    <a:lnTo>
                      <a:pt x="5" y="18"/>
                    </a:lnTo>
                    <a:lnTo>
                      <a:pt x="0" y="31"/>
                    </a:lnTo>
                    <a:lnTo>
                      <a:pt x="1" y="45"/>
                    </a:lnTo>
                    <a:lnTo>
                      <a:pt x="3" y="51"/>
                    </a:lnTo>
                    <a:lnTo>
                      <a:pt x="7" y="57"/>
                    </a:lnTo>
                    <a:lnTo>
                      <a:pt x="12" y="62"/>
                    </a:lnTo>
                    <a:lnTo>
                      <a:pt x="17" y="66"/>
                    </a:lnTo>
                    <a:lnTo>
                      <a:pt x="23" y="69"/>
                    </a:lnTo>
                    <a:lnTo>
                      <a:pt x="31" y="71"/>
                    </a:lnTo>
                    <a:lnTo>
                      <a:pt x="37" y="71"/>
                    </a:lnTo>
                    <a:lnTo>
                      <a:pt x="44" y="70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7" name="Freeform 52"/>
              <p:cNvSpPr>
                <a:spLocks/>
              </p:cNvSpPr>
              <p:nvPr/>
            </p:nvSpPr>
            <p:spPr bwMode="auto">
              <a:xfrm>
                <a:off x="-71438" y="2779713"/>
                <a:ext cx="22225" cy="22225"/>
              </a:xfrm>
              <a:custGeom>
                <a:avLst/>
                <a:gdLst/>
                <a:ahLst/>
                <a:cxnLst>
                  <a:cxn ang="0">
                    <a:pos x="44" y="70"/>
                  </a:cxn>
                  <a:cxn ang="0">
                    <a:pos x="57" y="64"/>
                  </a:cxn>
                  <a:cxn ang="0">
                    <a:pos x="65" y="53"/>
                  </a:cxn>
                  <a:cxn ang="0">
                    <a:pos x="70" y="41"/>
                  </a:cxn>
                  <a:cxn ang="0">
                    <a:pos x="69" y="26"/>
                  </a:cxn>
                  <a:cxn ang="0">
                    <a:pos x="67" y="19"/>
                  </a:cxn>
                  <a:cxn ang="0">
                    <a:pos x="63" y="13"/>
                  </a:cxn>
                  <a:cxn ang="0">
                    <a:pos x="58" y="8"/>
                  </a:cxn>
                  <a:cxn ang="0">
                    <a:pos x="53" y="5"/>
                  </a:cxn>
                  <a:cxn ang="0">
                    <a:pos x="47" y="2"/>
                  </a:cxn>
                  <a:cxn ang="0">
                    <a:pos x="39" y="0"/>
                  </a:cxn>
                  <a:cxn ang="0">
                    <a:pos x="33" y="0"/>
                  </a:cxn>
                  <a:cxn ang="0">
                    <a:pos x="26" y="1"/>
                  </a:cxn>
                  <a:cxn ang="0">
                    <a:pos x="13" y="7"/>
                  </a:cxn>
                  <a:cxn ang="0">
                    <a:pos x="5" y="18"/>
                  </a:cxn>
                  <a:cxn ang="0">
                    <a:pos x="0" y="31"/>
                  </a:cxn>
                  <a:cxn ang="0">
                    <a:pos x="1" y="46"/>
                  </a:cxn>
                  <a:cxn ang="0">
                    <a:pos x="3" y="52"/>
                  </a:cxn>
                  <a:cxn ang="0">
                    <a:pos x="7" y="58"/>
                  </a:cxn>
                  <a:cxn ang="0">
                    <a:pos x="12" y="63"/>
                  </a:cxn>
                  <a:cxn ang="0">
                    <a:pos x="17" y="67"/>
                  </a:cxn>
                  <a:cxn ang="0">
                    <a:pos x="23" y="69"/>
                  </a:cxn>
                  <a:cxn ang="0">
                    <a:pos x="31" y="72"/>
                  </a:cxn>
                  <a:cxn ang="0">
                    <a:pos x="37" y="72"/>
                  </a:cxn>
                  <a:cxn ang="0">
                    <a:pos x="44" y="70"/>
                  </a:cxn>
                </a:cxnLst>
                <a:rect l="0" t="0" r="r" b="b"/>
                <a:pathLst>
                  <a:path w="70" h="72">
                    <a:moveTo>
                      <a:pt x="44" y="70"/>
                    </a:moveTo>
                    <a:lnTo>
                      <a:pt x="57" y="64"/>
                    </a:lnTo>
                    <a:lnTo>
                      <a:pt x="65" y="53"/>
                    </a:lnTo>
                    <a:lnTo>
                      <a:pt x="70" y="41"/>
                    </a:lnTo>
                    <a:lnTo>
                      <a:pt x="69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8" y="8"/>
                    </a:lnTo>
                    <a:lnTo>
                      <a:pt x="53" y="5"/>
                    </a:lnTo>
                    <a:lnTo>
                      <a:pt x="47" y="2"/>
                    </a:lnTo>
                    <a:lnTo>
                      <a:pt x="39" y="0"/>
                    </a:lnTo>
                    <a:lnTo>
                      <a:pt x="33" y="0"/>
                    </a:lnTo>
                    <a:lnTo>
                      <a:pt x="26" y="1"/>
                    </a:lnTo>
                    <a:lnTo>
                      <a:pt x="13" y="7"/>
                    </a:lnTo>
                    <a:lnTo>
                      <a:pt x="5" y="18"/>
                    </a:lnTo>
                    <a:lnTo>
                      <a:pt x="0" y="31"/>
                    </a:lnTo>
                    <a:lnTo>
                      <a:pt x="1" y="46"/>
                    </a:lnTo>
                    <a:lnTo>
                      <a:pt x="3" y="52"/>
                    </a:lnTo>
                    <a:lnTo>
                      <a:pt x="7" y="58"/>
                    </a:lnTo>
                    <a:lnTo>
                      <a:pt x="12" y="63"/>
                    </a:lnTo>
                    <a:lnTo>
                      <a:pt x="17" y="67"/>
                    </a:lnTo>
                    <a:lnTo>
                      <a:pt x="23" y="69"/>
                    </a:lnTo>
                    <a:lnTo>
                      <a:pt x="31" y="72"/>
                    </a:lnTo>
                    <a:lnTo>
                      <a:pt x="37" y="72"/>
                    </a:lnTo>
                    <a:lnTo>
                      <a:pt x="44" y="70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8" name="Freeform 53"/>
              <p:cNvSpPr>
                <a:spLocks/>
              </p:cNvSpPr>
              <p:nvPr/>
            </p:nvSpPr>
            <p:spPr bwMode="auto">
              <a:xfrm>
                <a:off x="-60325" y="2825751"/>
                <a:ext cx="23813" cy="22225"/>
              </a:xfrm>
              <a:custGeom>
                <a:avLst/>
                <a:gdLst/>
                <a:ahLst/>
                <a:cxnLst>
                  <a:cxn ang="0">
                    <a:pos x="45" y="70"/>
                  </a:cxn>
                  <a:cxn ang="0">
                    <a:pos x="57" y="63"/>
                  </a:cxn>
                  <a:cxn ang="0">
                    <a:pos x="66" y="53"/>
                  </a:cxn>
                  <a:cxn ang="0">
                    <a:pos x="71" y="40"/>
                  </a:cxn>
                  <a:cxn ang="0">
                    <a:pos x="70" y="26"/>
                  </a:cxn>
                  <a:cxn ang="0">
                    <a:pos x="67" y="20"/>
                  </a:cxn>
                  <a:cxn ang="0">
                    <a:pos x="64" y="14"/>
                  </a:cxn>
                  <a:cxn ang="0">
                    <a:pos x="59" y="9"/>
                  </a:cxn>
                  <a:cxn ang="0">
                    <a:pos x="54" y="5"/>
                  </a:cxn>
                  <a:cxn ang="0">
                    <a:pos x="47" y="3"/>
                  </a:cxn>
                  <a:cxn ang="0">
                    <a:pos x="40" y="0"/>
                  </a:cxn>
                  <a:cxn ang="0">
                    <a:pos x="34" y="0"/>
                  </a:cxn>
                  <a:cxn ang="0">
                    <a:pos x="26" y="1"/>
                  </a:cxn>
                  <a:cxn ang="0">
                    <a:pos x="14" y="8"/>
                  </a:cxn>
                  <a:cxn ang="0">
                    <a:pos x="5" y="17"/>
                  </a:cxn>
                  <a:cxn ang="0">
                    <a:pos x="0" y="31"/>
                  </a:cxn>
                  <a:cxn ang="0">
                    <a:pos x="2" y="45"/>
                  </a:cxn>
                  <a:cxn ang="0">
                    <a:pos x="4" y="52"/>
                  </a:cxn>
                  <a:cxn ang="0">
                    <a:pos x="8" y="57"/>
                  </a:cxn>
                  <a:cxn ang="0">
                    <a:pos x="13" y="62"/>
                  </a:cxn>
                  <a:cxn ang="0">
                    <a:pos x="18" y="66"/>
                  </a:cxn>
                  <a:cxn ang="0">
                    <a:pos x="24" y="70"/>
                  </a:cxn>
                  <a:cxn ang="0">
                    <a:pos x="31" y="71"/>
                  </a:cxn>
                  <a:cxn ang="0">
                    <a:pos x="38" y="71"/>
                  </a:cxn>
                  <a:cxn ang="0">
                    <a:pos x="45" y="70"/>
                  </a:cxn>
                </a:cxnLst>
                <a:rect l="0" t="0" r="r" b="b"/>
                <a:pathLst>
                  <a:path w="71" h="71">
                    <a:moveTo>
                      <a:pt x="45" y="70"/>
                    </a:moveTo>
                    <a:lnTo>
                      <a:pt x="57" y="63"/>
                    </a:lnTo>
                    <a:lnTo>
                      <a:pt x="66" y="53"/>
                    </a:lnTo>
                    <a:lnTo>
                      <a:pt x="71" y="40"/>
                    </a:lnTo>
                    <a:lnTo>
                      <a:pt x="70" y="26"/>
                    </a:lnTo>
                    <a:lnTo>
                      <a:pt x="67" y="20"/>
                    </a:lnTo>
                    <a:lnTo>
                      <a:pt x="64" y="14"/>
                    </a:lnTo>
                    <a:lnTo>
                      <a:pt x="59" y="9"/>
                    </a:lnTo>
                    <a:lnTo>
                      <a:pt x="54" y="5"/>
                    </a:lnTo>
                    <a:lnTo>
                      <a:pt x="47" y="3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26" y="1"/>
                    </a:lnTo>
                    <a:lnTo>
                      <a:pt x="14" y="8"/>
                    </a:lnTo>
                    <a:lnTo>
                      <a:pt x="5" y="17"/>
                    </a:lnTo>
                    <a:lnTo>
                      <a:pt x="0" y="31"/>
                    </a:lnTo>
                    <a:lnTo>
                      <a:pt x="2" y="45"/>
                    </a:lnTo>
                    <a:lnTo>
                      <a:pt x="4" y="52"/>
                    </a:lnTo>
                    <a:lnTo>
                      <a:pt x="8" y="57"/>
                    </a:lnTo>
                    <a:lnTo>
                      <a:pt x="13" y="62"/>
                    </a:lnTo>
                    <a:lnTo>
                      <a:pt x="18" y="66"/>
                    </a:lnTo>
                    <a:lnTo>
                      <a:pt x="24" y="70"/>
                    </a:lnTo>
                    <a:lnTo>
                      <a:pt x="31" y="71"/>
                    </a:lnTo>
                    <a:lnTo>
                      <a:pt x="38" y="71"/>
                    </a:lnTo>
                    <a:lnTo>
                      <a:pt x="45" y="70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9" name="Freeform 54"/>
              <p:cNvSpPr>
                <a:spLocks/>
              </p:cNvSpPr>
              <p:nvPr/>
            </p:nvSpPr>
            <p:spPr bwMode="auto">
              <a:xfrm>
                <a:off x="-47625" y="2871788"/>
                <a:ext cx="23813" cy="22225"/>
              </a:xfrm>
              <a:custGeom>
                <a:avLst/>
                <a:gdLst/>
                <a:ahLst/>
                <a:cxnLst>
                  <a:cxn ang="0">
                    <a:pos x="46" y="69"/>
                  </a:cxn>
                  <a:cxn ang="0">
                    <a:pos x="58" y="63"/>
                  </a:cxn>
                  <a:cxn ang="0">
                    <a:pos x="67" y="53"/>
                  </a:cxn>
                  <a:cxn ang="0">
                    <a:pos x="72" y="39"/>
                  </a:cxn>
                  <a:cxn ang="0">
                    <a:pos x="71" y="26"/>
                  </a:cxn>
                  <a:cxn ang="0">
                    <a:pos x="68" y="19"/>
                  </a:cxn>
                  <a:cxn ang="0">
                    <a:pos x="64" y="13"/>
                  </a:cxn>
                  <a:cxn ang="0">
                    <a:pos x="60" y="8"/>
                  </a:cxn>
                  <a:cxn ang="0">
                    <a:pos x="53" y="4"/>
                  </a:cxn>
                  <a:cxn ang="0">
                    <a:pos x="47" y="2"/>
                  </a:cxn>
                  <a:cxn ang="0">
                    <a:pos x="41" y="0"/>
                  </a:cxn>
                  <a:cxn ang="0">
                    <a:pos x="33" y="0"/>
                  </a:cxn>
                  <a:cxn ang="0">
                    <a:pos x="26" y="1"/>
                  </a:cxn>
                  <a:cxn ang="0">
                    <a:pos x="14" y="7"/>
                  </a:cxn>
                  <a:cxn ang="0">
                    <a:pos x="5" y="17"/>
                  </a:cxn>
                  <a:cxn ang="0">
                    <a:pos x="0" y="31"/>
                  </a:cxn>
                  <a:cxn ang="0">
                    <a:pos x="1" y="44"/>
                  </a:cxn>
                  <a:cxn ang="0">
                    <a:pos x="4" y="50"/>
                  </a:cxn>
                  <a:cxn ang="0">
                    <a:pos x="7" y="57"/>
                  </a:cxn>
                  <a:cxn ang="0">
                    <a:pos x="12" y="62"/>
                  </a:cxn>
                  <a:cxn ang="0">
                    <a:pos x="19" y="65"/>
                  </a:cxn>
                  <a:cxn ang="0">
                    <a:pos x="25" y="68"/>
                  </a:cxn>
                  <a:cxn ang="0">
                    <a:pos x="31" y="70"/>
                  </a:cxn>
                  <a:cxn ang="0">
                    <a:pos x="38" y="70"/>
                  </a:cxn>
                  <a:cxn ang="0">
                    <a:pos x="46" y="69"/>
                  </a:cxn>
                </a:cxnLst>
                <a:rect l="0" t="0" r="r" b="b"/>
                <a:pathLst>
                  <a:path w="72" h="70">
                    <a:moveTo>
                      <a:pt x="46" y="69"/>
                    </a:moveTo>
                    <a:lnTo>
                      <a:pt x="58" y="63"/>
                    </a:lnTo>
                    <a:lnTo>
                      <a:pt x="67" y="53"/>
                    </a:lnTo>
                    <a:lnTo>
                      <a:pt x="72" y="39"/>
                    </a:lnTo>
                    <a:lnTo>
                      <a:pt x="71" y="26"/>
                    </a:lnTo>
                    <a:lnTo>
                      <a:pt x="68" y="19"/>
                    </a:lnTo>
                    <a:lnTo>
                      <a:pt x="64" y="13"/>
                    </a:lnTo>
                    <a:lnTo>
                      <a:pt x="60" y="8"/>
                    </a:lnTo>
                    <a:lnTo>
                      <a:pt x="53" y="4"/>
                    </a:lnTo>
                    <a:lnTo>
                      <a:pt x="47" y="2"/>
                    </a:lnTo>
                    <a:lnTo>
                      <a:pt x="41" y="0"/>
                    </a:lnTo>
                    <a:lnTo>
                      <a:pt x="33" y="0"/>
                    </a:lnTo>
                    <a:lnTo>
                      <a:pt x="26" y="1"/>
                    </a:lnTo>
                    <a:lnTo>
                      <a:pt x="14" y="7"/>
                    </a:lnTo>
                    <a:lnTo>
                      <a:pt x="5" y="17"/>
                    </a:lnTo>
                    <a:lnTo>
                      <a:pt x="0" y="31"/>
                    </a:lnTo>
                    <a:lnTo>
                      <a:pt x="1" y="44"/>
                    </a:lnTo>
                    <a:lnTo>
                      <a:pt x="4" y="50"/>
                    </a:lnTo>
                    <a:lnTo>
                      <a:pt x="7" y="57"/>
                    </a:lnTo>
                    <a:lnTo>
                      <a:pt x="12" y="62"/>
                    </a:lnTo>
                    <a:lnTo>
                      <a:pt x="19" y="65"/>
                    </a:lnTo>
                    <a:lnTo>
                      <a:pt x="25" y="68"/>
                    </a:lnTo>
                    <a:lnTo>
                      <a:pt x="31" y="70"/>
                    </a:lnTo>
                    <a:lnTo>
                      <a:pt x="38" y="70"/>
                    </a:lnTo>
                    <a:lnTo>
                      <a:pt x="46" y="69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0" name="Freeform 55"/>
              <p:cNvSpPr>
                <a:spLocks/>
              </p:cNvSpPr>
              <p:nvPr/>
            </p:nvSpPr>
            <p:spPr bwMode="auto">
              <a:xfrm>
                <a:off x="-33338" y="2919413"/>
                <a:ext cx="22225" cy="22225"/>
              </a:xfrm>
              <a:custGeom>
                <a:avLst/>
                <a:gdLst/>
                <a:ahLst/>
                <a:cxnLst>
                  <a:cxn ang="0">
                    <a:pos x="45" y="69"/>
                  </a:cxn>
                  <a:cxn ang="0">
                    <a:pos x="57" y="63"/>
                  </a:cxn>
                  <a:cxn ang="0">
                    <a:pos x="66" y="53"/>
                  </a:cxn>
                  <a:cxn ang="0">
                    <a:pos x="71" y="40"/>
                  </a:cxn>
                  <a:cxn ang="0">
                    <a:pos x="69" y="26"/>
                  </a:cxn>
                  <a:cxn ang="0">
                    <a:pos x="67" y="19"/>
                  </a:cxn>
                  <a:cxn ang="0">
                    <a:pos x="63" y="12"/>
                  </a:cxn>
                  <a:cxn ang="0">
                    <a:pos x="58" y="7"/>
                  </a:cxn>
                  <a:cxn ang="0">
                    <a:pos x="53" y="4"/>
                  </a:cxn>
                  <a:cxn ang="0">
                    <a:pos x="47" y="1"/>
                  </a:cxn>
                  <a:cxn ang="0">
                    <a:pos x="40" y="0"/>
                  </a:cxn>
                  <a:cxn ang="0">
                    <a:pos x="33" y="0"/>
                  </a:cxn>
                  <a:cxn ang="0">
                    <a:pos x="26" y="1"/>
                  </a:cxn>
                  <a:cxn ang="0">
                    <a:pos x="14" y="7"/>
                  </a:cxn>
                  <a:cxn ang="0">
                    <a:pos x="5" y="17"/>
                  </a:cxn>
                  <a:cxn ang="0">
                    <a:pos x="0" y="31"/>
                  </a:cxn>
                  <a:cxn ang="0">
                    <a:pos x="1" y="45"/>
                  </a:cxn>
                  <a:cxn ang="0">
                    <a:pos x="4" y="51"/>
                  </a:cxn>
                  <a:cxn ang="0">
                    <a:pos x="7" y="57"/>
                  </a:cxn>
                  <a:cxn ang="0">
                    <a:pos x="12" y="62"/>
                  </a:cxn>
                  <a:cxn ang="0">
                    <a:pos x="17" y="66"/>
                  </a:cxn>
                  <a:cxn ang="0">
                    <a:pos x="23" y="68"/>
                  </a:cxn>
                  <a:cxn ang="0">
                    <a:pos x="31" y="71"/>
                  </a:cxn>
                  <a:cxn ang="0">
                    <a:pos x="37" y="71"/>
                  </a:cxn>
                  <a:cxn ang="0">
                    <a:pos x="45" y="69"/>
                  </a:cxn>
                </a:cxnLst>
                <a:rect l="0" t="0" r="r" b="b"/>
                <a:pathLst>
                  <a:path w="71" h="71">
                    <a:moveTo>
                      <a:pt x="45" y="69"/>
                    </a:moveTo>
                    <a:lnTo>
                      <a:pt x="57" y="63"/>
                    </a:lnTo>
                    <a:lnTo>
                      <a:pt x="66" y="53"/>
                    </a:lnTo>
                    <a:lnTo>
                      <a:pt x="71" y="40"/>
                    </a:lnTo>
                    <a:lnTo>
                      <a:pt x="69" y="26"/>
                    </a:lnTo>
                    <a:lnTo>
                      <a:pt x="67" y="19"/>
                    </a:lnTo>
                    <a:lnTo>
                      <a:pt x="63" y="12"/>
                    </a:lnTo>
                    <a:lnTo>
                      <a:pt x="58" y="7"/>
                    </a:lnTo>
                    <a:lnTo>
                      <a:pt x="53" y="4"/>
                    </a:lnTo>
                    <a:lnTo>
                      <a:pt x="47" y="1"/>
                    </a:lnTo>
                    <a:lnTo>
                      <a:pt x="40" y="0"/>
                    </a:lnTo>
                    <a:lnTo>
                      <a:pt x="33" y="0"/>
                    </a:lnTo>
                    <a:lnTo>
                      <a:pt x="26" y="1"/>
                    </a:lnTo>
                    <a:lnTo>
                      <a:pt x="14" y="7"/>
                    </a:lnTo>
                    <a:lnTo>
                      <a:pt x="5" y="17"/>
                    </a:lnTo>
                    <a:lnTo>
                      <a:pt x="0" y="31"/>
                    </a:lnTo>
                    <a:lnTo>
                      <a:pt x="1" y="45"/>
                    </a:lnTo>
                    <a:lnTo>
                      <a:pt x="4" y="51"/>
                    </a:lnTo>
                    <a:lnTo>
                      <a:pt x="7" y="57"/>
                    </a:lnTo>
                    <a:lnTo>
                      <a:pt x="12" y="62"/>
                    </a:lnTo>
                    <a:lnTo>
                      <a:pt x="17" y="66"/>
                    </a:lnTo>
                    <a:lnTo>
                      <a:pt x="23" y="68"/>
                    </a:lnTo>
                    <a:lnTo>
                      <a:pt x="31" y="71"/>
                    </a:lnTo>
                    <a:lnTo>
                      <a:pt x="37" y="71"/>
                    </a:lnTo>
                    <a:lnTo>
                      <a:pt x="45" y="69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1" name="Freeform 56"/>
              <p:cNvSpPr>
                <a:spLocks/>
              </p:cNvSpPr>
              <p:nvPr/>
            </p:nvSpPr>
            <p:spPr bwMode="auto">
              <a:xfrm>
                <a:off x="-20638" y="2965451"/>
                <a:ext cx="22225" cy="22225"/>
              </a:xfrm>
              <a:custGeom>
                <a:avLst/>
                <a:gdLst/>
                <a:ahLst/>
                <a:cxnLst>
                  <a:cxn ang="0">
                    <a:pos x="44" y="71"/>
                  </a:cxn>
                  <a:cxn ang="0">
                    <a:pos x="57" y="65"/>
                  </a:cxn>
                  <a:cxn ang="0">
                    <a:pos x="65" y="53"/>
                  </a:cxn>
                  <a:cxn ang="0">
                    <a:pos x="70" y="41"/>
                  </a:cxn>
                  <a:cxn ang="0">
                    <a:pos x="69" y="26"/>
                  </a:cxn>
                  <a:cxn ang="0">
                    <a:pos x="67" y="20"/>
                  </a:cxn>
                  <a:cxn ang="0">
                    <a:pos x="63" y="14"/>
                  </a:cxn>
                  <a:cxn ang="0">
                    <a:pos x="58" y="9"/>
                  </a:cxn>
                  <a:cxn ang="0">
                    <a:pos x="53" y="5"/>
                  </a:cxn>
                  <a:cxn ang="0">
                    <a:pos x="47" y="3"/>
                  </a:cxn>
                  <a:cxn ang="0">
                    <a:pos x="39" y="0"/>
                  </a:cxn>
                  <a:cxn ang="0">
                    <a:pos x="33" y="0"/>
                  </a:cxn>
                  <a:cxn ang="0">
                    <a:pos x="26" y="1"/>
                  </a:cxn>
                  <a:cxn ang="0">
                    <a:pos x="13" y="8"/>
                  </a:cxn>
                  <a:cxn ang="0">
                    <a:pos x="5" y="19"/>
                  </a:cxn>
                  <a:cxn ang="0">
                    <a:pos x="0" y="31"/>
                  </a:cxn>
                  <a:cxn ang="0">
                    <a:pos x="1" y="46"/>
                  </a:cxn>
                  <a:cxn ang="0">
                    <a:pos x="3" y="52"/>
                  </a:cxn>
                  <a:cxn ang="0">
                    <a:pos x="7" y="58"/>
                  </a:cxn>
                  <a:cxn ang="0">
                    <a:pos x="12" y="63"/>
                  </a:cxn>
                  <a:cxn ang="0">
                    <a:pos x="17" y="67"/>
                  </a:cxn>
                  <a:cxn ang="0">
                    <a:pos x="23" y="70"/>
                  </a:cxn>
                  <a:cxn ang="0">
                    <a:pos x="31" y="72"/>
                  </a:cxn>
                  <a:cxn ang="0">
                    <a:pos x="37" y="72"/>
                  </a:cxn>
                  <a:cxn ang="0">
                    <a:pos x="44" y="71"/>
                  </a:cxn>
                </a:cxnLst>
                <a:rect l="0" t="0" r="r" b="b"/>
                <a:pathLst>
                  <a:path w="70" h="72">
                    <a:moveTo>
                      <a:pt x="44" y="71"/>
                    </a:moveTo>
                    <a:lnTo>
                      <a:pt x="57" y="65"/>
                    </a:lnTo>
                    <a:lnTo>
                      <a:pt x="65" y="53"/>
                    </a:lnTo>
                    <a:lnTo>
                      <a:pt x="70" y="41"/>
                    </a:lnTo>
                    <a:lnTo>
                      <a:pt x="69" y="26"/>
                    </a:lnTo>
                    <a:lnTo>
                      <a:pt x="67" y="20"/>
                    </a:lnTo>
                    <a:lnTo>
                      <a:pt x="63" y="14"/>
                    </a:lnTo>
                    <a:lnTo>
                      <a:pt x="58" y="9"/>
                    </a:lnTo>
                    <a:lnTo>
                      <a:pt x="53" y="5"/>
                    </a:lnTo>
                    <a:lnTo>
                      <a:pt x="47" y="3"/>
                    </a:lnTo>
                    <a:lnTo>
                      <a:pt x="39" y="0"/>
                    </a:lnTo>
                    <a:lnTo>
                      <a:pt x="33" y="0"/>
                    </a:lnTo>
                    <a:lnTo>
                      <a:pt x="26" y="1"/>
                    </a:lnTo>
                    <a:lnTo>
                      <a:pt x="13" y="8"/>
                    </a:lnTo>
                    <a:lnTo>
                      <a:pt x="5" y="19"/>
                    </a:lnTo>
                    <a:lnTo>
                      <a:pt x="0" y="31"/>
                    </a:lnTo>
                    <a:lnTo>
                      <a:pt x="1" y="46"/>
                    </a:lnTo>
                    <a:lnTo>
                      <a:pt x="3" y="52"/>
                    </a:lnTo>
                    <a:lnTo>
                      <a:pt x="7" y="58"/>
                    </a:lnTo>
                    <a:lnTo>
                      <a:pt x="12" y="63"/>
                    </a:lnTo>
                    <a:lnTo>
                      <a:pt x="17" y="67"/>
                    </a:lnTo>
                    <a:lnTo>
                      <a:pt x="23" y="70"/>
                    </a:lnTo>
                    <a:lnTo>
                      <a:pt x="31" y="72"/>
                    </a:lnTo>
                    <a:lnTo>
                      <a:pt x="37" y="72"/>
                    </a:lnTo>
                    <a:lnTo>
                      <a:pt x="44" y="71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2" name="Freeform 57"/>
              <p:cNvSpPr>
                <a:spLocks/>
              </p:cNvSpPr>
              <p:nvPr/>
            </p:nvSpPr>
            <p:spPr bwMode="auto">
              <a:xfrm>
                <a:off x="-9525" y="3011488"/>
                <a:ext cx="23813" cy="22225"/>
              </a:xfrm>
              <a:custGeom>
                <a:avLst/>
                <a:gdLst/>
                <a:ahLst/>
                <a:cxnLst>
                  <a:cxn ang="0">
                    <a:pos x="46" y="69"/>
                  </a:cxn>
                  <a:cxn ang="0">
                    <a:pos x="59" y="63"/>
                  </a:cxn>
                  <a:cxn ang="0">
                    <a:pos x="67" y="53"/>
                  </a:cxn>
                  <a:cxn ang="0">
                    <a:pos x="71" y="39"/>
                  </a:cxn>
                  <a:cxn ang="0">
                    <a:pos x="70" y="26"/>
                  </a:cxn>
                  <a:cxn ang="0">
                    <a:pos x="67" y="19"/>
                  </a:cxn>
                  <a:cxn ang="0">
                    <a:pos x="64" y="13"/>
                  </a:cxn>
                  <a:cxn ang="0">
                    <a:pos x="59" y="8"/>
                  </a:cxn>
                  <a:cxn ang="0">
                    <a:pos x="54" y="5"/>
                  </a:cxn>
                  <a:cxn ang="0">
                    <a:pos x="47" y="2"/>
                  </a:cxn>
                  <a:cxn ang="0">
                    <a:pos x="41" y="0"/>
                  </a:cxn>
                  <a:cxn ang="0">
                    <a:pos x="34" y="0"/>
                  </a:cxn>
                  <a:cxn ang="0">
                    <a:pos x="26" y="1"/>
                  </a:cxn>
                  <a:cxn ang="0">
                    <a:pos x="14" y="7"/>
                  </a:cxn>
                  <a:cxn ang="0">
                    <a:pos x="5" y="17"/>
                  </a:cxn>
                  <a:cxn ang="0">
                    <a:pos x="0" y="31"/>
                  </a:cxn>
                  <a:cxn ang="0">
                    <a:pos x="2" y="44"/>
                  </a:cxn>
                  <a:cxn ang="0">
                    <a:pos x="4" y="52"/>
                  </a:cxn>
                  <a:cxn ang="0">
                    <a:pos x="8" y="57"/>
                  </a:cxn>
                  <a:cxn ang="0">
                    <a:pos x="13" y="62"/>
                  </a:cxn>
                  <a:cxn ang="0">
                    <a:pos x="19" y="65"/>
                  </a:cxn>
                  <a:cxn ang="0">
                    <a:pos x="25" y="69"/>
                  </a:cxn>
                  <a:cxn ang="0">
                    <a:pos x="31" y="70"/>
                  </a:cxn>
                  <a:cxn ang="0">
                    <a:pos x="39" y="70"/>
                  </a:cxn>
                  <a:cxn ang="0">
                    <a:pos x="46" y="69"/>
                  </a:cxn>
                </a:cxnLst>
                <a:rect l="0" t="0" r="r" b="b"/>
                <a:pathLst>
                  <a:path w="71" h="70">
                    <a:moveTo>
                      <a:pt x="46" y="69"/>
                    </a:moveTo>
                    <a:lnTo>
                      <a:pt x="59" y="63"/>
                    </a:lnTo>
                    <a:lnTo>
                      <a:pt x="67" y="53"/>
                    </a:lnTo>
                    <a:lnTo>
                      <a:pt x="71" y="39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4" y="13"/>
                    </a:lnTo>
                    <a:lnTo>
                      <a:pt x="59" y="8"/>
                    </a:lnTo>
                    <a:lnTo>
                      <a:pt x="54" y="5"/>
                    </a:lnTo>
                    <a:lnTo>
                      <a:pt x="47" y="2"/>
                    </a:lnTo>
                    <a:lnTo>
                      <a:pt x="41" y="0"/>
                    </a:lnTo>
                    <a:lnTo>
                      <a:pt x="34" y="0"/>
                    </a:lnTo>
                    <a:lnTo>
                      <a:pt x="26" y="1"/>
                    </a:lnTo>
                    <a:lnTo>
                      <a:pt x="14" y="7"/>
                    </a:lnTo>
                    <a:lnTo>
                      <a:pt x="5" y="17"/>
                    </a:lnTo>
                    <a:lnTo>
                      <a:pt x="0" y="31"/>
                    </a:lnTo>
                    <a:lnTo>
                      <a:pt x="2" y="44"/>
                    </a:lnTo>
                    <a:lnTo>
                      <a:pt x="4" y="52"/>
                    </a:lnTo>
                    <a:lnTo>
                      <a:pt x="8" y="57"/>
                    </a:lnTo>
                    <a:lnTo>
                      <a:pt x="13" y="62"/>
                    </a:lnTo>
                    <a:lnTo>
                      <a:pt x="19" y="65"/>
                    </a:lnTo>
                    <a:lnTo>
                      <a:pt x="25" y="69"/>
                    </a:lnTo>
                    <a:lnTo>
                      <a:pt x="31" y="70"/>
                    </a:lnTo>
                    <a:lnTo>
                      <a:pt x="39" y="70"/>
                    </a:lnTo>
                    <a:lnTo>
                      <a:pt x="46" y="69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3" name="Freeform 58"/>
              <p:cNvSpPr>
                <a:spLocks/>
              </p:cNvSpPr>
              <p:nvPr/>
            </p:nvSpPr>
            <p:spPr bwMode="auto">
              <a:xfrm>
                <a:off x="4762" y="3057526"/>
                <a:ext cx="22225" cy="22225"/>
              </a:xfrm>
              <a:custGeom>
                <a:avLst/>
                <a:gdLst/>
                <a:ahLst/>
                <a:cxnLst>
                  <a:cxn ang="0">
                    <a:pos x="45" y="70"/>
                  </a:cxn>
                  <a:cxn ang="0">
                    <a:pos x="57" y="63"/>
                  </a:cxn>
                  <a:cxn ang="0">
                    <a:pos x="66" y="53"/>
                  </a:cxn>
                  <a:cxn ang="0">
                    <a:pos x="71" y="40"/>
                  </a:cxn>
                  <a:cxn ang="0">
                    <a:pos x="70" y="26"/>
                  </a:cxn>
                  <a:cxn ang="0">
                    <a:pos x="67" y="20"/>
                  </a:cxn>
                  <a:cxn ang="0">
                    <a:pos x="63" y="14"/>
                  </a:cxn>
                  <a:cxn ang="0">
                    <a:pos x="58" y="9"/>
                  </a:cxn>
                  <a:cxn ang="0">
                    <a:pos x="54" y="5"/>
                  </a:cxn>
                  <a:cxn ang="0">
                    <a:pos x="47" y="2"/>
                  </a:cxn>
                  <a:cxn ang="0">
                    <a:pos x="40" y="0"/>
                  </a:cxn>
                  <a:cxn ang="0">
                    <a:pos x="34" y="0"/>
                  </a:cxn>
                  <a:cxn ang="0">
                    <a:pos x="26" y="1"/>
                  </a:cxn>
                  <a:cxn ang="0">
                    <a:pos x="14" y="7"/>
                  </a:cxn>
                  <a:cxn ang="0">
                    <a:pos x="5" y="17"/>
                  </a:cxn>
                  <a:cxn ang="0">
                    <a:pos x="0" y="31"/>
                  </a:cxn>
                  <a:cxn ang="0">
                    <a:pos x="1" y="45"/>
                  </a:cxn>
                  <a:cxn ang="0">
                    <a:pos x="4" y="51"/>
                  </a:cxn>
                  <a:cxn ang="0">
                    <a:pos x="8" y="57"/>
                  </a:cxn>
                  <a:cxn ang="0">
                    <a:pos x="13" y="62"/>
                  </a:cxn>
                  <a:cxn ang="0">
                    <a:pos x="18" y="66"/>
                  </a:cxn>
                  <a:cxn ang="0">
                    <a:pos x="24" y="68"/>
                  </a:cxn>
                  <a:cxn ang="0">
                    <a:pos x="31" y="71"/>
                  </a:cxn>
                  <a:cxn ang="0">
                    <a:pos x="37" y="71"/>
                  </a:cxn>
                  <a:cxn ang="0">
                    <a:pos x="45" y="70"/>
                  </a:cxn>
                </a:cxnLst>
                <a:rect l="0" t="0" r="r" b="b"/>
                <a:pathLst>
                  <a:path w="71" h="71">
                    <a:moveTo>
                      <a:pt x="45" y="70"/>
                    </a:moveTo>
                    <a:lnTo>
                      <a:pt x="57" y="63"/>
                    </a:lnTo>
                    <a:lnTo>
                      <a:pt x="66" y="53"/>
                    </a:lnTo>
                    <a:lnTo>
                      <a:pt x="71" y="40"/>
                    </a:lnTo>
                    <a:lnTo>
                      <a:pt x="70" y="26"/>
                    </a:lnTo>
                    <a:lnTo>
                      <a:pt x="67" y="20"/>
                    </a:lnTo>
                    <a:lnTo>
                      <a:pt x="63" y="14"/>
                    </a:lnTo>
                    <a:lnTo>
                      <a:pt x="58" y="9"/>
                    </a:lnTo>
                    <a:lnTo>
                      <a:pt x="54" y="5"/>
                    </a:lnTo>
                    <a:lnTo>
                      <a:pt x="47" y="2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26" y="1"/>
                    </a:lnTo>
                    <a:lnTo>
                      <a:pt x="14" y="7"/>
                    </a:lnTo>
                    <a:lnTo>
                      <a:pt x="5" y="17"/>
                    </a:lnTo>
                    <a:lnTo>
                      <a:pt x="0" y="31"/>
                    </a:lnTo>
                    <a:lnTo>
                      <a:pt x="1" y="45"/>
                    </a:lnTo>
                    <a:lnTo>
                      <a:pt x="4" y="51"/>
                    </a:lnTo>
                    <a:lnTo>
                      <a:pt x="8" y="57"/>
                    </a:lnTo>
                    <a:lnTo>
                      <a:pt x="13" y="62"/>
                    </a:lnTo>
                    <a:lnTo>
                      <a:pt x="18" y="66"/>
                    </a:lnTo>
                    <a:lnTo>
                      <a:pt x="24" y="68"/>
                    </a:lnTo>
                    <a:lnTo>
                      <a:pt x="31" y="71"/>
                    </a:lnTo>
                    <a:lnTo>
                      <a:pt x="37" y="71"/>
                    </a:lnTo>
                    <a:lnTo>
                      <a:pt x="45" y="70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4" name="Freeform 59"/>
              <p:cNvSpPr>
                <a:spLocks/>
              </p:cNvSpPr>
              <p:nvPr/>
            </p:nvSpPr>
            <p:spPr bwMode="auto">
              <a:xfrm>
                <a:off x="-131763" y="2795588"/>
                <a:ext cx="22225" cy="22225"/>
              </a:xfrm>
              <a:custGeom>
                <a:avLst/>
                <a:gdLst/>
                <a:ahLst/>
                <a:cxnLst>
                  <a:cxn ang="0">
                    <a:pos x="45" y="69"/>
                  </a:cxn>
                  <a:cxn ang="0">
                    <a:pos x="57" y="63"/>
                  </a:cxn>
                  <a:cxn ang="0">
                    <a:pos x="66" y="53"/>
                  </a:cxn>
                  <a:cxn ang="0">
                    <a:pos x="71" y="39"/>
                  </a:cxn>
                  <a:cxn ang="0">
                    <a:pos x="70" y="26"/>
                  </a:cxn>
                  <a:cxn ang="0">
                    <a:pos x="67" y="20"/>
                  </a:cxn>
                  <a:cxn ang="0">
                    <a:pos x="63" y="13"/>
                  </a:cxn>
                  <a:cxn ang="0">
                    <a:pos x="58" y="8"/>
                  </a:cxn>
                  <a:cxn ang="0">
                    <a:pos x="53" y="5"/>
                  </a:cxn>
                  <a:cxn ang="0">
                    <a:pos x="47" y="2"/>
                  </a:cxn>
                  <a:cxn ang="0">
                    <a:pos x="40" y="0"/>
                  </a:cxn>
                  <a:cxn ang="0">
                    <a:pos x="34" y="0"/>
                  </a:cxn>
                  <a:cxn ang="0">
                    <a:pos x="26" y="1"/>
                  </a:cxn>
                  <a:cxn ang="0">
                    <a:pos x="13" y="7"/>
                  </a:cxn>
                  <a:cxn ang="0">
                    <a:pos x="4" y="17"/>
                  </a:cxn>
                  <a:cxn ang="0">
                    <a:pos x="0" y="31"/>
                  </a:cxn>
                  <a:cxn ang="0">
                    <a:pos x="1" y="44"/>
                  </a:cxn>
                  <a:cxn ang="0">
                    <a:pos x="4" y="52"/>
                  </a:cxn>
                  <a:cxn ang="0">
                    <a:pos x="8" y="58"/>
                  </a:cxn>
                  <a:cxn ang="0">
                    <a:pos x="13" y="63"/>
                  </a:cxn>
                  <a:cxn ang="0">
                    <a:pos x="18" y="67"/>
                  </a:cxn>
                  <a:cxn ang="0">
                    <a:pos x="24" y="69"/>
                  </a:cxn>
                  <a:cxn ang="0">
                    <a:pos x="31" y="70"/>
                  </a:cxn>
                  <a:cxn ang="0">
                    <a:pos x="37" y="70"/>
                  </a:cxn>
                  <a:cxn ang="0">
                    <a:pos x="45" y="69"/>
                  </a:cxn>
                </a:cxnLst>
                <a:rect l="0" t="0" r="r" b="b"/>
                <a:pathLst>
                  <a:path w="71" h="70">
                    <a:moveTo>
                      <a:pt x="45" y="69"/>
                    </a:moveTo>
                    <a:lnTo>
                      <a:pt x="57" y="63"/>
                    </a:lnTo>
                    <a:lnTo>
                      <a:pt x="66" y="53"/>
                    </a:lnTo>
                    <a:lnTo>
                      <a:pt x="71" y="39"/>
                    </a:lnTo>
                    <a:lnTo>
                      <a:pt x="70" y="26"/>
                    </a:lnTo>
                    <a:lnTo>
                      <a:pt x="67" y="20"/>
                    </a:lnTo>
                    <a:lnTo>
                      <a:pt x="63" y="13"/>
                    </a:lnTo>
                    <a:lnTo>
                      <a:pt x="58" y="8"/>
                    </a:lnTo>
                    <a:lnTo>
                      <a:pt x="53" y="5"/>
                    </a:lnTo>
                    <a:lnTo>
                      <a:pt x="47" y="2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26" y="1"/>
                    </a:lnTo>
                    <a:lnTo>
                      <a:pt x="13" y="7"/>
                    </a:lnTo>
                    <a:lnTo>
                      <a:pt x="4" y="17"/>
                    </a:lnTo>
                    <a:lnTo>
                      <a:pt x="0" y="31"/>
                    </a:lnTo>
                    <a:lnTo>
                      <a:pt x="1" y="44"/>
                    </a:lnTo>
                    <a:lnTo>
                      <a:pt x="4" y="52"/>
                    </a:lnTo>
                    <a:lnTo>
                      <a:pt x="8" y="58"/>
                    </a:lnTo>
                    <a:lnTo>
                      <a:pt x="13" y="63"/>
                    </a:lnTo>
                    <a:lnTo>
                      <a:pt x="18" y="67"/>
                    </a:lnTo>
                    <a:lnTo>
                      <a:pt x="24" y="69"/>
                    </a:lnTo>
                    <a:lnTo>
                      <a:pt x="31" y="70"/>
                    </a:lnTo>
                    <a:lnTo>
                      <a:pt x="37" y="70"/>
                    </a:lnTo>
                    <a:lnTo>
                      <a:pt x="45" y="69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5" name="Freeform 60"/>
              <p:cNvSpPr>
                <a:spLocks/>
              </p:cNvSpPr>
              <p:nvPr/>
            </p:nvSpPr>
            <p:spPr bwMode="auto">
              <a:xfrm>
                <a:off x="-119063" y="2841626"/>
                <a:ext cx="22225" cy="23813"/>
              </a:xfrm>
              <a:custGeom>
                <a:avLst/>
                <a:gdLst/>
                <a:ahLst/>
                <a:cxnLst>
                  <a:cxn ang="0">
                    <a:pos x="44" y="70"/>
                  </a:cxn>
                  <a:cxn ang="0">
                    <a:pos x="57" y="63"/>
                  </a:cxn>
                  <a:cxn ang="0">
                    <a:pos x="66" y="54"/>
                  </a:cxn>
                  <a:cxn ang="0">
                    <a:pos x="71" y="40"/>
                  </a:cxn>
                  <a:cxn ang="0">
                    <a:pos x="69" y="26"/>
                  </a:cxn>
                  <a:cxn ang="0">
                    <a:pos x="67" y="20"/>
                  </a:cxn>
                  <a:cxn ang="0">
                    <a:pos x="63" y="14"/>
                  </a:cxn>
                  <a:cxn ang="0">
                    <a:pos x="58" y="9"/>
                  </a:cxn>
                  <a:cxn ang="0">
                    <a:pos x="53" y="5"/>
                  </a:cxn>
                  <a:cxn ang="0">
                    <a:pos x="47" y="3"/>
                  </a:cxn>
                  <a:cxn ang="0">
                    <a:pos x="40" y="0"/>
                  </a:cxn>
                  <a:cxn ang="0">
                    <a:pos x="33" y="0"/>
                  </a:cxn>
                  <a:cxn ang="0">
                    <a:pos x="26" y="1"/>
                  </a:cxn>
                  <a:cxn ang="0">
                    <a:pos x="13" y="8"/>
                  </a:cxn>
                  <a:cxn ang="0">
                    <a:pos x="5" y="18"/>
                  </a:cxn>
                  <a:cxn ang="0">
                    <a:pos x="0" y="31"/>
                  </a:cxn>
                  <a:cxn ang="0">
                    <a:pos x="1" y="45"/>
                  </a:cxn>
                  <a:cxn ang="0">
                    <a:pos x="4" y="51"/>
                  </a:cxn>
                  <a:cxn ang="0">
                    <a:pos x="7" y="57"/>
                  </a:cxn>
                  <a:cxn ang="0">
                    <a:pos x="12" y="62"/>
                  </a:cxn>
                  <a:cxn ang="0">
                    <a:pos x="17" y="66"/>
                  </a:cxn>
                  <a:cxn ang="0">
                    <a:pos x="23" y="68"/>
                  </a:cxn>
                  <a:cxn ang="0">
                    <a:pos x="31" y="71"/>
                  </a:cxn>
                  <a:cxn ang="0">
                    <a:pos x="37" y="71"/>
                  </a:cxn>
                  <a:cxn ang="0">
                    <a:pos x="44" y="70"/>
                  </a:cxn>
                </a:cxnLst>
                <a:rect l="0" t="0" r="r" b="b"/>
                <a:pathLst>
                  <a:path w="71" h="71">
                    <a:moveTo>
                      <a:pt x="44" y="70"/>
                    </a:moveTo>
                    <a:lnTo>
                      <a:pt x="57" y="63"/>
                    </a:lnTo>
                    <a:lnTo>
                      <a:pt x="66" y="54"/>
                    </a:lnTo>
                    <a:lnTo>
                      <a:pt x="71" y="40"/>
                    </a:lnTo>
                    <a:lnTo>
                      <a:pt x="69" y="26"/>
                    </a:lnTo>
                    <a:lnTo>
                      <a:pt x="67" y="20"/>
                    </a:lnTo>
                    <a:lnTo>
                      <a:pt x="63" y="14"/>
                    </a:lnTo>
                    <a:lnTo>
                      <a:pt x="58" y="9"/>
                    </a:lnTo>
                    <a:lnTo>
                      <a:pt x="53" y="5"/>
                    </a:lnTo>
                    <a:lnTo>
                      <a:pt x="47" y="3"/>
                    </a:lnTo>
                    <a:lnTo>
                      <a:pt x="40" y="0"/>
                    </a:lnTo>
                    <a:lnTo>
                      <a:pt x="33" y="0"/>
                    </a:lnTo>
                    <a:lnTo>
                      <a:pt x="26" y="1"/>
                    </a:lnTo>
                    <a:lnTo>
                      <a:pt x="13" y="8"/>
                    </a:lnTo>
                    <a:lnTo>
                      <a:pt x="5" y="18"/>
                    </a:lnTo>
                    <a:lnTo>
                      <a:pt x="0" y="31"/>
                    </a:lnTo>
                    <a:lnTo>
                      <a:pt x="1" y="45"/>
                    </a:lnTo>
                    <a:lnTo>
                      <a:pt x="4" y="51"/>
                    </a:lnTo>
                    <a:lnTo>
                      <a:pt x="7" y="57"/>
                    </a:lnTo>
                    <a:lnTo>
                      <a:pt x="12" y="62"/>
                    </a:lnTo>
                    <a:lnTo>
                      <a:pt x="17" y="66"/>
                    </a:lnTo>
                    <a:lnTo>
                      <a:pt x="23" y="68"/>
                    </a:lnTo>
                    <a:lnTo>
                      <a:pt x="31" y="71"/>
                    </a:lnTo>
                    <a:lnTo>
                      <a:pt x="37" y="71"/>
                    </a:lnTo>
                    <a:lnTo>
                      <a:pt x="44" y="70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6" name="Freeform 61"/>
              <p:cNvSpPr>
                <a:spLocks/>
              </p:cNvSpPr>
              <p:nvPr/>
            </p:nvSpPr>
            <p:spPr bwMode="auto">
              <a:xfrm>
                <a:off x="-106363" y="2889251"/>
                <a:ext cx="22225" cy="22225"/>
              </a:xfrm>
              <a:custGeom>
                <a:avLst/>
                <a:gdLst/>
                <a:ahLst/>
                <a:cxnLst>
                  <a:cxn ang="0">
                    <a:pos x="44" y="69"/>
                  </a:cxn>
                  <a:cxn ang="0">
                    <a:pos x="58" y="63"/>
                  </a:cxn>
                  <a:cxn ang="0">
                    <a:pos x="66" y="53"/>
                  </a:cxn>
                  <a:cxn ang="0">
                    <a:pos x="70" y="39"/>
                  </a:cxn>
                  <a:cxn ang="0">
                    <a:pos x="69" y="26"/>
                  </a:cxn>
                  <a:cxn ang="0">
                    <a:pos x="66" y="18"/>
                  </a:cxn>
                  <a:cxn ang="0">
                    <a:pos x="63" y="13"/>
                  </a:cxn>
                  <a:cxn ang="0">
                    <a:pos x="58" y="8"/>
                  </a:cxn>
                  <a:cxn ang="0">
                    <a:pos x="53" y="3"/>
                  </a:cxn>
                  <a:cxn ang="0">
                    <a:pos x="47" y="1"/>
                  </a:cxn>
                  <a:cxn ang="0">
                    <a:pos x="39" y="0"/>
                  </a:cxn>
                  <a:cxn ang="0">
                    <a:pos x="33" y="0"/>
                  </a:cxn>
                  <a:cxn ang="0">
                    <a:pos x="26" y="1"/>
                  </a:cxn>
                  <a:cxn ang="0">
                    <a:pos x="13" y="7"/>
                  </a:cxn>
                  <a:cxn ang="0">
                    <a:pos x="4" y="17"/>
                  </a:cxn>
                  <a:cxn ang="0">
                    <a:pos x="0" y="31"/>
                  </a:cxn>
                  <a:cxn ang="0">
                    <a:pos x="1" y="44"/>
                  </a:cxn>
                  <a:cxn ang="0">
                    <a:pos x="3" y="51"/>
                  </a:cxn>
                  <a:cxn ang="0">
                    <a:pos x="7" y="57"/>
                  </a:cxn>
                  <a:cxn ang="0">
                    <a:pos x="12" y="62"/>
                  </a:cxn>
                  <a:cxn ang="0">
                    <a:pos x="17" y="65"/>
                  </a:cxn>
                  <a:cxn ang="0">
                    <a:pos x="23" y="68"/>
                  </a:cxn>
                  <a:cxn ang="0">
                    <a:pos x="31" y="70"/>
                  </a:cxn>
                  <a:cxn ang="0">
                    <a:pos x="37" y="70"/>
                  </a:cxn>
                  <a:cxn ang="0">
                    <a:pos x="44" y="69"/>
                  </a:cxn>
                </a:cxnLst>
                <a:rect l="0" t="0" r="r" b="b"/>
                <a:pathLst>
                  <a:path w="70" h="70">
                    <a:moveTo>
                      <a:pt x="44" y="69"/>
                    </a:moveTo>
                    <a:lnTo>
                      <a:pt x="58" y="63"/>
                    </a:lnTo>
                    <a:lnTo>
                      <a:pt x="66" y="53"/>
                    </a:lnTo>
                    <a:lnTo>
                      <a:pt x="70" y="39"/>
                    </a:lnTo>
                    <a:lnTo>
                      <a:pt x="69" y="26"/>
                    </a:lnTo>
                    <a:lnTo>
                      <a:pt x="66" y="18"/>
                    </a:lnTo>
                    <a:lnTo>
                      <a:pt x="63" y="13"/>
                    </a:lnTo>
                    <a:lnTo>
                      <a:pt x="58" y="8"/>
                    </a:lnTo>
                    <a:lnTo>
                      <a:pt x="53" y="3"/>
                    </a:lnTo>
                    <a:lnTo>
                      <a:pt x="47" y="1"/>
                    </a:lnTo>
                    <a:lnTo>
                      <a:pt x="39" y="0"/>
                    </a:lnTo>
                    <a:lnTo>
                      <a:pt x="33" y="0"/>
                    </a:lnTo>
                    <a:lnTo>
                      <a:pt x="26" y="1"/>
                    </a:lnTo>
                    <a:lnTo>
                      <a:pt x="13" y="7"/>
                    </a:lnTo>
                    <a:lnTo>
                      <a:pt x="4" y="17"/>
                    </a:lnTo>
                    <a:lnTo>
                      <a:pt x="0" y="31"/>
                    </a:lnTo>
                    <a:lnTo>
                      <a:pt x="1" y="44"/>
                    </a:lnTo>
                    <a:lnTo>
                      <a:pt x="3" y="51"/>
                    </a:lnTo>
                    <a:lnTo>
                      <a:pt x="7" y="57"/>
                    </a:lnTo>
                    <a:lnTo>
                      <a:pt x="12" y="62"/>
                    </a:lnTo>
                    <a:lnTo>
                      <a:pt x="17" y="65"/>
                    </a:lnTo>
                    <a:lnTo>
                      <a:pt x="23" y="68"/>
                    </a:lnTo>
                    <a:lnTo>
                      <a:pt x="31" y="70"/>
                    </a:lnTo>
                    <a:lnTo>
                      <a:pt x="37" y="70"/>
                    </a:lnTo>
                    <a:lnTo>
                      <a:pt x="44" y="69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7" name="Freeform 62"/>
              <p:cNvSpPr>
                <a:spLocks/>
              </p:cNvSpPr>
              <p:nvPr/>
            </p:nvSpPr>
            <p:spPr bwMode="auto">
              <a:xfrm>
                <a:off x="-93663" y="2935288"/>
                <a:ext cx="22225" cy="22225"/>
              </a:xfrm>
              <a:custGeom>
                <a:avLst/>
                <a:gdLst/>
                <a:ahLst/>
                <a:cxnLst>
                  <a:cxn ang="0">
                    <a:pos x="45" y="71"/>
                  </a:cxn>
                  <a:cxn ang="0">
                    <a:pos x="57" y="64"/>
                  </a:cxn>
                  <a:cxn ang="0">
                    <a:pos x="66" y="53"/>
                  </a:cxn>
                  <a:cxn ang="0">
                    <a:pos x="71" y="41"/>
                  </a:cxn>
                  <a:cxn ang="0">
                    <a:pos x="70" y="26"/>
                  </a:cxn>
                  <a:cxn ang="0">
                    <a:pos x="67" y="20"/>
                  </a:cxn>
                  <a:cxn ang="0">
                    <a:pos x="64" y="13"/>
                  </a:cxn>
                  <a:cxn ang="0">
                    <a:pos x="59" y="9"/>
                  </a:cxn>
                  <a:cxn ang="0">
                    <a:pos x="54" y="5"/>
                  </a:cxn>
                  <a:cxn ang="0">
                    <a:pos x="48" y="2"/>
                  </a:cxn>
                  <a:cxn ang="0">
                    <a:pos x="40" y="0"/>
                  </a:cxn>
                  <a:cxn ang="0">
                    <a:pos x="34" y="0"/>
                  </a:cxn>
                  <a:cxn ang="0">
                    <a:pos x="26" y="1"/>
                  </a:cxn>
                  <a:cxn ang="0">
                    <a:pos x="13" y="7"/>
                  </a:cxn>
                  <a:cxn ang="0">
                    <a:pos x="4" y="18"/>
                  </a:cxn>
                  <a:cxn ang="0">
                    <a:pos x="0" y="31"/>
                  </a:cxn>
                  <a:cxn ang="0">
                    <a:pos x="2" y="46"/>
                  </a:cxn>
                  <a:cxn ang="0">
                    <a:pos x="4" y="52"/>
                  </a:cxn>
                  <a:cxn ang="0">
                    <a:pos x="8" y="58"/>
                  </a:cxn>
                  <a:cxn ang="0">
                    <a:pos x="13" y="63"/>
                  </a:cxn>
                  <a:cxn ang="0">
                    <a:pos x="18" y="67"/>
                  </a:cxn>
                  <a:cxn ang="0">
                    <a:pos x="24" y="69"/>
                  </a:cxn>
                  <a:cxn ang="0">
                    <a:pos x="31" y="72"/>
                  </a:cxn>
                  <a:cxn ang="0">
                    <a:pos x="38" y="72"/>
                  </a:cxn>
                  <a:cxn ang="0">
                    <a:pos x="45" y="71"/>
                  </a:cxn>
                </a:cxnLst>
                <a:rect l="0" t="0" r="r" b="b"/>
                <a:pathLst>
                  <a:path w="71" h="72">
                    <a:moveTo>
                      <a:pt x="45" y="71"/>
                    </a:moveTo>
                    <a:lnTo>
                      <a:pt x="57" y="64"/>
                    </a:lnTo>
                    <a:lnTo>
                      <a:pt x="66" y="53"/>
                    </a:lnTo>
                    <a:lnTo>
                      <a:pt x="71" y="41"/>
                    </a:lnTo>
                    <a:lnTo>
                      <a:pt x="70" y="26"/>
                    </a:lnTo>
                    <a:lnTo>
                      <a:pt x="67" y="20"/>
                    </a:lnTo>
                    <a:lnTo>
                      <a:pt x="64" y="13"/>
                    </a:lnTo>
                    <a:lnTo>
                      <a:pt x="59" y="9"/>
                    </a:lnTo>
                    <a:lnTo>
                      <a:pt x="54" y="5"/>
                    </a:lnTo>
                    <a:lnTo>
                      <a:pt x="48" y="2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26" y="1"/>
                    </a:lnTo>
                    <a:lnTo>
                      <a:pt x="13" y="7"/>
                    </a:lnTo>
                    <a:lnTo>
                      <a:pt x="4" y="18"/>
                    </a:lnTo>
                    <a:lnTo>
                      <a:pt x="0" y="31"/>
                    </a:lnTo>
                    <a:lnTo>
                      <a:pt x="2" y="46"/>
                    </a:lnTo>
                    <a:lnTo>
                      <a:pt x="4" y="52"/>
                    </a:lnTo>
                    <a:lnTo>
                      <a:pt x="8" y="58"/>
                    </a:lnTo>
                    <a:lnTo>
                      <a:pt x="13" y="63"/>
                    </a:lnTo>
                    <a:lnTo>
                      <a:pt x="18" y="67"/>
                    </a:lnTo>
                    <a:lnTo>
                      <a:pt x="24" y="69"/>
                    </a:lnTo>
                    <a:lnTo>
                      <a:pt x="31" y="72"/>
                    </a:lnTo>
                    <a:lnTo>
                      <a:pt x="38" y="72"/>
                    </a:lnTo>
                    <a:lnTo>
                      <a:pt x="45" y="71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8" name="Freeform 63"/>
              <p:cNvSpPr>
                <a:spLocks/>
              </p:cNvSpPr>
              <p:nvPr/>
            </p:nvSpPr>
            <p:spPr bwMode="auto">
              <a:xfrm>
                <a:off x="-80963" y="2981326"/>
                <a:ext cx="22225" cy="22225"/>
              </a:xfrm>
              <a:custGeom>
                <a:avLst/>
                <a:gdLst/>
                <a:ahLst/>
                <a:cxnLst>
                  <a:cxn ang="0">
                    <a:pos x="45" y="70"/>
                  </a:cxn>
                  <a:cxn ang="0">
                    <a:pos x="57" y="64"/>
                  </a:cxn>
                  <a:cxn ang="0">
                    <a:pos x="66" y="54"/>
                  </a:cxn>
                  <a:cxn ang="0">
                    <a:pos x="71" y="40"/>
                  </a:cxn>
                  <a:cxn ang="0">
                    <a:pos x="70" y="26"/>
                  </a:cxn>
                  <a:cxn ang="0">
                    <a:pos x="67" y="20"/>
                  </a:cxn>
                  <a:cxn ang="0">
                    <a:pos x="63" y="14"/>
                  </a:cxn>
                  <a:cxn ang="0">
                    <a:pos x="58" y="9"/>
                  </a:cxn>
                  <a:cxn ang="0">
                    <a:pos x="53" y="5"/>
                  </a:cxn>
                  <a:cxn ang="0">
                    <a:pos x="47" y="3"/>
                  </a:cxn>
                  <a:cxn ang="0">
                    <a:pos x="40" y="0"/>
                  </a:cxn>
                  <a:cxn ang="0">
                    <a:pos x="34" y="0"/>
                  </a:cxn>
                  <a:cxn ang="0">
                    <a:pos x="26" y="1"/>
                  </a:cxn>
                  <a:cxn ang="0">
                    <a:pos x="14" y="8"/>
                  </a:cxn>
                  <a:cxn ang="0">
                    <a:pos x="5" y="18"/>
                  </a:cxn>
                  <a:cxn ang="0">
                    <a:pos x="0" y="31"/>
                  </a:cxn>
                  <a:cxn ang="0">
                    <a:pos x="1" y="45"/>
                  </a:cxn>
                  <a:cxn ang="0">
                    <a:pos x="4" y="52"/>
                  </a:cxn>
                  <a:cxn ang="0">
                    <a:pos x="8" y="57"/>
                  </a:cxn>
                  <a:cxn ang="0">
                    <a:pos x="13" y="62"/>
                  </a:cxn>
                  <a:cxn ang="0">
                    <a:pos x="17" y="66"/>
                  </a:cxn>
                  <a:cxn ang="0">
                    <a:pos x="24" y="70"/>
                  </a:cxn>
                  <a:cxn ang="0">
                    <a:pos x="31" y="71"/>
                  </a:cxn>
                  <a:cxn ang="0">
                    <a:pos x="37" y="71"/>
                  </a:cxn>
                  <a:cxn ang="0">
                    <a:pos x="45" y="70"/>
                  </a:cxn>
                </a:cxnLst>
                <a:rect l="0" t="0" r="r" b="b"/>
                <a:pathLst>
                  <a:path w="71" h="71">
                    <a:moveTo>
                      <a:pt x="45" y="70"/>
                    </a:moveTo>
                    <a:lnTo>
                      <a:pt x="57" y="64"/>
                    </a:lnTo>
                    <a:lnTo>
                      <a:pt x="66" y="54"/>
                    </a:lnTo>
                    <a:lnTo>
                      <a:pt x="71" y="40"/>
                    </a:lnTo>
                    <a:lnTo>
                      <a:pt x="70" y="26"/>
                    </a:lnTo>
                    <a:lnTo>
                      <a:pt x="67" y="20"/>
                    </a:lnTo>
                    <a:lnTo>
                      <a:pt x="63" y="14"/>
                    </a:lnTo>
                    <a:lnTo>
                      <a:pt x="58" y="9"/>
                    </a:lnTo>
                    <a:lnTo>
                      <a:pt x="53" y="5"/>
                    </a:lnTo>
                    <a:lnTo>
                      <a:pt x="47" y="3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26" y="1"/>
                    </a:lnTo>
                    <a:lnTo>
                      <a:pt x="14" y="8"/>
                    </a:lnTo>
                    <a:lnTo>
                      <a:pt x="5" y="18"/>
                    </a:lnTo>
                    <a:lnTo>
                      <a:pt x="0" y="31"/>
                    </a:lnTo>
                    <a:lnTo>
                      <a:pt x="1" y="45"/>
                    </a:lnTo>
                    <a:lnTo>
                      <a:pt x="4" y="52"/>
                    </a:lnTo>
                    <a:lnTo>
                      <a:pt x="8" y="57"/>
                    </a:lnTo>
                    <a:lnTo>
                      <a:pt x="13" y="62"/>
                    </a:lnTo>
                    <a:lnTo>
                      <a:pt x="17" y="66"/>
                    </a:lnTo>
                    <a:lnTo>
                      <a:pt x="24" y="70"/>
                    </a:lnTo>
                    <a:lnTo>
                      <a:pt x="31" y="71"/>
                    </a:lnTo>
                    <a:lnTo>
                      <a:pt x="37" y="71"/>
                    </a:lnTo>
                    <a:lnTo>
                      <a:pt x="45" y="70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9" name="Freeform 64"/>
              <p:cNvSpPr>
                <a:spLocks/>
              </p:cNvSpPr>
              <p:nvPr/>
            </p:nvSpPr>
            <p:spPr bwMode="auto">
              <a:xfrm>
                <a:off x="-68263" y="3027363"/>
                <a:ext cx="22225" cy="22225"/>
              </a:xfrm>
              <a:custGeom>
                <a:avLst/>
                <a:gdLst/>
                <a:ahLst/>
                <a:cxnLst>
                  <a:cxn ang="0">
                    <a:pos x="44" y="69"/>
                  </a:cxn>
                  <a:cxn ang="0">
                    <a:pos x="58" y="63"/>
                  </a:cxn>
                  <a:cxn ang="0">
                    <a:pos x="67" y="53"/>
                  </a:cxn>
                  <a:cxn ang="0">
                    <a:pos x="70" y="39"/>
                  </a:cxn>
                  <a:cxn ang="0">
                    <a:pos x="69" y="26"/>
                  </a:cxn>
                  <a:cxn ang="0">
                    <a:pos x="67" y="20"/>
                  </a:cxn>
                  <a:cxn ang="0">
                    <a:pos x="63" y="13"/>
                  </a:cxn>
                  <a:cxn ang="0">
                    <a:pos x="58" y="8"/>
                  </a:cxn>
                  <a:cxn ang="0">
                    <a:pos x="53" y="5"/>
                  </a:cxn>
                  <a:cxn ang="0">
                    <a:pos x="47" y="2"/>
                  </a:cxn>
                  <a:cxn ang="0">
                    <a:pos x="39" y="0"/>
                  </a:cxn>
                  <a:cxn ang="0">
                    <a:pos x="33" y="0"/>
                  </a:cxn>
                  <a:cxn ang="0">
                    <a:pos x="26" y="1"/>
                  </a:cxn>
                  <a:cxn ang="0">
                    <a:pos x="13" y="7"/>
                  </a:cxn>
                  <a:cxn ang="0">
                    <a:pos x="5" y="17"/>
                  </a:cxn>
                  <a:cxn ang="0">
                    <a:pos x="0" y="31"/>
                  </a:cxn>
                  <a:cxn ang="0">
                    <a:pos x="1" y="44"/>
                  </a:cxn>
                  <a:cxn ang="0">
                    <a:pos x="4" y="51"/>
                  </a:cxn>
                  <a:cxn ang="0">
                    <a:pos x="7" y="57"/>
                  </a:cxn>
                  <a:cxn ang="0">
                    <a:pos x="12" y="62"/>
                  </a:cxn>
                  <a:cxn ang="0">
                    <a:pos x="17" y="65"/>
                  </a:cxn>
                  <a:cxn ang="0">
                    <a:pos x="23" y="68"/>
                  </a:cxn>
                  <a:cxn ang="0">
                    <a:pos x="31" y="70"/>
                  </a:cxn>
                  <a:cxn ang="0">
                    <a:pos x="37" y="70"/>
                  </a:cxn>
                  <a:cxn ang="0">
                    <a:pos x="44" y="69"/>
                  </a:cxn>
                </a:cxnLst>
                <a:rect l="0" t="0" r="r" b="b"/>
                <a:pathLst>
                  <a:path w="70" h="70">
                    <a:moveTo>
                      <a:pt x="44" y="69"/>
                    </a:moveTo>
                    <a:lnTo>
                      <a:pt x="58" y="63"/>
                    </a:lnTo>
                    <a:lnTo>
                      <a:pt x="67" y="53"/>
                    </a:lnTo>
                    <a:lnTo>
                      <a:pt x="70" y="39"/>
                    </a:lnTo>
                    <a:lnTo>
                      <a:pt x="69" y="26"/>
                    </a:lnTo>
                    <a:lnTo>
                      <a:pt x="67" y="20"/>
                    </a:lnTo>
                    <a:lnTo>
                      <a:pt x="63" y="13"/>
                    </a:lnTo>
                    <a:lnTo>
                      <a:pt x="58" y="8"/>
                    </a:lnTo>
                    <a:lnTo>
                      <a:pt x="53" y="5"/>
                    </a:lnTo>
                    <a:lnTo>
                      <a:pt x="47" y="2"/>
                    </a:lnTo>
                    <a:lnTo>
                      <a:pt x="39" y="0"/>
                    </a:lnTo>
                    <a:lnTo>
                      <a:pt x="33" y="0"/>
                    </a:lnTo>
                    <a:lnTo>
                      <a:pt x="26" y="1"/>
                    </a:lnTo>
                    <a:lnTo>
                      <a:pt x="13" y="7"/>
                    </a:lnTo>
                    <a:lnTo>
                      <a:pt x="5" y="17"/>
                    </a:lnTo>
                    <a:lnTo>
                      <a:pt x="0" y="31"/>
                    </a:lnTo>
                    <a:lnTo>
                      <a:pt x="1" y="44"/>
                    </a:lnTo>
                    <a:lnTo>
                      <a:pt x="4" y="51"/>
                    </a:lnTo>
                    <a:lnTo>
                      <a:pt x="7" y="57"/>
                    </a:lnTo>
                    <a:lnTo>
                      <a:pt x="12" y="62"/>
                    </a:lnTo>
                    <a:lnTo>
                      <a:pt x="17" y="65"/>
                    </a:lnTo>
                    <a:lnTo>
                      <a:pt x="23" y="68"/>
                    </a:lnTo>
                    <a:lnTo>
                      <a:pt x="31" y="70"/>
                    </a:lnTo>
                    <a:lnTo>
                      <a:pt x="37" y="70"/>
                    </a:lnTo>
                    <a:lnTo>
                      <a:pt x="44" y="69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0" name="Freeform 65"/>
              <p:cNvSpPr>
                <a:spLocks/>
              </p:cNvSpPr>
              <p:nvPr/>
            </p:nvSpPr>
            <p:spPr bwMode="auto">
              <a:xfrm>
                <a:off x="-55563" y="3074988"/>
                <a:ext cx="22225" cy="22225"/>
              </a:xfrm>
              <a:custGeom>
                <a:avLst/>
                <a:gdLst/>
                <a:ahLst/>
                <a:cxnLst>
                  <a:cxn ang="0">
                    <a:pos x="44" y="70"/>
                  </a:cxn>
                  <a:cxn ang="0">
                    <a:pos x="57" y="63"/>
                  </a:cxn>
                  <a:cxn ang="0">
                    <a:pos x="65" y="53"/>
                  </a:cxn>
                  <a:cxn ang="0">
                    <a:pos x="70" y="40"/>
                  </a:cxn>
                  <a:cxn ang="0">
                    <a:pos x="69" y="26"/>
                  </a:cxn>
                  <a:cxn ang="0">
                    <a:pos x="67" y="19"/>
                  </a:cxn>
                  <a:cxn ang="0">
                    <a:pos x="63" y="13"/>
                  </a:cxn>
                  <a:cxn ang="0">
                    <a:pos x="58" y="8"/>
                  </a:cxn>
                  <a:cxn ang="0">
                    <a:pos x="53" y="4"/>
                  </a:cxn>
                  <a:cxn ang="0">
                    <a:pos x="47" y="1"/>
                  </a:cxn>
                  <a:cxn ang="0">
                    <a:pos x="39" y="0"/>
                  </a:cxn>
                  <a:cxn ang="0">
                    <a:pos x="33" y="0"/>
                  </a:cxn>
                  <a:cxn ang="0">
                    <a:pos x="26" y="1"/>
                  </a:cxn>
                  <a:cxn ang="0">
                    <a:pos x="12" y="8"/>
                  </a:cxn>
                  <a:cxn ang="0">
                    <a:pos x="3" y="18"/>
                  </a:cxn>
                  <a:cxn ang="0">
                    <a:pos x="0" y="31"/>
                  </a:cxn>
                  <a:cxn ang="0">
                    <a:pos x="1" y="45"/>
                  </a:cxn>
                  <a:cxn ang="0">
                    <a:pos x="3" y="51"/>
                  </a:cxn>
                  <a:cxn ang="0">
                    <a:pos x="7" y="57"/>
                  </a:cxn>
                  <a:cxn ang="0">
                    <a:pos x="12" y="62"/>
                  </a:cxn>
                  <a:cxn ang="0">
                    <a:pos x="17" y="66"/>
                  </a:cxn>
                  <a:cxn ang="0">
                    <a:pos x="23" y="68"/>
                  </a:cxn>
                  <a:cxn ang="0">
                    <a:pos x="31" y="71"/>
                  </a:cxn>
                  <a:cxn ang="0">
                    <a:pos x="37" y="71"/>
                  </a:cxn>
                  <a:cxn ang="0">
                    <a:pos x="44" y="70"/>
                  </a:cxn>
                </a:cxnLst>
                <a:rect l="0" t="0" r="r" b="b"/>
                <a:pathLst>
                  <a:path w="70" h="71">
                    <a:moveTo>
                      <a:pt x="44" y="70"/>
                    </a:moveTo>
                    <a:lnTo>
                      <a:pt x="57" y="63"/>
                    </a:lnTo>
                    <a:lnTo>
                      <a:pt x="65" y="53"/>
                    </a:lnTo>
                    <a:lnTo>
                      <a:pt x="70" y="40"/>
                    </a:lnTo>
                    <a:lnTo>
                      <a:pt x="69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8" y="8"/>
                    </a:lnTo>
                    <a:lnTo>
                      <a:pt x="53" y="4"/>
                    </a:lnTo>
                    <a:lnTo>
                      <a:pt x="47" y="1"/>
                    </a:lnTo>
                    <a:lnTo>
                      <a:pt x="39" y="0"/>
                    </a:lnTo>
                    <a:lnTo>
                      <a:pt x="33" y="0"/>
                    </a:lnTo>
                    <a:lnTo>
                      <a:pt x="26" y="1"/>
                    </a:lnTo>
                    <a:lnTo>
                      <a:pt x="12" y="8"/>
                    </a:lnTo>
                    <a:lnTo>
                      <a:pt x="3" y="18"/>
                    </a:lnTo>
                    <a:lnTo>
                      <a:pt x="0" y="31"/>
                    </a:lnTo>
                    <a:lnTo>
                      <a:pt x="1" y="45"/>
                    </a:lnTo>
                    <a:lnTo>
                      <a:pt x="3" y="51"/>
                    </a:lnTo>
                    <a:lnTo>
                      <a:pt x="7" y="57"/>
                    </a:lnTo>
                    <a:lnTo>
                      <a:pt x="12" y="62"/>
                    </a:lnTo>
                    <a:lnTo>
                      <a:pt x="17" y="66"/>
                    </a:lnTo>
                    <a:lnTo>
                      <a:pt x="23" y="68"/>
                    </a:lnTo>
                    <a:lnTo>
                      <a:pt x="31" y="71"/>
                    </a:lnTo>
                    <a:lnTo>
                      <a:pt x="37" y="71"/>
                    </a:lnTo>
                    <a:lnTo>
                      <a:pt x="44" y="70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1" name="Freeform 66"/>
              <p:cNvSpPr>
                <a:spLocks/>
              </p:cNvSpPr>
              <p:nvPr/>
            </p:nvSpPr>
            <p:spPr bwMode="auto">
              <a:xfrm>
                <a:off x="319087" y="3021013"/>
                <a:ext cx="22225" cy="22225"/>
              </a:xfrm>
              <a:custGeom>
                <a:avLst/>
                <a:gdLst/>
                <a:ahLst/>
                <a:cxnLst>
                  <a:cxn ang="0">
                    <a:pos x="45" y="69"/>
                  </a:cxn>
                  <a:cxn ang="0">
                    <a:pos x="57" y="63"/>
                  </a:cxn>
                  <a:cxn ang="0">
                    <a:pos x="66" y="53"/>
                  </a:cxn>
                  <a:cxn ang="0">
                    <a:pos x="71" y="39"/>
                  </a:cxn>
                  <a:cxn ang="0">
                    <a:pos x="70" y="26"/>
                  </a:cxn>
                  <a:cxn ang="0">
                    <a:pos x="67" y="18"/>
                  </a:cxn>
                  <a:cxn ang="0">
                    <a:pos x="63" y="12"/>
                  </a:cxn>
                  <a:cxn ang="0">
                    <a:pos x="58" y="7"/>
                  </a:cxn>
                  <a:cxn ang="0">
                    <a:pos x="53" y="3"/>
                  </a:cxn>
                  <a:cxn ang="0">
                    <a:pos x="47" y="1"/>
                  </a:cxn>
                  <a:cxn ang="0">
                    <a:pos x="40" y="0"/>
                  </a:cxn>
                  <a:cxn ang="0">
                    <a:pos x="34" y="0"/>
                  </a:cxn>
                  <a:cxn ang="0">
                    <a:pos x="26" y="1"/>
                  </a:cxn>
                  <a:cxn ang="0">
                    <a:pos x="13" y="7"/>
                  </a:cxn>
                  <a:cxn ang="0">
                    <a:pos x="4" y="17"/>
                  </a:cxn>
                  <a:cxn ang="0">
                    <a:pos x="0" y="31"/>
                  </a:cxn>
                  <a:cxn ang="0">
                    <a:pos x="1" y="44"/>
                  </a:cxn>
                  <a:cxn ang="0">
                    <a:pos x="4" y="50"/>
                  </a:cxn>
                  <a:cxn ang="0">
                    <a:pos x="8" y="57"/>
                  </a:cxn>
                  <a:cxn ang="0">
                    <a:pos x="13" y="62"/>
                  </a:cxn>
                  <a:cxn ang="0">
                    <a:pos x="18" y="65"/>
                  </a:cxn>
                  <a:cxn ang="0">
                    <a:pos x="24" y="68"/>
                  </a:cxn>
                  <a:cxn ang="0">
                    <a:pos x="31" y="70"/>
                  </a:cxn>
                  <a:cxn ang="0">
                    <a:pos x="37" y="70"/>
                  </a:cxn>
                  <a:cxn ang="0">
                    <a:pos x="45" y="69"/>
                  </a:cxn>
                </a:cxnLst>
                <a:rect l="0" t="0" r="r" b="b"/>
                <a:pathLst>
                  <a:path w="71" h="70">
                    <a:moveTo>
                      <a:pt x="45" y="69"/>
                    </a:moveTo>
                    <a:lnTo>
                      <a:pt x="57" y="63"/>
                    </a:lnTo>
                    <a:lnTo>
                      <a:pt x="66" y="53"/>
                    </a:lnTo>
                    <a:lnTo>
                      <a:pt x="71" y="39"/>
                    </a:lnTo>
                    <a:lnTo>
                      <a:pt x="70" y="26"/>
                    </a:lnTo>
                    <a:lnTo>
                      <a:pt x="67" y="18"/>
                    </a:lnTo>
                    <a:lnTo>
                      <a:pt x="63" y="12"/>
                    </a:lnTo>
                    <a:lnTo>
                      <a:pt x="58" y="7"/>
                    </a:lnTo>
                    <a:lnTo>
                      <a:pt x="53" y="3"/>
                    </a:lnTo>
                    <a:lnTo>
                      <a:pt x="47" y="1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26" y="1"/>
                    </a:lnTo>
                    <a:lnTo>
                      <a:pt x="13" y="7"/>
                    </a:lnTo>
                    <a:lnTo>
                      <a:pt x="4" y="17"/>
                    </a:lnTo>
                    <a:lnTo>
                      <a:pt x="0" y="31"/>
                    </a:lnTo>
                    <a:lnTo>
                      <a:pt x="1" y="44"/>
                    </a:lnTo>
                    <a:lnTo>
                      <a:pt x="4" y="50"/>
                    </a:lnTo>
                    <a:lnTo>
                      <a:pt x="8" y="57"/>
                    </a:lnTo>
                    <a:lnTo>
                      <a:pt x="13" y="62"/>
                    </a:lnTo>
                    <a:lnTo>
                      <a:pt x="18" y="65"/>
                    </a:lnTo>
                    <a:lnTo>
                      <a:pt x="24" y="68"/>
                    </a:lnTo>
                    <a:lnTo>
                      <a:pt x="31" y="70"/>
                    </a:lnTo>
                    <a:lnTo>
                      <a:pt x="37" y="70"/>
                    </a:lnTo>
                    <a:lnTo>
                      <a:pt x="45" y="69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2" name="Freeform 67"/>
              <p:cNvSpPr>
                <a:spLocks/>
              </p:cNvSpPr>
              <p:nvPr/>
            </p:nvSpPr>
            <p:spPr bwMode="auto">
              <a:xfrm>
                <a:off x="128587" y="2792413"/>
                <a:ext cx="15875" cy="19050"/>
              </a:xfrm>
              <a:custGeom>
                <a:avLst/>
                <a:gdLst/>
                <a:ahLst/>
                <a:cxnLst>
                  <a:cxn ang="0">
                    <a:pos x="34" y="55"/>
                  </a:cxn>
                  <a:cxn ang="0">
                    <a:pos x="44" y="50"/>
                  </a:cxn>
                  <a:cxn ang="0">
                    <a:pos x="52" y="41"/>
                  </a:cxn>
                  <a:cxn ang="0">
                    <a:pos x="54" y="31"/>
                  </a:cxn>
                  <a:cxn ang="0">
                    <a:pos x="54" y="20"/>
                  </a:cxn>
                  <a:cxn ang="0">
                    <a:pos x="49" y="10"/>
                  </a:cxn>
                  <a:cxn ang="0">
                    <a:pos x="40" y="3"/>
                  </a:cxn>
                  <a:cxn ang="0">
                    <a:pos x="31" y="0"/>
                  </a:cxn>
                  <a:cxn ang="0">
                    <a:pos x="19" y="1"/>
                  </a:cxn>
                  <a:cxn ang="0">
                    <a:pos x="9" y="6"/>
                  </a:cxn>
                  <a:cxn ang="0">
                    <a:pos x="2" y="14"/>
                  </a:cxn>
                  <a:cxn ang="0">
                    <a:pos x="0" y="24"/>
                  </a:cxn>
                  <a:cxn ang="0">
                    <a:pos x="0" y="35"/>
                  </a:cxn>
                  <a:cxn ang="0">
                    <a:pos x="5" y="45"/>
                  </a:cxn>
                  <a:cxn ang="0">
                    <a:pos x="13" y="52"/>
                  </a:cxn>
                  <a:cxn ang="0">
                    <a:pos x="23" y="56"/>
                  </a:cxn>
                  <a:cxn ang="0">
                    <a:pos x="34" y="55"/>
                  </a:cxn>
                </a:cxnLst>
                <a:rect l="0" t="0" r="r" b="b"/>
                <a:pathLst>
                  <a:path w="54" h="56">
                    <a:moveTo>
                      <a:pt x="34" y="55"/>
                    </a:moveTo>
                    <a:lnTo>
                      <a:pt x="44" y="50"/>
                    </a:lnTo>
                    <a:lnTo>
                      <a:pt x="52" y="41"/>
                    </a:lnTo>
                    <a:lnTo>
                      <a:pt x="54" y="31"/>
                    </a:lnTo>
                    <a:lnTo>
                      <a:pt x="54" y="20"/>
                    </a:lnTo>
                    <a:lnTo>
                      <a:pt x="49" y="10"/>
                    </a:lnTo>
                    <a:lnTo>
                      <a:pt x="40" y="3"/>
                    </a:lnTo>
                    <a:lnTo>
                      <a:pt x="31" y="0"/>
                    </a:lnTo>
                    <a:lnTo>
                      <a:pt x="19" y="1"/>
                    </a:lnTo>
                    <a:lnTo>
                      <a:pt x="9" y="6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35"/>
                    </a:lnTo>
                    <a:lnTo>
                      <a:pt x="5" y="45"/>
                    </a:lnTo>
                    <a:lnTo>
                      <a:pt x="13" y="52"/>
                    </a:lnTo>
                    <a:lnTo>
                      <a:pt x="23" y="56"/>
                    </a:ln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F4FFB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3" name="Freeform 68"/>
              <p:cNvSpPr>
                <a:spLocks/>
              </p:cNvSpPr>
              <p:nvPr/>
            </p:nvSpPr>
            <p:spPr bwMode="auto">
              <a:xfrm>
                <a:off x="49212" y="2987676"/>
                <a:ext cx="17463" cy="17463"/>
              </a:xfrm>
              <a:custGeom>
                <a:avLst/>
                <a:gdLst/>
                <a:ahLst/>
                <a:cxnLst>
                  <a:cxn ang="0">
                    <a:pos x="34" y="55"/>
                  </a:cxn>
                  <a:cxn ang="0">
                    <a:pos x="44" y="50"/>
                  </a:cxn>
                  <a:cxn ang="0">
                    <a:pos x="52" y="43"/>
                  </a:cxn>
                  <a:cxn ang="0">
                    <a:pos x="54" y="33"/>
                  </a:cxn>
                  <a:cxn ang="0">
                    <a:pos x="54" y="21"/>
                  </a:cxn>
                  <a:cxn ang="0">
                    <a:pos x="49" y="10"/>
                  </a:cxn>
                  <a:cxn ang="0">
                    <a:pos x="40" y="4"/>
                  </a:cxn>
                  <a:cxn ang="0">
                    <a:pos x="31" y="0"/>
                  </a:cxn>
                  <a:cxn ang="0">
                    <a:pos x="19" y="2"/>
                  </a:cxn>
                  <a:cxn ang="0">
                    <a:pos x="9" y="7"/>
                  </a:cxn>
                  <a:cxn ang="0">
                    <a:pos x="2" y="14"/>
                  </a:cxn>
                  <a:cxn ang="0">
                    <a:pos x="0" y="25"/>
                  </a:cxn>
                  <a:cxn ang="0">
                    <a:pos x="0" y="36"/>
                  </a:cxn>
                  <a:cxn ang="0">
                    <a:pos x="5" y="46"/>
                  </a:cxn>
                  <a:cxn ang="0">
                    <a:pos x="13" y="52"/>
                  </a:cxn>
                  <a:cxn ang="0">
                    <a:pos x="23" y="56"/>
                  </a:cxn>
                  <a:cxn ang="0">
                    <a:pos x="34" y="55"/>
                  </a:cxn>
                </a:cxnLst>
                <a:rect l="0" t="0" r="r" b="b"/>
                <a:pathLst>
                  <a:path w="54" h="56">
                    <a:moveTo>
                      <a:pt x="34" y="55"/>
                    </a:moveTo>
                    <a:lnTo>
                      <a:pt x="44" y="50"/>
                    </a:lnTo>
                    <a:lnTo>
                      <a:pt x="52" y="43"/>
                    </a:lnTo>
                    <a:lnTo>
                      <a:pt x="54" y="33"/>
                    </a:lnTo>
                    <a:lnTo>
                      <a:pt x="54" y="21"/>
                    </a:lnTo>
                    <a:lnTo>
                      <a:pt x="49" y="10"/>
                    </a:lnTo>
                    <a:lnTo>
                      <a:pt x="40" y="4"/>
                    </a:lnTo>
                    <a:lnTo>
                      <a:pt x="31" y="0"/>
                    </a:lnTo>
                    <a:lnTo>
                      <a:pt x="19" y="2"/>
                    </a:lnTo>
                    <a:lnTo>
                      <a:pt x="9" y="7"/>
                    </a:lnTo>
                    <a:lnTo>
                      <a:pt x="2" y="14"/>
                    </a:lnTo>
                    <a:lnTo>
                      <a:pt x="0" y="25"/>
                    </a:lnTo>
                    <a:lnTo>
                      <a:pt x="0" y="36"/>
                    </a:lnTo>
                    <a:lnTo>
                      <a:pt x="5" y="46"/>
                    </a:lnTo>
                    <a:lnTo>
                      <a:pt x="13" y="52"/>
                    </a:lnTo>
                    <a:lnTo>
                      <a:pt x="23" y="56"/>
                    </a:ln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F4FFB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4" name="Freeform 69"/>
              <p:cNvSpPr>
                <a:spLocks/>
              </p:cNvSpPr>
              <p:nvPr/>
            </p:nvSpPr>
            <p:spPr bwMode="auto">
              <a:xfrm>
                <a:off x="171450" y="2954338"/>
                <a:ext cx="17463" cy="17463"/>
              </a:xfrm>
              <a:custGeom>
                <a:avLst/>
                <a:gdLst/>
                <a:ahLst/>
                <a:cxnLst>
                  <a:cxn ang="0">
                    <a:pos x="35" y="54"/>
                  </a:cxn>
                  <a:cxn ang="0">
                    <a:pos x="46" y="49"/>
                  </a:cxn>
                  <a:cxn ang="0">
                    <a:pos x="52" y="41"/>
                  </a:cxn>
                  <a:cxn ang="0">
                    <a:pos x="56" y="31"/>
                  </a:cxn>
                  <a:cxn ang="0">
                    <a:pos x="55" y="19"/>
                  </a:cxn>
                  <a:cxn ang="0">
                    <a:pos x="50" y="10"/>
                  </a:cxn>
                  <a:cxn ang="0">
                    <a:pos x="43" y="2"/>
                  </a:cxn>
                  <a:cxn ang="0">
                    <a:pos x="31" y="0"/>
                  </a:cxn>
                  <a:cxn ang="0">
                    <a:pos x="20" y="0"/>
                  </a:cxn>
                  <a:cxn ang="0">
                    <a:pos x="10" y="5"/>
                  </a:cxn>
                  <a:cxn ang="0">
                    <a:pos x="4" y="13"/>
                  </a:cxn>
                  <a:cxn ang="0">
                    <a:pos x="0" y="23"/>
                  </a:cxn>
                  <a:cxn ang="0">
                    <a:pos x="2" y="34"/>
                  </a:cxn>
                  <a:cxn ang="0">
                    <a:pos x="7" y="44"/>
                  </a:cxn>
                  <a:cxn ang="0">
                    <a:pos x="14" y="52"/>
                  </a:cxn>
                  <a:cxn ang="0">
                    <a:pos x="24" y="54"/>
                  </a:cxn>
                  <a:cxn ang="0">
                    <a:pos x="35" y="54"/>
                  </a:cxn>
                </a:cxnLst>
                <a:rect l="0" t="0" r="r" b="b"/>
                <a:pathLst>
                  <a:path w="56" h="54">
                    <a:moveTo>
                      <a:pt x="35" y="54"/>
                    </a:moveTo>
                    <a:lnTo>
                      <a:pt x="46" y="49"/>
                    </a:lnTo>
                    <a:lnTo>
                      <a:pt x="52" y="41"/>
                    </a:lnTo>
                    <a:lnTo>
                      <a:pt x="56" y="31"/>
                    </a:lnTo>
                    <a:lnTo>
                      <a:pt x="55" y="19"/>
                    </a:lnTo>
                    <a:lnTo>
                      <a:pt x="50" y="10"/>
                    </a:lnTo>
                    <a:lnTo>
                      <a:pt x="43" y="2"/>
                    </a:lnTo>
                    <a:lnTo>
                      <a:pt x="31" y="0"/>
                    </a:lnTo>
                    <a:lnTo>
                      <a:pt x="20" y="0"/>
                    </a:lnTo>
                    <a:lnTo>
                      <a:pt x="10" y="5"/>
                    </a:lnTo>
                    <a:lnTo>
                      <a:pt x="4" y="13"/>
                    </a:lnTo>
                    <a:lnTo>
                      <a:pt x="0" y="23"/>
                    </a:lnTo>
                    <a:lnTo>
                      <a:pt x="2" y="34"/>
                    </a:lnTo>
                    <a:lnTo>
                      <a:pt x="7" y="44"/>
                    </a:lnTo>
                    <a:lnTo>
                      <a:pt x="14" y="52"/>
                    </a:lnTo>
                    <a:lnTo>
                      <a:pt x="24" y="54"/>
                    </a:lnTo>
                    <a:lnTo>
                      <a:pt x="35" y="54"/>
                    </a:lnTo>
                    <a:close/>
                  </a:path>
                </a:pathLst>
              </a:custGeom>
              <a:solidFill>
                <a:srgbClr val="F4FFB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  <p:cxnSp>
          <p:nvCxnSpPr>
            <p:cNvPr id="207" name="直線コネクタ 206"/>
            <p:cNvCxnSpPr>
              <a:stCxn id="205" idx="0"/>
            </p:cNvCxnSpPr>
            <p:nvPr/>
          </p:nvCxnSpPr>
          <p:spPr>
            <a:xfrm rot="5400000" flipH="1" flipV="1">
              <a:off x="476611" y="4023400"/>
              <a:ext cx="189727" cy="10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5" name="テキスト ボックス 264"/>
          <p:cNvSpPr txBox="1"/>
          <p:nvPr/>
        </p:nvSpPr>
        <p:spPr>
          <a:xfrm>
            <a:off x="4500562" y="3857628"/>
            <a:ext cx="343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…</a:t>
            </a:r>
            <a:endParaRPr kumimoji="1" lang="ja-JP" altLang="en-US" dirty="0"/>
          </a:p>
        </p:txBody>
      </p:sp>
      <p:sp>
        <p:nvSpPr>
          <p:cNvPr id="267" name="テキスト ボックス 266"/>
          <p:cNvSpPr txBox="1"/>
          <p:nvPr/>
        </p:nvSpPr>
        <p:spPr>
          <a:xfrm>
            <a:off x="3714744" y="4643446"/>
            <a:ext cx="655949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FUSE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ja-JP" dirty="0" err="1" smtClean="0"/>
              <a:t>mProjectPP</a:t>
            </a:r>
            <a:r>
              <a:rPr lang="ja-JP" altLang="en-US" dirty="0" smtClean="0"/>
              <a:t>実行時間</a:t>
            </a:r>
            <a:r>
              <a:rPr kumimoji="1" lang="ja-JP" altLang="en-US" dirty="0" smtClean="0"/>
              <a:t>：筑波</a:t>
            </a:r>
            <a:r>
              <a:rPr lang="ja-JP" altLang="en-US" dirty="0" smtClean="0"/>
              <a:t>ノード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2009-8-6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SWoPP2009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22</a:t>
            </a:fld>
            <a:endParaRPr kumimoji="1" lang="ja-JP" altLang="en-US"/>
          </a:p>
        </p:txBody>
      </p:sp>
      <p:pic>
        <p:nvPicPr>
          <p:cNvPr id="7" name="図 6" descr="tsukub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000" y="1080000"/>
            <a:ext cx="6858000" cy="4800600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 rot="16200000">
            <a:off x="-112272" y="3457660"/>
            <a:ext cx="156966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経過時間（秒）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214678" y="5702874"/>
            <a:ext cx="193033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プロセスの並列数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000232" y="1928802"/>
            <a:ext cx="3122778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342900" indent="-342900"/>
            <a:r>
              <a:rPr kumimoji="1" lang="en-US" altLang="ja-JP" sz="2000" dirty="0" smtClean="0"/>
              <a:t>(1) </a:t>
            </a:r>
            <a:r>
              <a:rPr kumimoji="1" lang="en-US" altLang="ja-JP" sz="2000" dirty="0" err="1" smtClean="0"/>
              <a:t>Gfarm</a:t>
            </a:r>
            <a:r>
              <a:rPr kumimoji="1" lang="ja-JP" altLang="en-US" sz="2000" dirty="0" err="1" smtClean="0"/>
              <a:t>での</a:t>
            </a:r>
            <a:r>
              <a:rPr lang="ja-JP" altLang="en-US" sz="2000" dirty="0" smtClean="0"/>
              <a:t>実行時間は、</a:t>
            </a:r>
            <a:endParaRPr lang="en-US" altLang="ja-JP" sz="2000" dirty="0" smtClean="0"/>
          </a:p>
          <a:p>
            <a:pPr marL="342900" indent="-342900"/>
            <a:r>
              <a:rPr kumimoji="1" lang="en-US" altLang="ja-JP" sz="2000" dirty="0" smtClean="0"/>
              <a:t>Local</a:t>
            </a:r>
            <a:r>
              <a:rPr kumimoji="1" lang="ja-JP" altLang="en-US" sz="2000" dirty="0" smtClean="0"/>
              <a:t>アクセスとほぼ同じ</a:t>
            </a:r>
            <a:endParaRPr kumimoji="1" lang="en-US" altLang="ja-JP" sz="2000" dirty="0" smtClean="0"/>
          </a:p>
        </p:txBody>
      </p:sp>
      <p:cxnSp>
        <p:nvCxnSpPr>
          <p:cNvPr id="12" name="直線矢印コネクタ 11"/>
          <p:cNvCxnSpPr/>
          <p:nvPr/>
        </p:nvCxnSpPr>
        <p:spPr>
          <a:xfrm>
            <a:off x="1857356" y="3214686"/>
            <a:ext cx="1714512" cy="10001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1660000" y="4214818"/>
            <a:ext cx="27382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(2) </a:t>
            </a:r>
            <a:r>
              <a:rPr lang="ja-JP" altLang="en-US" sz="2000" dirty="0" smtClean="0"/>
              <a:t>並列度に反比例して</a:t>
            </a:r>
            <a:endParaRPr lang="en-US" altLang="ja-JP" sz="2000" dirty="0" smtClean="0"/>
          </a:p>
          <a:p>
            <a:r>
              <a:rPr kumimoji="1" lang="ja-JP" altLang="en-US" sz="2000" dirty="0" smtClean="0"/>
              <a:t>実行時間が減少</a:t>
            </a:r>
            <a:endParaRPr kumimoji="1" lang="ja-JP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タイトル 19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dirty="0" smtClean="0"/>
              <a:t>広島</a:t>
            </a:r>
            <a:r>
              <a:rPr lang="ja-JP" altLang="en-US" dirty="0" smtClean="0"/>
              <a:t>ノード</a:t>
            </a:r>
            <a:r>
              <a:rPr kumimoji="1" lang="ja-JP" altLang="en-US" dirty="0" smtClean="0"/>
              <a:t>での</a:t>
            </a:r>
            <a:r>
              <a:rPr kumimoji="1" lang="ja-JP" altLang="en-US" dirty="0" smtClean="0"/>
              <a:t>測定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2009-8-6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SWoPP2009</a:t>
            </a:r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23</a:t>
            </a:fld>
            <a:endParaRPr kumimoji="1" lang="ja-JP" altLang="en-US"/>
          </a:p>
        </p:txBody>
      </p:sp>
      <p:pic>
        <p:nvPicPr>
          <p:cNvPr id="15" name="Picture 7" descr="C:\Users\masa\AppData\Local\Microsoft\Windows\Temporary Internet Files\Content.IE5\TY2KC8ZD\MCj0428969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3929065"/>
            <a:ext cx="714380" cy="990633"/>
          </a:xfrm>
          <a:prstGeom prst="rect">
            <a:avLst/>
          </a:prstGeom>
          <a:noFill/>
        </p:spPr>
      </p:pic>
      <p:sp>
        <p:nvSpPr>
          <p:cNvPr id="17" name="フローチャート : 磁気ディスク 16"/>
          <p:cNvSpPr/>
          <p:nvPr/>
        </p:nvSpPr>
        <p:spPr>
          <a:xfrm>
            <a:off x="2071670" y="5143512"/>
            <a:ext cx="1714512" cy="1214446"/>
          </a:xfrm>
          <a:prstGeom prst="flowChartMagneticDis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8" name="フローチャート : 磁気ディスク 17"/>
          <p:cNvSpPr/>
          <p:nvPr/>
        </p:nvSpPr>
        <p:spPr>
          <a:xfrm>
            <a:off x="3929058" y="5072074"/>
            <a:ext cx="1285884" cy="1214446"/>
          </a:xfrm>
          <a:prstGeom prst="flowChartMagneticDisk">
            <a:avLst/>
          </a:prstGeom>
          <a:ln>
            <a:prstDash val="lgDash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9" name="フローチャート : 磁気ディスク 18"/>
          <p:cNvSpPr/>
          <p:nvPr/>
        </p:nvSpPr>
        <p:spPr>
          <a:xfrm>
            <a:off x="5500694" y="5072074"/>
            <a:ext cx="1143008" cy="1143008"/>
          </a:xfrm>
          <a:prstGeom prst="flowChartMagneticDis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ローチャート : 書類 19"/>
          <p:cNvSpPr/>
          <p:nvPr/>
        </p:nvSpPr>
        <p:spPr>
          <a:xfrm>
            <a:off x="3071802" y="5500702"/>
            <a:ext cx="785818" cy="714380"/>
          </a:xfrm>
          <a:prstGeom prst="flowChartDocumen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dirty="0" smtClean="0"/>
              <a:t>Gfarm</a:t>
            </a:r>
          </a:p>
          <a:p>
            <a:pPr algn="ctr"/>
            <a:r>
              <a:rPr kumimoji="1" lang="en-US" altLang="ja-JP" dirty="0" smtClean="0"/>
              <a:t>File</a:t>
            </a:r>
            <a:endParaRPr kumimoji="1" lang="ja-JP" altLang="en-US" dirty="0"/>
          </a:p>
        </p:txBody>
      </p:sp>
      <p:sp>
        <p:nvSpPr>
          <p:cNvPr id="21" name="フローチャート : 書類 20"/>
          <p:cNvSpPr/>
          <p:nvPr/>
        </p:nvSpPr>
        <p:spPr>
          <a:xfrm>
            <a:off x="4000496" y="5500702"/>
            <a:ext cx="785818" cy="714380"/>
          </a:xfrm>
          <a:prstGeom prst="flowChartDocumen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dirty="0" smtClean="0"/>
              <a:t>Gfarm</a:t>
            </a:r>
          </a:p>
          <a:p>
            <a:pPr algn="ctr"/>
            <a:r>
              <a:rPr kumimoji="1" lang="en-US" altLang="ja-JP" dirty="0" smtClean="0"/>
              <a:t>File</a:t>
            </a:r>
            <a:endParaRPr kumimoji="1" lang="ja-JP" altLang="en-US" dirty="0"/>
          </a:p>
        </p:txBody>
      </p:sp>
      <p:sp>
        <p:nvSpPr>
          <p:cNvPr id="22" name="フローチャート : 書類 21"/>
          <p:cNvSpPr/>
          <p:nvPr/>
        </p:nvSpPr>
        <p:spPr>
          <a:xfrm>
            <a:off x="2143108" y="5500702"/>
            <a:ext cx="785818" cy="714380"/>
          </a:xfrm>
          <a:prstGeom prst="flowChartDocumen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dirty="0" smtClean="0"/>
              <a:t>Local</a:t>
            </a:r>
          </a:p>
          <a:p>
            <a:pPr algn="ctr"/>
            <a:r>
              <a:rPr kumimoji="1" lang="en-US" altLang="ja-JP" dirty="0" smtClean="0"/>
              <a:t>File</a:t>
            </a:r>
            <a:endParaRPr kumimoji="1" lang="ja-JP" altLang="en-US" dirty="0"/>
          </a:p>
        </p:txBody>
      </p:sp>
      <p:sp>
        <p:nvSpPr>
          <p:cNvPr id="23" name="フローチャート : 書類 22"/>
          <p:cNvSpPr/>
          <p:nvPr/>
        </p:nvSpPr>
        <p:spPr>
          <a:xfrm>
            <a:off x="5643570" y="5500702"/>
            <a:ext cx="785818" cy="714380"/>
          </a:xfrm>
          <a:prstGeom prst="flowChartDocumen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dirty="0" smtClean="0"/>
              <a:t>NFS</a:t>
            </a:r>
          </a:p>
          <a:p>
            <a:pPr algn="ctr"/>
            <a:r>
              <a:rPr kumimoji="1" lang="en-US" altLang="ja-JP" dirty="0" smtClean="0"/>
              <a:t>File</a:t>
            </a:r>
            <a:endParaRPr kumimoji="1" lang="ja-JP" altLang="en-US" dirty="0"/>
          </a:p>
        </p:txBody>
      </p:sp>
      <p:cxnSp>
        <p:nvCxnSpPr>
          <p:cNvPr id="25" name="直線コネクタ 24"/>
          <p:cNvCxnSpPr>
            <a:stCxn id="20" idx="3"/>
            <a:endCxn id="21" idx="1"/>
          </p:cNvCxnSpPr>
          <p:nvPr/>
        </p:nvCxnSpPr>
        <p:spPr>
          <a:xfrm>
            <a:off x="3857620" y="5857892"/>
            <a:ext cx="142876" cy="1588"/>
          </a:xfrm>
          <a:prstGeom prst="line">
            <a:avLst/>
          </a:prstGeom>
          <a:ln w="76200" cmpd="dbl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7" descr="C:\Users\masa\AppData\Local\Microsoft\Windows\Temporary Internet Files\Content.IE5\TY2KC8ZD\MCj0428969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4000504"/>
            <a:ext cx="571504" cy="792507"/>
          </a:xfrm>
          <a:prstGeom prst="rect">
            <a:avLst/>
          </a:prstGeom>
          <a:noFill/>
        </p:spPr>
      </p:pic>
      <p:cxnSp>
        <p:nvCxnSpPr>
          <p:cNvPr id="28" name="直線コネクタ 27"/>
          <p:cNvCxnSpPr>
            <a:stCxn id="15" idx="2"/>
            <a:endCxn id="17" idx="1"/>
          </p:cNvCxnSpPr>
          <p:nvPr/>
        </p:nvCxnSpPr>
        <p:spPr>
          <a:xfrm rot="5400000">
            <a:off x="2817019" y="5031605"/>
            <a:ext cx="22381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>
            <a:stCxn id="26" idx="2"/>
            <a:endCxn id="19" idx="1"/>
          </p:cNvCxnSpPr>
          <p:nvPr/>
        </p:nvCxnSpPr>
        <p:spPr>
          <a:xfrm rot="5400000">
            <a:off x="5932667" y="4932542"/>
            <a:ext cx="279063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テキスト ボックス 40"/>
          <p:cNvSpPr txBox="1"/>
          <p:nvPr/>
        </p:nvSpPr>
        <p:spPr>
          <a:xfrm>
            <a:off x="5929322" y="4286256"/>
            <a:ext cx="928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NFS </a:t>
            </a:r>
          </a:p>
          <a:p>
            <a:r>
              <a:rPr lang="en-US" altLang="ja-JP" dirty="0" smtClean="0"/>
              <a:t>Server</a:t>
            </a:r>
            <a:endParaRPr kumimoji="1" lang="ja-JP" altLang="en-US" dirty="0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1785918" y="3714752"/>
            <a:ext cx="10477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Compute</a:t>
            </a:r>
          </a:p>
          <a:p>
            <a:r>
              <a:rPr kumimoji="1" lang="en-US" altLang="ja-JP" dirty="0" smtClean="0"/>
              <a:t>Nodes</a:t>
            </a:r>
            <a:endParaRPr kumimoji="1" lang="en-US" altLang="ja-JP" dirty="0" smtClean="0"/>
          </a:p>
        </p:txBody>
      </p:sp>
      <p:grpSp>
        <p:nvGrpSpPr>
          <p:cNvPr id="2" name="グループ化 109"/>
          <p:cNvGrpSpPr/>
          <p:nvPr/>
        </p:nvGrpSpPr>
        <p:grpSpPr>
          <a:xfrm>
            <a:off x="2857488" y="3929066"/>
            <a:ext cx="628650" cy="609600"/>
            <a:chOff x="-214313" y="2601913"/>
            <a:chExt cx="628650" cy="609600"/>
          </a:xfrm>
        </p:grpSpPr>
        <p:sp>
          <p:nvSpPr>
            <p:cNvPr id="1034" name="Rectangle 10"/>
            <p:cNvSpPr>
              <a:spLocks noChangeArrowheads="1"/>
            </p:cNvSpPr>
            <p:nvPr/>
          </p:nvSpPr>
          <p:spPr bwMode="auto">
            <a:xfrm>
              <a:off x="246062" y="2746376"/>
              <a:ext cx="31750" cy="1428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-214313" y="2601913"/>
              <a:ext cx="628650" cy="609600"/>
            </a:xfrm>
            <a:custGeom>
              <a:avLst/>
              <a:gdLst/>
              <a:ahLst/>
              <a:cxnLst>
                <a:cxn ang="0">
                  <a:pos x="1981" y="1313"/>
                </a:cxn>
                <a:cxn ang="0">
                  <a:pos x="1876" y="1295"/>
                </a:cxn>
                <a:cxn ang="0">
                  <a:pos x="1934" y="1144"/>
                </a:cxn>
                <a:cxn ang="0">
                  <a:pos x="1830" y="1127"/>
                </a:cxn>
                <a:cxn ang="0">
                  <a:pos x="1888" y="974"/>
                </a:cxn>
                <a:cxn ang="0">
                  <a:pos x="1783" y="957"/>
                </a:cxn>
                <a:cxn ang="0">
                  <a:pos x="1841" y="805"/>
                </a:cxn>
                <a:cxn ang="0">
                  <a:pos x="1736" y="788"/>
                </a:cxn>
                <a:cxn ang="0">
                  <a:pos x="1069" y="124"/>
                </a:cxn>
                <a:cxn ang="0">
                  <a:pos x="1001" y="44"/>
                </a:cxn>
                <a:cxn ang="0">
                  <a:pos x="900" y="170"/>
                </a:cxn>
                <a:cxn ang="0">
                  <a:pos x="832" y="90"/>
                </a:cxn>
                <a:cxn ang="0">
                  <a:pos x="732" y="217"/>
                </a:cxn>
                <a:cxn ang="0">
                  <a:pos x="663" y="137"/>
                </a:cxn>
                <a:cxn ang="0">
                  <a:pos x="563" y="263"/>
                </a:cxn>
                <a:cxn ang="0">
                  <a:pos x="495" y="183"/>
                </a:cxn>
                <a:cxn ang="0">
                  <a:pos x="393" y="310"/>
                </a:cxn>
                <a:cxn ang="0">
                  <a:pos x="325" y="231"/>
                </a:cxn>
                <a:cxn ang="0">
                  <a:pos x="224" y="356"/>
                </a:cxn>
                <a:cxn ang="0">
                  <a:pos x="156" y="276"/>
                </a:cxn>
                <a:cxn ang="0">
                  <a:pos x="82" y="396"/>
                </a:cxn>
                <a:cxn ang="0">
                  <a:pos x="67" y="423"/>
                </a:cxn>
                <a:cxn ang="0">
                  <a:pos x="0" y="540"/>
                </a:cxn>
                <a:cxn ang="0">
                  <a:pos x="103" y="556"/>
                </a:cxn>
                <a:cxn ang="0">
                  <a:pos x="47" y="707"/>
                </a:cxn>
                <a:cxn ang="0">
                  <a:pos x="150" y="726"/>
                </a:cxn>
                <a:cxn ang="0">
                  <a:pos x="93" y="877"/>
                </a:cxn>
                <a:cxn ang="0">
                  <a:pos x="196" y="894"/>
                </a:cxn>
                <a:cxn ang="0">
                  <a:pos x="140" y="1046"/>
                </a:cxn>
                <a:cxn ang="0">
                  <a:pos x="243" y="1063"/>
                </a:cxn>
                <a:cxn ang="0">
                  <a:pos x="186" y="1215"/>
                </a:cxn>
                <a:cxn ang="0">
                  <a:pos x="289" y="1233"/>
                </a:cxn>
                <a:cxn ang="0">
                  <a:pos x="233" y="1385"/>
                </a:cxn>
                <a:cxn ang="0">
                  <a:pos x="336" y="1402"/>
                </a:cxn>
                <a:cxn ang="0">
                  <a:pos x="279" y="1553"/>
                </a:cxn>
                <a:cxn ang="0">
                  <a:pos x="383" y="1571"/>
                </a:cxn>
                <a:cxn ang="0">
                  <a:pos x="326" y="1722"/>
                </a:cxn>
                <a:cxn ang="0">
                  <a:pos x="429" y="1741"/>
                </a:cxn>
                <a:cxn ang="0">
                  <a:pos x="463" y="1861"/>
                </a:cxn>
                <a:cxn ang="0">
                  <a:pos x="583" y="1828"/>
                </a:cxn>
                <a:cxn ang="0">
                  <a:pos x="652" y="1910"/>
                </a:cxn>
                <a:cxn ang="0">
                  <a:pos x="753" y="1782"/>
                </a:cxn>
                <a:cxn ang="0">
                  <a:pos x="821" y="1864"/>
                </a:cxn>
                <a:cxn ang="0">
                  <a:pos x="921" y="1735"/>
                </a:cxn>
                <a:cxn ang="0">
                  <a:pos x="988" y="1817"/>
                </a:cxn>
                <a:cxn ang="0">
                  <a:pos x="1089" y="1689"/>
                </a:cxn>
                <a:cxn ang="0">
                  <a:pos x="1158" y="1771"/>
                </a:cxn>
                <a:cxn ang="0">
                  <a:pos x="1259" y="1642"/>
                </a:cxn>
                <a:cxn ang="0">
                  <a:pos x="1327" y="1723"/>
                </a:cxn>
                <a:cxn ang="0">
                  <a:pos x="1427" y="1596"/>
                </a:cxn>
                <a:cxn ang="0">
                  <a:pos x="1497" y="1678"/>
                </a:cxn>
                <a:cxn ang="0">
                  <a:pos x="1597" y="1548"/>
                </a:cxn>
                <a:cxn ang="0">
                  <a:pos x="1665" y="1630"/>
                </a:cxn>
                <a:cxn ang="0">
                  <a:pos x="1766" y="1503"/>
                </a:cxn>
                <a:cxn ang="0">
                  <a:pos x="1834" y="1584"/>
                </a:cxn>
                <a:cxn ang="0">
                  <a:pos x="1900" y="1465"/>
                </a:cxn>
                <a:cxn ang="0">
                  <a:pos x="1916" y="1438"/>
                </a:cxn>
              </a:cxnLst>
              <a:rect l="0" t="0" r="r" b="b"/>
              <a:pathLst>
                <a:path w="1981" h="1922">
                  <a:moveTo>
                    <a:pt x="1888" y="1339"/>
                  </a:moveTo>
                  <a:lnTo>
                    <a:pt x="1981" y="1313"/>
                  </a:lnTo>
                  <a:lnTo>
                    <a:pt x="1969" y="1269"/>
                  </a:lnTo>
                  <a:lnTo>
                    <a:pt x="1876" y="1295"/>
                  </a:lnTo>
                  <a:lnTo>
                    <a:pt x="1841" y="1169"/>
                  </a:lnTo>
                  <a:lnTo>
                    <a:pt x="1934" y="1144"/>
                  </a:lnTo>
                  <a:lnTo>
                    <a:pt x="1923" y="1100"/>
                  </a:lnTo>
                  <a:lnTo>
                    <a:pt x="1830" y="1127"/>
                  </a:lnTo>
                  <a:lnTo>
                    <a:pt x="1795" y="1000"/>
                  </a:lnTo>
                  <a:lnTo>
                    <a:pt x="1888" y="974"/>
                  </a:lnTo>
                  <a:lnTo>
                    <a:pt x="1876" y="932"/>
                  </a:lnTo>
                  <a:lnTo>
                    <a:pt x="1783" y="957"/>
                  </a:lnTo>
                  <a:lnTo>
                    <a:pt x="1748" y="831"/>
                  </a:lnTo>
                  <a:lnTo>
                    <a:pt x="1841" y="805"/>
                  </a:lnTo>
                  <a:lnTo>
                    <a:pt x="1830" y="762"/>
                  </a:lnTo>
                  <a:lnTo>
                    <a:pt x="1736" y="788"/>
                  </a:lnTo>
                  <a:lnTo>
                    <a:pt x="1519" y="0"/>
                  </a:lnTo>
                  <a:lnTo>
                    <a:pt x="1069" y="124"/>
                  </a:lnTo>
                  <a:lnTo>
                    <a:pt x="1043" y="32"/>
                  </a:lnTo>
                  <a:lnTo>
                    <a:pt x="1001" y="44"/>
                  </a:lnTo>
                  <a:lnTo>
                    <a:pt x="1025" y="135"/>
                  </a:lnTo>
                  <a:lnTo>
                    <a:pt x="900" y="170"/>
                  </a:lnTo>
                  <a:lnTo>
                    <a:pt x="875" y="79"/>
                  </a:lnTo>
                  <a:lnTo>
                    <a:pt x="832" y="90"/>
                  </a:lnTo>
                  <a:lnTo>
                    <a:pt x="858" y="182"/>
                  </a:lnTo>
                  <a:lnTo>
                    <a:pt x="732" y="217"/>
                  </a:lnTo>
                  <a:lnTo>
                    <a:pt x="707" y="125"/>
                  </a:lnTo>
                  <a:lnTo>
                    <a:pt x="663" y="137"/>
                  </a:lnTo>
                  <a:lnTo>
                    <a:pt x="688" y="228"/>
                  </a:lnTo>
                  <a:lnTo>
                    <a:pt x="563" y="263"/>
                  </a:lnTo>
                  <a:lnTo>
                    <a:pt x="537" y="172"/>
                  </a:lnTo>
                  <a:lnTo>
                    <a:pt x="495" y="183"/>
                  </a:lnTo>
                  <a:lnTo>
                    <a:pt x="520" y="275"/>
                  </a:lnTo>
                  <a:lnTo>
                    <a:pt x="393" y="310"/>
                  </a:lnTo>
                  <a:lnTo>
                    <a:pt x="368" y="218"/>
                  </a:lnTo>
                  <a:lnTo>
                    <a:pt x="325" y="231"/>
                  </a:lnTo>
                  <a:lnTo>
                    <a:pt x="351" y="321"/>
                  </a:lnTo>
                  <a:lnTo>
                    <a:pt x="224" y="356"/>
                  </a:lnTo>
                  <a:lnTo>
                    <a:pt x="200" y="265"/>
                  </a:lnTo>
                  <a:lnTo>
                    <a:pt x="156" y="276"/>
                  </a:lnTo>
                  <a:lnTo>
                    <a:pt x="181" y="368"/>
                  </a:lnTo>
                  <a:lnTo>
                    <a:pt x="82" y="396"/>
                  </a:lnTo>
                  <a:lnTo>
                    <a:pt x="61" y="402"/>
                  </a:lnTo>
                  <a:lnTo>
                    <a:pt x="67" y="423"/>
                  </a:lnTo>
                  <a:lnTo>
                    <a:pt x="92" y="515"/>
                  </a:lnTo>
                  <a:lnTo>
                    <a:pt x="0" y="540"/>
                  </a:lnTo>
                  <a:lnTo>
                    <a:pt x="12" y="580"/>
                  </a:lnTo>
                  <a:lnTo>
                    <a:pt x="103" y="556"/>
                  </a:lnTo>
                  <a:lnTo>
                    <a:pt x="138" y="682"/>
                  </a:lnTo>
                  <a:lnTo>
                    <a:pt x="47" y="707"/>
                  </a:lnTo>
                  <a:lnTo>
                    <a:pt x="58" y="750"/>
                  </a:lnTo>
                  <a:lnTo>
                    <a:pt x="150" y="726"/>
                  </a:lnTo>
                  <a:lnTo>
                    <a:pt x="185" y="851"/>
                  </a:lnTo>
                  <a:lnTo>
                    <a:pt x="93" y="877"/>
                  </a:lnTo>
                  <a:lnTo>
                    <a:pt x="105" y="919"/>
                  </a:lnTo>
                  <a:lnTo>
                    <a:pt x="196" y="894"/>
                  </a:lnTo>
                  <a:lnTo>
                    <a:pt x="231" y="1021"/>
                  </a:lnTo>
                  <a:lnTo>
                    <a:pt x="140" y="1046"/>
                  </a:lnTo>
                  <a:lnTo>
                    <a:pt x="151" y="1089"/>
                  </a:lnTo>
                  <a:lnTo>
                    <a:pt x="243" y="1063"/>
                  </a:lnTo>
                  <a:lnTo>
                    <a:pt x="278" y="1190"/>
                  </a:lnTo>
                  <a:lnTo>
                    <a:pt x="186" y="1215"/>
                  </a:lnTo>
                  <a:lnTo>
                    <a:pt x="198" y="1258"/>
                  </a:lnTo>
                  <a:lnTo>
                    <a:pt x="289" y="1233"/>
                  </a:lnTo>
                  <a:lnTo>
                    <a:pt x="325" y="1359"/>
                  </a:lnTo>
                  <a:lnTo>
                    <a:pt x="233" y="1385"/>
                  </a:lnTo>
                  <a:lnTo>
                    <a:pt x="244" y="1427"/>
                  </a:lnTo>
                  <a:lnTo>
                    <a:pt x="336" y="1402"/>
                  </a:lnTo>
                  <a:lnTo>
                    <a:pt x="371" y="1529"/>
                  </a:lnTo>
                  <a:lnTo>
                    <a:pt x="279" y="1553"/>
                  </a:lnTo>
                  <a:lnTo>
                    <a:pt x="291" y="1597"/>
                  </a:lnTo>
                  <a:lnTo>
                    <a:pt x="383" y="1571"/>
                  </a:lnTo>
                  <a:lnTo>
                    <a:pt x="418" y="1697"/>
                  </a:lnTo>
                  <a:lnTo>
                    <a:pt x="326" y="1722"/>
                  </a:lnTo>
                  <a:lnTo>
                    <a:pt x="339" y="1766"/>
                  </a:lnTo>
                  <a:lnTo>
                    <a:pt x="429" y="1741"/>
                  </a:lnTo>
                  <a:lnTo>
                    <a:pt x="456" y="1840"/>
                  </a:lnTo>
                  <a:lnTo>
                    <a:pt x="463" y="1861"/>
                  </a:lnTo>
                  <a:lnTo>
                    <a:pt x="484" y="1855"/>
                  </a:lnTo>
                  <a:lnTo>
                    <a:pt x="583" y="1828"/>
                  </a:lnTo>
                  <a:lnTo>
                    <a:pt x="609" y="1922"/>
                  </a:lnTo>
                  <a:lnTo>
                    <a:pt x="652" y="1910"/>
                  </a:lnTo>
                  <a:lnTo>
                    <a:pt x="626" y="1817"/>
                  </a:lnTo>
                  <a:lnTo>
                    <a:pt x="753" y="1782"/>
                  </a:lnTo>
                  <a:lnTo>
                    <a:pt x="777" y="1875"/>
                  </a:lnTo>
                  <a:lnTo>
                    <a:pt x="821" y="1864"/>
                  </a:lnTo>
                  <a:lnTo>
                    <a:pt x="795" y="1769"/>
                  </a:lnTo>
                  <a:lnTo>
                    <a:pt x="921" y="1735"/>
                  </a:lnTo>
                  <a:lnTo>
                    <a:pt x="946" y="1829"/>
                  </a:lnTo>
                  <a:lnTo>
                    <a:pt x="988" y="1817"/>
                  </a:lnTo>
                  <a:lnTo>
                    <a:pt x="963" y="1723"/>
                  </a:lnTo>
                  <a:lnTo>
                    <a:pt x="1089" y="1689"/>
                  </a:lnTo>
                  <a:lnTo>
                    <a:pt x="1115" y="1782"/>
                  </a:lnTo>
                  <a:lnTo>
                    <a:pt x="1158" y="1771"/>
                  </a:lnTo>
                  <a:lnTo>
                    <a:pt x="1132" y="1676"/>
                  </a:lnTo>
                  <a:lnTo>
                    <a:pt x="1259" y="1642"/>
                  </a:lnTo>
                  <a:lnTo>
                    <a:pt x="1285" y="1736"/>
                  </a:lnTo>
                  <a:lnTo>
                    <a:pt x="1327" y="1723"/>
                  </a:lnTo>
                  <a:lnTo>
                    <a:pt x="1301" y="1630"/>
                  </a:lnTo>
                  <a:lnTo>
                    <a:pt x="1427" y="1596"/>
                  </a:lnTo>
                  <a:lnTo>
                    <a:pt x="1453" y="1689"/>
                  </a:lnTo>
                  <a:lnTo>
                    <a:pt x="1497" y="1678"/>
                  </a:lnTo>
                  <a:lnTo>
                    <a:pt x="1471" y="1583"/>
                  </a:lnTo>
                  <a:lnTo>
                    <a:pt x="1597" y="1548"/>
                  </a:lnTo>
                  <a:lnTo>
                    <a:pt x="1622" y="1643"/>
                  </a:lnTo>
                  <a:lnTo>
                    <a:pt x="1665" y="1630"/>
                  </a:lnTo>
                  <a:lnTo>
                    <a:pt x="1639" y="1537"/>
                  </a:lnTo>
                  <a:lnTo>
                    <a:pt x="1766" y="1503"/>
                  </a:lnTo>
                  <a:lnTo>
                    <a:pt x="1792" y="1596"/>
                  </a:lnTo>
                  <a:lnTo>
                    <a:pt x="1834" y="1584"/>
                  </a:lnTo>
                  <a:lnTo>
                    <a:pt x="1808" y="1490"/>
                  </a:lnTo>
                  <a:lnTo>
                    <a:pt x="1900" y="1465"/>
                  </a:lnTo>
                  <a:lnTo>
                    <a:pt x="1921" y="1459"/>
                  </a:lnTo>
                  <a:lnTo>
                    <a:pt x="1916" y="1438"/>
                  </a:lnTo>
                  <a:lnTo>
                    <a:pt x="1888" y="1339"/>
                  </a:lnTo>
                  <a:close/>
                </a:path>
              </a:pathLst>
            </a:custGeom>
            <a:solidFill>
              <a:srgbClr val="05050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-177800" y="2617788"/>
              <a:ext cx="555625" cy="557213"/>
            </a:xfrm>
            <a:custGeom>
              <a:avLst/>
              <a:gdLst/>
              <a:ahLst/>
              <a:cxnLst>
                <a:cxn ang="0">
                  <a:pos x="0" y="379"/>
                </a:cxn>
                <a:cxn ang="0">
                  <a:pos x="1373" y="0"/>
                </a:cxn>
                <a:cxn ang="0">
                  <a:pos x="1751" y="1374"/>
                </a:cxn>
                <a:cxn ang="0">
                  <a:pos x="379" y="1753"/>
                </a:cxn>
                <a:cxn ang="0">
                  <a:pos x="0" y="379"/>
                </a:cxn>
              </a:cxnLst>
              <a:rect l="0" t="0" r="r" b="b"/>
              <a:pathLst>
                <a:path w="1751" h="1753">
                  <a:moveTo>
                    <a:pt x="0" y="379"/>
                  </a:moveTo>
                  <a:lnTo>
                    <a:pt x="1373" y="0"/>
                  </a:lnTo>
                  <a:lnTo>
                    <a:pt x="1751" y="1374"/>
                  </a:lnTo>
                  <a:lnTo>
                    <a:pt x="379" y="1753"/>
                  </a:lnTo>
                  <a:lnTo>
                    <a:pt x="0" y="379"/>
                  </a:lnTo>
                  <a:close/>
                </a:path>
              </a:pathLst>
            </a:custGeom>
            <a:solidFill>
              <a:srgbClr val="3FBF3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auto">
            <a:xfrm>
              <a:off x="-14288" y="2771776"/>
              <a:ext cx="223838" cy="254000"/>
            </a:xfrm>
            <a:custGeom>
              <a:avLst/>
              <a:gdLst/>
              <a:ahLst/>
              <a:cxnLst>
                <a:cxn ang="0">
                  <a:pos x="707" y="657"/>
                </a:cxn>
                <a:cxn ang="0">
                  <a:pos x="527" y="0"/>
                </a:cxn>
                <a:cxn ang="0">
                  <a:pos x="0" y="145"/>
                </a:cxn>
                <a:cxn ang="0">
                  <a:pos x="180" y="801"/>
                </a:cxn>
                <a:cxn ang="0">
                  <a:pos x="707" y="657"/>
                </a:cxn>
              </a:cxnLst>
              <a:rect l="0" t="0" r="r" b="b"/>
              <a:pathLst>
                <a:path w="707" h="801">
                  <a:moveTo>
                    <a:pt x="707" y="657"/>
                  </a:moveTo>
                  <a:lnTo>
                    <a:pt x="527" y="0"/>
                  </a:lnTo>
                  <a:lnTo>
                    <a:pt x="0" y="145"/>
                  </a:lnTo>
                  <a:lnTo>
                    <a:pt x="180" y="801"/>
                  </a:lnTo>
                  <a:lnTo>
                    <a:pt x="707" y="657"/>
                  </a:lnTo>
                  <a:close/>
                </a:path>
              </a:pathLst>
            </a:custGeom>
            <a:solidFill>
              <a:srgbClr val="05050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auto">
            <a:xfrm>
              <a:off x="34925" y="2822576"/>
              <a:ext cx="125413" cy="149225"/>
            </a:xfrm>
            <a:custGeom>
              <a:avLst/>
              <a:gdLst/>
              <a:ahLst/>
              <a:cxnLst>
                <a:cxn ang="0">
                  <a:pos x="391" y="391"/>
                </a:cxn>
                <a:cxn ang="0">
                  <a:pos x="283" y="0"/>
                </a:cxn>
                <a:cxn ang="0">
                  <a:pos x="0" y="79"/>
                </a:cxn>
                <a:cxn ang="0">
                  <a:pos x="108" y="469"/>
                </a:cxn>
                <a:cxn ang="0">
                  <a:pos x="391" y="391"/>
                </a:cxn>
              </a:cxnLst>
              <a:rect l="0" t="0" r="r" b="b"/>
              <a:pathLst>
                <a:path w="391" h="469">
                  <a:moveTo>
                    <a:pt x="391" y="391"/>
                  </a:moveTo>
                  <a:lnTo>
                    <a:pt x="283" y="0"/>
                  </a:lnTo>
                  <a:lnTo>
                    <a:pt x="0" y="79"/>
                  </a:lnTo>
                  <a:lnTo>
                    <a:pt x="108" y="469"/>
                  </a:lnTo>
                  <a:lnTo>
                    <a:pt x="391" y="391"/>
                  </a:lnTo>
                  <a:close/>
                </a:path>
              </a:pathLst>
            </a:custGeom>
            <a:solidFill>
              <a:srgbClr val="F4FFB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auto">
            <a:xfrm>
              <a:off x="4762" y="2827338"/>
              <a:ext cx="17463" cy="17463"/>
            </a:xfrm>
            <a:custGeom>
              <a:avLst/>
              <a:gdLst/>
              <a:ahLst/>
              <a:cxnLst>
                <a:cxn ang="0">
                  <a:pos x="35" y="55"/>
                </a:cxn>
                <a:cxn ang="0">
                  <a:pos x="45" y="50"/>
                </a:cxn>
                <a:cxn ang="0">
                  <a:pos x="53" y="41"/>
                </a:cxn>
                <a:cxn ang="0">
                  <a:pos x="55" y="31"/>
                </a:cxn>
                <a:cxn ang="0">
                  <a:pos x="55" y="20"/>
                </a:cxn>
                <a:cxn ang="0">
                  <a:pos x="50" y="10"/>
                </a:cxn>
                <a:cxn ang="0">
                  <a:pos x="41" y="3"/>
                </a:cxn>
                <a:cxn ang="0">
                  <a:pos x="31" y="0"/>
                </a:cxn>
                <a:cxn ang="0">
                  <a:pos x="20" y="0"/>
                </a:cxn>
                <a:cxn ang="0">
                  <a:pos x="10" y="5"/>
                </a:cxn>
                <a:cxn ang="0">
                  <a:pos x="4" y="14"/>
                </a:cxn>
                <a:cxn ang="0">
                  <a:pos x="0" y="24"/>
                </a:cxn>
                <a:cxn ang="0">
                  <a:pos x="2" y="35"/>
                </a:cxn>
                <a:cxn ang="0">
                  <a:pos x="7" y="45"/>
                </a:cxn>
                <a:cxn ang="0">
                  <a:pos x="14" y="52"/>
                </a:cxn>
                <a:cxn ang="0">
                  <a:pos x="24" y="55"/>
                </a:cxn>
                <a:cxn ang="0">
                  <a:pos x="35" y="55"/>
                </a:cxn>
              </a:cxnLst>
              <a:rect l="0" t="0" r="r" b="b"/>
              <a:pathLst>
                <a:path w="55" h="55">
                  <a:moveTo>
                    <a:pt x="35" y="55"/>
                  </a:moveTo>
                  <a:lnTo>
                    <a:pt x="45" y="50"/>
                  </a:lnTo>
                  <a:lnTo>
                    <a:pt x="53" y="41"/>
                  </a:lnTo>
                  <a:lnTo>
                    <a:pt x="55" y="31"/>
                  </a:lnTo>
                  <a:lnTo>
                    <a:pt x="55" y="20"/>
                  </a:lnTo>
                  <a:lnTo>
                    <a:pt x="50" y="10"/>
                  </a:lnTo>
                  <a:lnTo>
                    <a:pt x="41" y="3"/>
                  </a:lnTo>
                  <a:lnTo>
                    <a:pt x="31" y="0"/>
                  </a:lnTo>
                  <a:lnTo>
                    <a:pt x="20" y="0"/>
                  </a:lnTo>
                  <a:lnTo>
                    <a:pt x="10" y="5"/>
                  </a:lnTo>
                  <a:lnTo>
                    <a:pt x="4" y="14"/>
                  </a:lnTo>
                  <a:lnTo>
                    <a:pt x="0" y="24"/>
                  </a:lnTo>
                  <a:lnTo>
                    <a:pt x="2" y="35"/>
                  </a:lnTo>
                  <a:lnTo>
                    <a:pt x="7" y="45"/>
                  </a:lnTo>
                  <a:lnTo>
                    <a:pt x="14" y="52"/>
                  </a:lnTo>
                  <a:lnTo>
                    <a:pt x="24" y="55"/>
                  </a:lnTo>
                  <a:lnTo>
                    <a:pt x="35" y="55"/>
                  </a:lnTo>
                  <a:close/>
                </a:path>
              </a:pathLst>
            </a:custGeom>
            <a:solidFill>
              <a:srgbClr val="F4FFB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auto">
            <a:xfrm>
              <a:off x="-142875" y="2749551"/>
              <a:ext cx="23813" cy="22225"/>
            </a:xfrm>
            <a:custGeom>
              <a:avLst/>
              <a:gdLst/>
              <a:ahLst/>
              <a:cxnLst>
                <a:cxn ang="0">
                  <a:pos x="45" y="70"/>
                </a:cxn>
                <a:cxn ang="0">
                  <a:pos x="57" y="64"/>
                </a:cxn>
                <a:cxn ang="0">
                  <a:pos x="66" y="54"/>
                </a:cxn>
                <a:cxn ang="0">
                  <a:pos x="71" y="40"/>
                </a:cxn>
                <a:cxn ang="0">
                  <a:pos x="69" y="26"/>
                </a:cxn>
                <a:cxn ang="0">
                  <a:pos x="67" y="19"/>
                </a:cxn>
                <a:cxn ang="0">
                  <a:pos x="63" y="13"/>
                </a:cxn>
                <a:cxn ang="0">
                  <a:pos x="58" y="8"/>
                </a:cxn>
                <a:cxn ang="0">
                  <a:pos x="53" y="4"/>
                </a:cxn>
                <a:cxn ang="0">
                  <a:pos x="47" y="2"/>
                </a:cxn>
                <a:cxn ang="0">
                  <a:pos x="40" y="0"/>
                </a:cxn>
                <a:cxn ang="0">
                  <a:pos x="33" y="0"/>
                </a:cxn>
                <a:cxn ang="0">
                  <a:pos x="26" y="2"/>
                </a:cxn>
                <a:cxn ang="0">
                  <a:pos x="14" y="8"/>
                </a:cxn>
                <a:cxn ang="0">
                  <a:pos x="5" y="18"/>
                </a:cxn>
                <a:cxn ang="0">
                  <a:pos x="0" y="31"/>
                </a:cxn>
                <a:cxn ang="0">
                  <a:pos x="1" y="45"/>
                </a:cxn>
                <a:cxn ang="0">
                  <a:pos x="4" y="51"/>
                </a:cxn>
                <a:cxn ang="0">
                  <a:pos x="7" y="57"/>
                </a:cxn>
                <a:cxn ang="0">
                  <a:pos x="12" y="62"/>
                </a:cxn>
                <a:cxn ang="0">
                  <a:pos x="17" y="66"/>
                </a:cxn>
                <a:cxn ang="0">
                  <a:pos x="23" y="69"/>
                </a:cxn>
                <a:cxn ang="0">
                  <a:pos x="31" y="71"/>
                </a:cxn>
                <a:cxn ang="0">
                  <a:pos x="37" y="71"/>
                </a:cxn>
                <a:cxn ang="0">
                  <a:pos x="45" y="70"/>
                </a:cxn>
              </a:cxnLst>
              <a:rect l="0" t="0" r="r" b="b"/>
              <a:pathLst>
                <a:path w="71" h="71">
                  <a:moveTo>
                    <a:pt x="45" y="70"/>
                  </a:moveTo>
                  <a:lnTo>
                    <a:pt x="57" y="64"/>
                  </a:lnTo>
                  <a:lnTo>
                    <a:pt x="66" y="54"/>
                  </a:lnTo>
                  <a:lnTo>
                    <a:pt x="71" y="40"/>
                  </a:lnTo>
                  <a:lnTo>
                    <a:pt x="69" y="26"/>
                  </a:lnTo>
                  <a:lnTo>
                    <a:pt x="67" y="19"/>
                  </a:lnTo>
                  <a:lnTo>
                    <a:pt x="63" y="13"/>
                  </a:lnTo>
                  <a:lnTo>
                    <a:pt x="58" y="8"/>
                  </a:lnTo>
                  <a:lnTo>
                    <a:pt x="53" y="4"/>
                  </a:lnTo>
                  <a:lnTo>
                    <a:pt x="47" y="2"/>
                  </a:lnTo>
                  <a:lnTo>
                    <a:pt x="40" y="0"/>
                  </a:lnTo>
                  <a:lnTo>
                    <a:pt x="33" y="0"/>
                  </a:lnTo>
                  <a:lnTo>
                    <a:pt x="26" y="2"/>
                  </a:lnTo>
                  <a:lnTo>
                    <a:pt x="14" y="8"/>
                  </a:lnTo>
                  <a:lnTo>
                    <a:pt x="5" y="18"/>
                  </a:lnTo>
                  <a:lnTo>
                    <a:pt x="0" y="31"/>
                  </a:lnTo>
                  <a:lnTo>
                    <a:pt x="1" y="45"/>
                  </a:lnTo>
                  <a:lnTo>
                    <a:pt x="4" y="51"/>
                  </a:lnTo>
                  <a:lnTo>
                    <a:pt x="7" y="57"/>
                  </a:lnTo>
                  <a:lnTo>
                    <a:pt x="12" y="62"/>
                  </a:lnTo>
                  <a:lnTo>
                    <a:pt x="17" y="66"/>
                  </a:lnTo>
                  <a:lnTo>
                    <a:pt x="23" y="69"/>
                  </a:lnTo>
                  <a:lnTo>
                    <a:pt x="31" y="71"/>
                  </a:lnTo>
                  <a:lnTo>
                    <a:pt x="37" y="71"/>
                  </a:lnTo>
                  <a:lnTo>
                    <a:pt x="45" y="70"/>
                  </a:lnTo>
                  <a:close/>
                </a:path>
              </a:pathLst>
            </a:custGeom>
            <a:solidFill>
              <a:srgbClr val="05050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auto">
            <a:xfrm>
              <a:off x="-82550" y="2732088"/>
              <a:ext cx="22225" cy="23813"/>
            </a:xfrm>
            <a:custGeom>
              <a:avLst/>
              <a:gdLst/>
              <a:ahLst/>
              <a:cxnLst>
                <a:cxn ang="0">
                  <a:pos x="45" y="70"/>
                </a:cxn>
                <a:cxn ang="0">
                  <a:pos x="59" y="63"/>
                </a:cxn>
                <a:cxn ang="0">
                  <a:pos x="67" y="54"/>
                </a:cxn>
                <a:cxn ang="0">
                  <a:pos x="71" y="40"/>
                </a:cxn>
                <a:cxn ang="0">
                  <a:pos x="70" y="26"/>
                </a:cxn>
                <a:cxn ang="0">
                  <a:pos x="67" y="20"/>
                </a:cxn>
                <a:cxn ang="0">
                  <a:pos x="64" y="14"/>
                </a:cxn>
                <a:cxn ang="0">
                  <a:pos x="59" y="9"/>
                </a:cxn>
                <a:cxn ang="0">
                  <a:pos x="54" y="5"/>
                </a:cxn>
                <a:cxn ang="0">
                  <a:pos x="48" y="3"/>
                </a:cxn>
                <a:cxn ang="0">
                  <a:pos x="40" y="0"/>
                </a:cxn>
                <a:cxn ang="0">
                  <a:pos x="34" y="0"/>
                </a:cxn>
                <a:cxn ang="0">
                  <a:pos x="26" y="1"/>
                </a:cxn>
                <a:cxn ang="0">
                  <a:pos x="14" y="8"/>
                </a:cxn>
                <a:cxn ang="0">
                  <a:pos x="5" y="18"/>
                </a:cxn>
                <a:cxn ang="0">
                  <a:pos x="0" y="31"/>
                </a:cxn>
                <a:cxn ang="0">
                  <a:pos x="2" y="45"/>
                </a:cxn>
                <a:cxn ang="0">
                  <a:pos x="4" y="51"/>
                </a:cxn>
                <a:cxn ang="0">
                  <a:pos x="8" y="57"/>
                </a:cxn>
                <a:cxn ang="0">
                  <a:pos x="13" y="62"/>
                </a:cxn>
                <a:cxn ang="0">
                  <a:pos x="19" y="66"/>
                </a:cxn>
                <a:cxn ang="0">
                  <a:pos x="25" y="68"/>
                </a:cxn>
                <a:cxn ang="0">
                  <a:pos x="31" y="71"/>
                </a:cxn>
                <a:cxn ang="0">
                  <a:pos x="38" y="71"/>
                </a:cxn>
                <a:cxn ang="0">
                  <a:pos x="45" y="70"/>
                </a:cxn>
              </a:cxnLst>
              <a:rect l="0" t="0" r="r" b="b"/>
              <a:pathLst>
                <a:path w="71" h="71">
                  <a:moveTo>
                    <a:pt x="45" y="70"/>
                  </a:moveTo>
                  <a:lnTo>
                    <a:pt x="59" y="63"/>
                  </a:lnTo>
                  <a:lnTo>
                    <a:pt x="67" y="54"/>
                  </a:lnTo>
                  <a:lnTo>
                    <a:pt x="71" y="40"/>
                  </a:lnTo>
                  <a:lnTo>
                    <a:pt x="70" y="26"/>
                  </a:lnTo>
                  <a:lnTo>
                    <a:pt x="67" y="20"/>
                  </a:lnTo>
                  <a:lnTo>
                    <a:pt x="64" y="14"/>
                  </a:lnTo>
                  <a:lnTo>
                    <a:pt x="59" y="9"/>
                  </a:lnTo>
                  <a:lnTo>
                    <a:pt x="54" y="5"/>
                  </a:lnTo>
                  <a:lnTo>
                    <a:pt x="48" y="3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26" y="1"/>
                  </a:lnTo>
                  <a:lnTo>
                    <a:pt x="14" y="8"/>
                  </a:lnTo>
                  <a:lnTo>
                    <a:pt x="5" y="18"/>
                  </a:lnTo>
                  <a:lnTo>
                    <a:pt x="0" y="31"/>
                  </a:lnTo>
                  <a:lnTo>
                    <a:pt x="2" y="45"/>
                  </a:lnTo>
                  <a:lnTo>
                    <a:pt x="4" y="51"/>
                  </a:lnTo>
                  <a:lnTo>
                    <a:pt x="8" y="57"/>
                  </a:lnTo>
                  <a:lnTo>
                    <a:pt x="13" y="62"/>
                  </a:lnTo>
                  <a:lnTo>
                    <a:pt x="19" y="66"/>
                  </a:lnTo>
                  <a:lnTo>
                    <a:pt x="25" y="68"/>
                  </a:lnTo>
                  <a:lnTo>
                    <a:pt x="31" y="71"/>
                  </a:lnTo>
                  <a:lnTo>
                    <a:pt x="38" y="71"/>
                  </a:lnTo>
                  <a:lnTo>
                    <a:pt x="45" y="70"/>
                  </a:lnTo>
                  <a:close/>
                </a:path>
              </a:pathLst>
            </a:custGeom>
            <a:solidFill>
              <a:srgbClr val="05050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auto">
            <a:xfrm>
              <a:off x="-22225" y="2716213"/>
              <a:ext cx="22225" cy="22225"/>
            </a:xfrm>
            <a:custGeom>
              <a:avLst/>
              <a:gdLst/>
              <a:ahLst/>
              <a:cxnLst>
                <a:cxn ang="0">
                  <a:pos x="45" y="70"/>
                </a:cxn>
                <a:cxn ang="0">
                  <a:pos x="57" y="63"/>
                </a:cxn>
                <a:cxn ang="0">
                  <a:pos x="66" y="53"/>
                </a:cxn>
                <a:cxn ang="0">
                  <a:pos x="71" y="40"/>
                </a:cxn>
                <a:cxn ang="0">
                  <a:pos x="70" y="26"/>
                </a:cxn>
                <a:cxn ang="0">
                  <a:pos x="67" y="20"/>
                </a:cxn>
                <a:cxn ang="0">
                  <a:pos x="63" y="14"/>
                </a:cxn>
                <a:cxn ang="0">
                  <a:pos x="58" y="9"/>
                </a:cxn>
                <a:cxn ang="0">
                  <a:pos x="53" y="5"/>
                </a:cxn>
                <a:cxn ang="0">
                  <a:pos x="47" y="3"/>
                </a:cxn>
                <a:cxn ang="0">
                  <a:pos x="40" y="0"/>
                </a:cxn>
                <a:cxn ang="0">
                  <a:pos x="34" y="0"/>
                </a:cxn>
                <a:cxn ang="0">
                  <a:pos x="26" y="1"/>
                </a:cxn>
                <a:cxn ang="0">
                  <a:pos x="13" y="8"/>
                </a:cxn>
                <a:cxn ang="0">
                  <a:pos x="4" y="17"/>
                </a:cxn>
                <a:cxn ang="0">
                  <a:pos x="0" y="31"/>
                </a:cxn>
                <a:cxn ang="0">
                  <a:pos x="1" y="45"/>
                </a:cxn>
                <a:cxn ang="0">
                  <a:pos x="4" y="51"/>
                </a:cxn>
                <a:cxn ang="0">
                  <a:pos x="8" y="57"/>
                </a:cxn>
                <a:cxn ang="0">
                  <a:pos x="13" y="62"/>
                </a:cxn>
                <a:cxn ang="0">
                  <a:pos x="17" y="66"/>
                </a:cxn>
                <a:cxn ang="0">
                  <a:pos x="24" y="68"/>
                </a:cxn>
                <a:cxn ang="0">
                  <a:pos x="31" y="71"/>
                </a:cxn>
                <a:cxn ang="0">
                  <a:pos x="37" y="71"/>
                </a:cxn>
                <a:cxn ang="0">
                  <a:pos x="45" y="70"/>
                </a:cxn>
              </a:cxnLst>
              <a:rect l="0" t="0" r="r" b="b"/>
              <a:pathLst>
                <a:path w="71" h="71">
                  <a:moveTo>
                    <a:pt x="45" y="70"/>
                  </a:moveTo>
                  <a:lnTo>
                    <a:pt x="57" y="63"/>
                  </a:lnTo>
                  <a:lnTo>
                    <a:pt x="66" y="53"/>
                  </a:lnTo>
                  <a:lnTo>
                    <a:pt x="71" y="40"/>
                  </a:lnTo>
                  <a:lnTo>
                    <a:pt x="70" y="26"/>
                  </a:lnTo>
                  <a:lnTo>
                    <a:pt x="67" y="20"/>
                  </a:lnTo>
                  <a:lnTo>
                    <a:pt x="63" y="14"/>
                  </a:lnTo>
                  <a:lnTo>
                    <a:pt x="58" y="9"/>
                  </a:lnTo>
                  <a:lnTo>
                    <a:pt x="53" y="5"/>
                  </a:lnTo>
                  <a:lnTo>
                    <a:pt x="47" y="3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26" y="1"/>
                  </a:lnTo>
                  <a:lnTo>
                    <a:pt x="13" y="8"/>
                  </a:lnTo>
                  <a:lnTo>
                    <a:pt x="4" y="17"/>
                  </a:lnTo>
                  <a:lnTo>
                    <a:pt x="0" y="31"/>
                  </a:lnTo>
                  <a:lnTo>
                    <a:pt x="1" y="45"/>
                  </a:lnTo>
                  <a:lnTo>
                    <a:pt x="4" y="51"/>
                  </a:lnTo>
                  <a:lnTo>
                    <a:pt x="8" y="57"/>
                  </a:lnTo>
                  <a:lnTo>
                    <a:pt x="13" y="62"/>
                  </a:lnTo>
                  <a:lnTo>
                    <a:pt x="17" y="66"/>
                  </a:lnTo>
                  <a:lnTo>
                    <a:pt x="24" y="68"/>
                  </a:lnTo>
                  <a:lnTo>
                    <a:pt x="31" y="71"/>
                  </a:lnTo>
                  <a:lnTo>
                    <a:pt x="37" y="71"/>
                  </a:lnTo>
                  <a:lnTo>
                    <a:pt x="45" y="70"/>
                  </a:lnTo>
                  <a:close/>
                </a:path>
              </a:pathLst>
            </a:custGeom>
            <a:solidFill>
              <a:srgbClr val="05050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auto">
            <a:xfrm>
              <a:off x="38100" y="2700338"/>
              <a:ext cx="22225" cy="22225"/>
            </a:xfrm>
            <a:custGeom>
              <a:avLst/>
              <a:gdLst/>
              <a:ahLst/>
              <a:cxnLst>
                <a:cxn ang="0">
                  <a:pos x="44" y="69"/>
                </a:cxn>
                <a:cxn ang="0">
                  <a:pos x="57" y="63"/>
                </a:cxn>
                <a:cxn ang="0">
                  <a:pos x="65" y="53"/>
                </a:cxn>
                <a:cxn ang="0">
                  <a:pos x="70" y="40"/>
                </a:cxn>
                <a:cxn ang="0">
                  <a:pos x="69" y="26"/>
                </a:cxn>
                <a:cxn ang="0">
                  <a:pos x="67" y="20"/>
                </a:cxn>
                <a:cxn ang="0">
                  <a:pos x="63" y="14"/>
                </a:cxn>
                <a:cxn ang="0">
                  <a:pos x="58" y="9"/>
                </a:cxn>
                <a:cxn ang="0">
                  <a:pos x="53" y="5"/>
                </a:cxn>
                <a:cxn ang="0">
                  <a:pos x="47" y="2"/>
                </a:cxn>
                <a:cxn ang="0">
                  <a:pos x="39" y="0"/>
                </a:cxn>
                <a:cxn ang="0">
                  <a:pos x="33" y="0"/>
                </a:cxn>
                <a:cxn ang="0">
                  <a:pos x="26" y="1"/>
                </a:cxn>
                <a:cxn ang="0">
                  <a:pos x="13" y="7"/>
                </a:cxn>
                <a:cxn ang="0">
                  <a:pos x="5" y="17"/>
                </a:cxn>
                <a:cxn ang="0">
                  <a:pos x="0" y="31"/>
                </a:cxn>
                <a:cxn ang="0">
                  <a:pos x="1" y="45"/>
                </a:cxn>
                <a:cxn ang="0">
                  <a:pos x="3" y="52"/>
                </a:cxn>
                <a:cxn ang="0">
                  <a:pos x="7" y="57"/>
                </a:cxn>
                <a:cxn ang="0">
                  <a:pos x="12" y="62"/>
                </a:cxn>
                <a:cxn ang="0">
                  <a:pos x="17" y="66"/>
                </a:cxn>
                <a:cxn ang="0">
                  <a:pos x="23" y="69"/>
                </a:cxn>
                <a:cxn ang="0">
                  <a:pos x="31" y="71"/>
                </a:cxn>
                <a:cxn ang="0">
                  <a:pos x="37" y="71"/>
                </a:cxn>
                <a:cxn ang="0">
                  <a:pos x="44" y="69"/>
                </a:cxn>
              </a:cxnLst>
              <a:rect l="0" t="0" r="r" b="b"/>
              <a:pathLst>
                <a:path w="70" h="71">
                  <a:moveTo>
                    <a:pt x="44" y="69"/>
                  </a:moveTo>
                  <a:lnTo>
                    <a:pt x="57" y="63"/>
                  </a:lnTo>
                  <a:lnTo>
                    <a:pt x="65" y="53"/>
                  </a:lnTo>
                  <a:lnTo>
                    <a:pt x="70" y="40"/>
                  </a:lnTo>
                  <a:lnTo>
                    <a:pt x="69" y="26"/>
                  </a:lnTo>
                  <a:lnTo>
                    <a:pt x="67" y="20"/>
                  </a:lnTo>
                  <a:lnTo>
                    <a:pt x="63" y="14"/>
                  </a:lnTo>
                  <a:lnTo>
                    <a:pt x="58" y="9"/>
                  </a:lnTo>
                  <a:lnTo>
                    <a:pt x="53" y="5"/>
                  </a:lnTo>
                  <a:lnTo>
                    <a:pt x="47" y="2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1"/>
                  </a:lnTo>
                  <a:lnTo>
                    <a:pt x="13" y="7"/>
                  </a:lnTo>
                  <a:lnTo>
                    <a:pt x="5" y="17"/>
                  </a:lnTo>
                  <a:lnTo>
                    <a:pt x="0" y="31"/>
                  </a:lnTo>
                  <a:lnTo>
                    <a:pt x="1" y="45"/>
                  </a:lnTo>
                  <a:lnTo>
                    <a:pt x="3" y="52"/>
                  </a:lnTo>
                  <a:lnTo>
                    <a:pt x="7" y="57"/>
                  </a:lnTo>
                  <a:lnTo>
                    <a:pt x="12" y="62"/>
                  </a:lnTo>
                  <a:lnTo>
                    <a:pt x="17" y="66"/>
                  </a:lnTo>
                  <a:lnTo>
                    <a:pt x="23" y="69"/>
                  </a:lnTo>
                  <a:lnTo>
                    <a:pt x="31" y="71"/>
                  </a:lnTo>
                  <a:lnTo>
                    <a:pt x="37" y="71"/>
                  </a:lnTo>
                  <a:lnTo>
                    <a:pt x="44" y="69"/>
                  </a:lnTo>
                  <a:close/>
                </a:path>
              </a:pathLst>
            </a:custGeom>
            <a:solidFill>
              <a:srgbClr val="05050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auto">
            <a:xfrm>
              <a:off x="96837" y="2682876"/>
              <a:ext cx="22225" cy="22225"/>
            </a:xfrm>
            <a:custGeom>
              <a:avLst/>
              <a:gdLst/>
              <a:ahLst/>
              <a:cxnLst>
                <a:cxn ang="0">
                  <a:pos x="44" y="69"/>
                </a:cxn>
                <a:cxn ang="0">
                  <a:pos x="58" y="63"/>
                </a:cxn>
                <a:cxn ang="0">
                  <a:pos x="67" y="53"/>
                </a:cxn>
                <a:cxn ang="0">
                  <a:pos x="71" y="41"/>
                </a:cxn>
                <a:cxn ang="0">
                  <a:pos x="69" y="26"/>
                </a:cxn>
                <a:cxn ang="0">
                  <a:pos x="67" y="20"/>
                </a:cxn>
                <a:cxn ang="0">
                  <a:pos x="63" y="13"/>
                </a:cxn>
                <a:cxn ang="0">
                  <a:pos x="58" y="9"/>
                </a:cxn>
                <a:cxn ang="0">
                  <a:pos x="53" y="5"/>
                </a:cxn>
                <a:cxn ang="0">
                  <a:pos x="47" y="2"/>
                </a:cxn>
                <a:cxn ang="0">
                  <a:pos x="41" y="0"/>
                </a:cxn>
                <a:cxn ang="0">
                  <a:pos x="33" y="0"/>
                </a:cxn>
                <a:cxn ang="0">
                  <a:pos x="26" y="1"/>
                </a:cxn>
                <a:cxn ang="0">
                  <a:pos x="13" y="7"/>
                </a:cxn>
                <a:cxn ang="0">
                  <a:pos x="5" y="18"/>
                </a:cxn>
                <a:cxn ang="0">
                  <a:pos x="0" y="31"/>
                </a:cxn>
                <a:cxn ang="0">
                  <a:pos x="1" y="44"/>
                </a:cxn>
                <a:cxn ang="0">
                  <a:pos x="4" y="52"/>
                </a:cxn>
                <a:cxn ang="0">
                  <a:pos x="7" y="58"/>
                </a:cxn>
                <a:cxn ang="0">
                  <a:pos x="12" y="63"/>
                </a:cxn>
                <a:cxn ang="0">
                  <a:pos x="18" y="67"/>
                </a:cxn>
                <a:cxn ang="0">
                  <a:pos x="25" y="69"/>
                </a:cxn>
                <a:cxn ang="0">
                  <a:pos x="31" y="71"/>
                </a:cxn>
                <a:cxn ang="0">
                  <a:pos x="37" y="71"/>
                </a:cxn>
                <a:cxn ang="0">
                  <a:pos x="44" y="69"/>
                </a:cxn>
              </a:cxnLst>
              <a:rect l="0" t="0" r="r" b="b"/>
              <a:pathLst>
                <a:path w="71" h="71">
                  <a:moveTo>
                    <a:pt x="44" y="69"/>
                  </a:moveTo>
                  <a:lnTo>
                    <a:pt x="58" y="63"/>
                  </a:lnTo>
                  <a:lnTo>
                    <a:pt x="67" y="53"/>
                  </a:lnTo>
                  <a:lnTo>
                    <a:pt x="71" y="41"/>
                  </a:lnTo>
                  <a:lnTo>
                    <a:pt x="69" y="26"/>
                  </a:lnTo>
                  <a:lnTo>
                    <a:pt x="67" y="20"/>
                  </a:lnTo>
                  <a:lnTo>
                    <a:pt x="63" y="13"/>
                  </a:lnTo>
                  <a:lnTo>
                    <a:pt x="58" y="9"/>
                  </a:lnTo>
                  <a:lnTo>
                    <a:pt x="53" y="5"/>
                  </a:lnTo>
                  <a:lnTo>
                    <a:pt x="47" y="2"/>
                  </a:lnTo>
                  <a:lnTo>
                    <a:pt x="41" y="0"/>
                  </a:lnTo>
                  <a:lnTo>
                    <a:pt x="33" y="0"/>
                  </a:lnTo>
                  <a:lnTo>
                    <a:pt x="26" y="1"/>
                  </a:lnTo>
                  <a:lnTo>
                    <a:pt x="13" y="7"/>
                  </a:lnTo>
                  <a:lnTo>
                    <a:pt x="5" y="18"/>
                  </a:lnTo>
                  <a:lnTo>
                    <a:pt x="0" y="31"/>
                  </a:lnTo>
                  <a:lnTo>
                    <a:pt x="1" y="44"/>
                  </a:lnTo>
                  <a:lnTo>
                    <a:pt x="4" y="52"/>
                  </a:lnTo>
                  <a:lnTo>
                    <a:pt x="7" y="58"/>
                  </a:lnTo>
                  <a:lnTo>
                    <a:pt x="12" y="63"/>
                  </a:lnTo>
                  <a:lnTo>
                    <a:pt x="18" y="67"/>
                  </a:lnTo>
                  <a:lnTo>
                    <a:pt x="25" y="69"/>
                  </a:lnTo>
                  <a:lnTo>
                    <a:pt x="31" y="71"/>
                  </a:lnTo>
                  <a:lnTo>
                    <a:pt x="37" y="71"/>
                  </a:lnTo>
                  <a:lnTo>
                    <a:pt x="44" y="69"/>
                  </a:lnTo>
                  <a:close/>
                </a:path>
              </a:pathLst>
            </a:custGeom>
            <a:solidFill>
              <a:srgbClr val="05050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8" name="Freeform 24"/>
            <p:cNvSpPr>
              <a:spLocks/>
            </p:cNvSpPr>
            <p:nvPr/>
          </p:nvSpPr>
          <p:spPr bwMode="auto">
            <a:xfrm>
              <a:off x="-9525" y="2762251"/>
              <a:ext cx="22225" cy="22225"/>
            </a:xfrm>
            <a:custGeom>
              <a:avLst/>
              <a:gdLst/>
              <a:ahLst/>
              <a:cxnLst>
                <a:cxn ang="0">
                  <a:pos x="44" y="68"/>
                </a:cxn>
                <a:cxn ang="0">
                  <a:pos x="57" y="62"/>
                </a:cxn>
                <a:cxn ang="0">
                  <a:pos x="66" y="52"/>
                </a:cxn>
                <a:cxn ang="0">
                  <a:pos x="70" y="39"/>
                </a:cxn>
                <a:cxn ang="0">
                  <a:pos x="69" y="26"/>
                </a:cxn>
                <a:cxn ang="0">
                  <a:pos x="67" y="19"/>
                </a:cxn>
                <a:cxn ang="0">
                  <a:pos x="63" y="13"/>
                </a:cxn>
                <a:cxn ang="0">
                  <a:pos x="58" y="8"/>
                </a:cxn>
                <a:cxn ang="0">
                  <a:pos x="53" y="4"/>
                </a:cxn>
                <a:cxn ang="0">
                  <a:pos x="47" y="2"/>
                </a:cxn>
                <a:cxn ang="0">
                  <a:pos x="39" y="0"/>
                </a:cxn>
                <a:cxn ang="0">
                  <a:pos x="33" y="0"/>
                </a:cxn>
                <a:cxn ang="0">
                  <a:pos x="26" y="1"/>
                </a:cxn>
                <a:cxn ang="0">
                  <a:pos x="13" y="7"/>
                </a:cxn>
                <a:cxn ang="0">
                  <a:pos x="5" y="17"/>
                </a:cxn>
                <a:cxn ang="0">
                  <a:pos x="0" y="31"/>
                </a:cxn>
                <a:cxn ang="0">
                  <a:pos x="1" y="44"/>
                </a:cxn>
                <a:cxn ang="0">
                  <a:pos x="4" y="50"/>
                </a:cxn>
                <a:cxn ang="0">
                  <a:pos x="7" y="55"/>
                </a:cxn>
                <a:cxn ang="0">
                  <a:pos x="12" y="60"/>
                </a:cxn>
                <a:cxn ang="0">
                  <a:pos x="17" y="64"/>
                </a:cxn>
                <a:cxn ang="0">
                  <a:pos x="23" y="67"/>
                </a:cxn>
                <a:cxn ang="0">
                  <a:pos x="31" y="69"/>
                </a:cxn>
                <a:cxn ang="0">
                  <a:pos x="37" y="69"/>
                </a:cxn>
                <a:cxn ang="0">
                  <a:pos x="44" y="68"/>
                </a:cxn>
              </a:cxnLst>
              <a:rect l="0" t="0" r="r" b="b"/>
              <a:pathLst>
                <a:path w="70" h="69">
                  <a:moveTo>
                    <a:pt x="44" y="68"/>
                  </a:moveTo>
                  <a:lnTo>
                    <a:pt x="57" y="62"/>
                  </a:lnTo>
                  <a:lnTo>
                    <a:pt x="66" y="52"/>
                  </a:lnTo>
                  <a:lnTo>
                    <a:pt x="70" y="39"/>
                  </a:lnTo>
                  <a:lnTo>
                    <a:pt x="69" y="26"/>
                  </a:lnTo>
                  <a:lnTo>
                    <a:pt x="67" y="19"/>
                  </a:lnTo>
                  <a:lnTo>
                    <a:pt x="63" y="13"/>
                  </a:lnTo>
                  <a:lnTo>
                    <a:pt x="58" y="8"/>
                  </a:lnTo>
                  <a:lnTo>
                    <a:pt x="53" y="4"/>
                  </a:lnTo>
                  <a:lnTo>
                    <a:pt x="47" y="2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1"/>
                  </a:lnTo>
                  <a:lnTo>
                    <a:pt x="13" y="7"/>
                  </a:lnTo>
                  <a:lnTo>
                    <a:pt x="5" y="17"/>
                  </a:lnTo>
                  <a:lnTo>
                    <a:pt x="0" y="31"/>
                  </a:lnTo>
                  <a:lnTo>
                    <a:pt x="1" y="44"/>
                  </a:lnTo>
                  <a:lnTo>
                    <a:pt x="4" y="50"/>
                  </a:lnTo>
                  <a:lnTo>
                    <a:pt x="7" y="55"/>
                  </a:lnTo>
                  <a:lnTo>
                    <a:pt x="12" y="60"/>
                  </a:lnTo>
                  <a:lnTo>
                    <a:pt x="17" y="64"/>
                  </a:lnTo>
                  <a:lnTo>
                    <a:pt x="23" y="67"/>
                  </a:lnTo>
                  <a:lnTo>
                    <a:pt x="31" y="69"/>
                  </a:lnTo>
                  <a:lnTo>
                    <a:pt x="37" y="69"/>
                  </a:lnTo>
                  <a:lnTo>
                    <a:pt x="44" y="68"/>
                  </a:lnTo>
                  <a:close/>
                </a:path>
              </a:pathLst>
            </a:custGeom>
            <a:solidFill>
              <a:srgbClr val="05050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9" name="Freeform 25"/>
            <p:cNvSpPr>
              <a:spLocks/>
            </p:cNvSpPr>
            <p:nvPr/>
          </p:nvSpPr>
          <p:spPr bwMode="auto">
            <a:xfrm>
              <a:off x="50800" y="2746376"/>
              <a:ext cx="22225" cy="22225"/>
            </a:xfrm>
            <a:custGeom>
              <a:avLst/>
              <a:gdLst/>
              <a:ahLst/>
              <a:cxnLst>
                <a:cxn ang="0">
                  <a:pos x="45" y="70"/>
                </a:cxn>
                <a:cxn ang="0">
                  <a:pos x="59" y="64"/>
                </a:cxn>
                <a:cxn ang="0">
                  <a:pos x="67" y="54"/>
                </a:cxn>
                <a:cxn ang="0">
                  <a:pos x="71" y="40"/>
                </a:cxn>
                <a:cxn ang="0">
                  <a:pos x="70" y="26"/>
                </a:cxn>
                <a:cxn ang="0">
                  <a:pos x="67" y="20"/>
                </a:cxn>
                <a:cxn ang="0">
                  <a:pos x="64" y="14"/>
                </a:cxn>
                <a:cxn ang="0">
                  <a:pos x="59" y="9"/>
                </a:cxn>
                <a:cxn ang="0">
                  <a:pos x="54" y="5"/>
                </a:cxn>
                <a:cxn ang="0">
                  <a:pos x="47" y="3"/>
                </a:cxn>
                <a:cxn ang="0">
                  <a:pos x="41" y="0"/>
                </a:cxn>
                <a:cxn ang="0">
                  <a:pos x="34" y="0"/>
                </a:cxn>
                <a:cxn ang="0">
                  <a:pos x="26" y="2"/>
                </a:cxn>
                <a:cxn ang="0">
                  <a:pos x="14" y="8"/>
                </a:cxn>
                <a:cxn ang="0">
                  <a:pos x="5" y="18"/>
                </a:cxn>
                <a:cxn ang="0">
                  <a:pos x="0" y="31"/>
                </a:cxn>
                <a:cxn ang="0">
                  <a:pos x="2" y="45"/>
                </a:cxn>
                <a:cxn ang="0">
                  <a:pos x="4" y="51"/>
                </a:cxn>
                <a:cxn ang="0">
                  <a:pos x="8" y="57"/>
                </a:cxn>
                <a:cxn ang="0">
                  <a:pos x="13" y="62"/>
                </a:cxn>
                <a:cxn ang="0">
                  <a:pos x="19" y="66"/>
                </a:cxn>
                <a:cxn ang="0">
                  <a:pos x="25" y="69"/>
                </a:cxn>
                <a:cxn ang="0">
                  <a:pos x="31" y="71"/>
                </a:cxn>
                <a:cxn ang="0">
                  <a:pos x="37" y="71"/>
                </a:cxn>
                <a:cxn ang="0">
                  <a:pos x="45" y="70"/>
                </a:cxn>
              </a:cxnLst>
              <a:rect l="0" t="0" r="r" b="b"/>
              <a:pathLst>
                <a:path w="71" h="71">
                  <a:moveTo>
                    <a:pt x="45" y="70"/>
                  </a:moveTo>
                  <a:lnTo>
                    <a:pt x="59" y="64"/>
                  </a:lnTo>
                  <a:lnTo>
                    <a:pt x="67" y="54"/>
                  </a:lnTo>
                  <a:lnTo>
                    <a:pt x="71" y="40"/>
                  </a:lnTo>
                  <a:lnTo>
                    <a:pt x="70" y="26"/>
                  </a:lnTo>
                  <a:lnTo>
                    <a:pt x="67" y="20"/>
                  </a:lnTo>
                  <a:lnTo>
                    <a:pt x="64" y="14"/>
                  </a:lnTo>
                  <a:lnTo>
                    <a:pt x="59" y="9"/>
                  </a:lnTo>
                  <a:lnTo>
                    <a:pt x="54" y="5"/>
                  </a:lnTo>
                  <a:lnTo>
                    <a:pt x="47" y="3"/>
                  </a:lnTo>
                  <a:lnTo>
                    <a:pt x="41" y="0"/>
                  </a:lnTo>
                  <a:lnTo>
                    <a:pt x="34" y="0"/>
                  </a:lnTo>
                  <a:lnTo>
                    <a:pt x="26" y="2"/>
                  </a:lnTo>
                  <a:lnTo>
                    <a:pt x="14" y="8"/>
                  </a:lnTo>
                  <a:lnTo>
                    <a:pt x="5" y="18"/>
                  </a:lnTo>
                  <a:lnTo>
                    <a:pt x="0" y="31"/>
                  </a:lnTo>
                  <a:lnTo>
                    <a:pt x="2" y="45"/>
                  </a:lnTo>
                  <a:lnTo>
                    <a:pt x="4" y="51"/>
                  </a:lnTo>
                  <a:lnTo>
                    <a:pt x="8" y="57"/>
                  </a:lnTo>
                  <a:lnTo>
                    <a:pt x="13" y="62"/>
                  </a:lnTo>
                  <a:lnTo>
                    <a:pt x="19" y="66"/>
                  </a:lnTo>
                  <a:lnTo>
                    <a:pt x="25" y="69"/>
                  </a:lnTo>
                  <a:lnTo>
                    <a:pt x="31" y="71"/>
                  </a:lnTo>
                  <a:lnTo>
                    <a:pt x="37" y="71"/>
                  </a:lnTo>
                  <a:lnTo>
                    <a:pt x="45" y="70"/>
                  </a:lnTo>
                  <a:close/>
                </a:path>
              </a:pathLst>
            </a:custGeom>
            <a:solidFill>
              <a:srgbClr val="05050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0" name="Freeform 26"/>
            <p:cNvSpPr>
              <a:spLocks/>
            </p:cNvSpPr>
            <p:nvPr/>
          </p:nvSpPr>
          <p:spPr bwMode="auto">
            <a:xfrm>
              <a:off x="109537" y="2728913"/>
              <a:ext cx="22225" cy="23813"/>
            </a:xfrm>
            <a:custGeom>
              <a:avLst/>
              <a:gdLst/>
              <a:ahLst/>
              <a:cxnLst>
                <a:cxn ang="0">
                  <a:pos x="44" y="70"/>
                </a:cxn>
                <a:cxn ang="0">
                  <a:pos x="57" y="64"/>
                </a:cxn>
                <a:cxn ang="0">
                  <a:pos x="65" y="54"/>
                </a:cxn>
                <a:cxn ang="0">
                  <a:pos x="70" y="40"/>
                </a:cxn>
                <a:cxn ang="0">
                  <a:pos x="69" y="26"/>
                </a:cxn>
                <a:cxn ang="0">
                  <a:pos x="67" y="20"/>
                </a:cxn>
                <a:cxn ang="0">
                  <a:pos x="63" y="14"/>
                </a:cxn>
                <a:cxn ang="0">
                  <a:pos x="58" y="9"/>
                </a:cxn>
                <a:cxn ang="0">
                  <a:pos x="53" y="5"/>
                </a:cxn>
                <a:cxn ang="0">
                  <a:pos x="47" y="3"/>
                </a:cxn>
                <a:cxn ang="0">
                  <a:pos x="39" y="0"/>
                </a:cxn>
                <a:cxn ang="0">
                  <a:pos x="33" y="0"/>
                </a:cxn>
                <a:cxn ang="0">
                  <a:pos x="26" y="2"/>
                </a:cxn>
                <a:cxn ang="0">
                  <a:pos x="12" y="8"/>
                </a:cxn>
                <a:cxn ang="0">
                  <a:pos x="3" y="18"/>
                </a:cxn>
                <a:cxn ang="0">
                  <a:pos x="0" y="31"/>
                </a:cxn>
                <a:cxn ang="0">
                  <a:pos x="1" y="45"/>
                </a:cxn>
                <a:cxn ang="0">
                  <a:pos x="3" y="51"/>
                </a:cxn>
                <a:cxn ang="0">
                  <a:pos x="7" y="57"/>
                </a:cxn>
                <a:cxn ang="0">
                  <a:pos x="12" y="62"/>
                </a:cxn>
                <a:cxn ang="0">
                  <a:pos x="17" y="66"/>
                </a:cxn>
                <a:cxn ang="0">
                  <a:pos x="23" y="69"/>
                </a:cxn>
                <a:cxn ang="0">
                  <a:pos x="31" y="71"/>
                </a:cxn>
                <a:cxn ang="0">
                  <a:pos x="37" y="71"/>
                </a:cxn>
                <a:cxn ang="0">
                  <a:pos x="44" y="70"/>
                </a:cxn>
              </a:cxnLst>
              <a:rect l="0" t="0" r="r" b="b"/>
              <a:pathLst>
                <a:path w="70" h="71">
                  <a:moveTo>
                    <a:pt x="44" y="70"/>
                  </a:moveTo>
                  <a:lnTo>
                    <a:pt x="57" y="64"/>
                  </a:lnTo>
                  <a:lnTo>
                    <a:pt x="65" y="54"/>
                  </a:lnTo>
                  <a:lnTo>
                    <a:pt x="70" y="40"/>
                  </a:lnTo>
                  <a:lnTo>
                    <a:pt x="69" y="26"/>
                  </a:lnTo>
                  <a:lnTo>
                    <a:pt x="67" y="20"/>
                  </a:lnTo>
                  <a:lnTo>
                    <a:pt x="63" y="14"/>
                  </a:lnTo>
                  <a:lnTo>
                    <a:pt x="58" y="9"/>
                  </a:lnTo>
                  <a:lnTo>
                    <a:pt x="53" y="5"/>
                  </a:lnTo>
                  <a:lnTo>
                    <a:pt x="47" y="3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2"/>
                  </a:lnTo>
                  <a:lnTo>
                    <a:pt x="12" y="8"/>
                  </a:lnTo>
                  <a:lnTo>
                    <a:pt x="3" y="18"/>
                  </a:lnTo>
                  <a:lnTo>
                    <a:pt x="0" y="31"/>
                  </a:lnTo>
                  <a:lnTo>
                    <a:pt x="1" y="45"/>
                  </a:lnTo>
                  <a:lnTo>
                    <a:pt x="3" y="51"/>
                  </a:lnTo>
                  <a:lnTo>
                    <a:pt x="7" y="57"/>
                  </a:lnTo>
                  <a:lnTo>
                    <a:pt x="12" y="62"/>
                  </a:lnTo>
                  <a:lnTo>
                    <a:pt x="17" y="66"/>
                  </a:lnTo>
                  <a:lnTo>
                    <a:pt x="23" y="69"/>
                  </a:lnTo>
                  <a:lnTo>
                    <a:pt x="31" y="71"/>
                  </a:lnTo>
                  <a:lnTo>
                    <a:pt x="37" y="71"/>
                  </a:lnTo>
                  <a:lnTo>
                    <a:pt x="44" y="70"/>
                  </a:lnTo>
                  <a:close/>
                </a:path>
              </a:pathLst>
            </a:custGeom>
            <a:solidFill>
              <a:srgbClr val="05050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1" name="Freeform 27"/>
            <p:cNvSpPr>
              <a:spLocks/>
            </p:cNvSpPr>
            <p:nvPr/>
          </p:nvSpPr>
          <p:spPr bwMode="auto">
            <a:xfrm>
              <a:off x="157162" y="2667001"/>
              <a:ext cx="22225" cy="22225"/>
            </a:xfrm>
            <a:custGeom>
              <a:avLst/>
              <a:gdLst/>
              <a:ahLst/>
              <a:cxnLst>
                <a:cxn ang="0">
                  <a:pos x="44" y="69"/>
                </a:cxn>
                <a:cxn ang="0">
                  <a:pos x="57" y="63"/>
                </a:cxn>
                <a:cxn ang="0">
                  <a:pos x="65" y="52"/>
                </a:cxn>
                <a:cxn ang="0">
                  <a:pos x="70" y="40"/>
                </a:cxn>
                <a:cxn ang="0">
                  <a:pos x="69" y="25"/>
                </a:cxn>
                <a:cxn ang="0">
                  <a:pos x="67" y="19"/>
                </a:cxn>
                <a:cxn ang="0">
                  <a:pos x="63" y="12"/>
                </a:cxn>
                <a:cxn ang="0">
                  <a:pos x="58" y="7"/>
                </a:cxn>
                <a:cxn ang="0">
                  <a:pos x="53" y="4"/>
                </a:cxn>
                <a:cxn ang="0">
                  <a:pos x="47" y="1"/>
                </a:cxn>
                <a:cxn ang="0">
                  <a:pos x="39" y="0"/>
                </a:cxn>
                <a:cxn ang="0">
                  <a:pos x="33" y="0"/>
                </a:cxn>
                <a:cxn ang="0">
                  <a:pos x="26" y="1"/>
                </a:cxn>
                <a:cxn ang="0">
                  <a:pos x="12" y="7"/>
                </a:cxn>
                <a:cxn ang="0">
                  <a:pos x="3" y="17"/>
                </a:cxn>
                <a:cxn ang="0">
                  <a:pos x="0" y="30"/>
                </a:cxn>
                <a:cxn ang="0">
                  <a:pos x="1" y="45"/>
                </a:cxn>
                <a:cxn ang="0">
                  <a:pos x="3" y="51"/>
                </a:cxn>
                <a:cxn ang="0">
                  <a:pos x="7" y="57"/>
                </a:cxn>
                <a:cxn ang="0">
                  <a:pos x="12" y="62"/>
                </a:cxn>
                <a:cxn ang="0">
                  <a:pos x="17" y="66"/>
                </a:cxn>
                <a:cxn ang="0">
                  <a:pos x="23" y="68"/>
                </a:cxn>
                <a:cxn ang="0">
                  <a:pos x="31" y="71"/>
                </a:cxn>
                <a:cxn ang="0">
                  <a:pos x="37" y="71"/>
                </a:cxn>
                <a:cxn ang="0">
                  <a:pos x="44" y="69"/>
                </a:cxn>
              </a:cxnLst>
              <a:rect l="0" t="0" r="r" b="b"/>
              <a:pathLst>
                <a:path w="70" h="71">
                  <a:moveTo>
                    <a:pt x="44" y="69"/>
                  </a:moveTo>
                  <a:lnTo>
                    <a:pt x="57" y="63"/>
                  </a:lnTo>
                  <a:lnTo>
                    <a:pt x="65" y="52"/>
                  </a:lnTo>
                  <a:lnTo>
                    <a:pt x="70" y="40"/>
                  </a:lnTo>
                  <a:lnTo>
                    <a:pt x="69" y="25"/>
                  </a:lnTo>
                  <a:lnTo>
                    <a:pt x="67" y="19"/>
                  </a:lnTo>
                  <a:lnTo>
                    <a:pt x="63" y="12"/>
                  </a:lnTo>
                  <a:lnTo>
                    <a:pt x="58" y="7"/>
                  </a:lnTo>
                  <a:lnTo>
                    <a:pt x="53" y="4"/>
                  </a:lnTo>
                  <a:lnTo>
                    <a:pt x="47" y="1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1"/>
                  </a:lnTo>
                  <a:lnTo>
                    <a:pt x="12" y="7"/>
                  </a:lnTo>
                  <a:lnTo>
                    <a:pt x="3" y="17"/>
                  </a:lnTo>
                  <a:lnTo>
                    <a:pt x="0" y="30"/>
                  </a:lnTo>
                  <a:lnTo>
                    <a:pt x="1" y="45"/>
                  </a:lnTo>
                  <a:lnTo>
                    <a:pt x="3" y="51"/>
                  </a:lnTo>
                  <a:lnTo>
                    <a:pt x="7" y="57"/>
                  </a:lnTo>
                  <a:lnTo>
                    <a:pt x="12" y="62"/>
                  </a:lnTo>
                  <a:lnTo>
                    <a:pt x="17" y="66"/>
                  </a:lnTo>
                  <a:lnTo>
                    <a:pt x="23" y="68"/>
                  </a:lnTo>
                  <a:lnTo>
                    <a:pt x="31" y="71"/>
                  </a:lnTo>
                  <a:lnTo>
                    <a:pt x="37" y="71"/>
                  </a:lnTo>
                  <a:lnTo>
                    <a:pt x="44" y="69"/>
                  </a:lnTo>
                  <a:close/>
                </a:path>
              </a:pathLst>
            </a:custGeom>
            <a:solidFill>
              <a:srgbClr val="05050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2" name="Freeform 28"/>
            <p:cNvSpPr>
              <a:spLocks/>
            </p:cNvSpPr>
            <p:nvPr/>
          </p:nvSpPr>
          <p:spPr bwMode="auto">
            <a:xfrm>
              <a:off x="217487" y="2651126"/>
              <a:ext cx="22225" cy="22225"/>
            </a:xfrm>
            <a:custGeom>
              <a:avLst/>
              <a:gdLst/>
              <a:ahLst/>
              <a:cxnLst>
                <a:cxn ang="0">
                  <a:pos x="45" y="69"/>
                </a:cxn>
                <a:cxn ang="0">
                  <a:pos x="57" y="63"/>
                </a:cxn>
                <a:cxn ang="0">
                  <a:pos x="66" y="53"/>
                </a:cxn>
                <a:cxn ang="0">
                  <a:pos x="71" y="40"/>
                </a:cxn>
                <a:cxn ang="0">
                  <a:pos x="69" y="26"/>
                </a:cxn>
                <a:cxn ang="0">
                  <a:pos x="67" y="18"/>
                </a:cxn>
                <a:cxn ang="0">
                  <a:pos x="63" y="12"/>
                </a:cxn>
                <a:cxn ang="0">
                  <a:pos x="58" y="7"/>
                </a:cxn>
                <a:cxn ang="0">
                  <a:pos x="53" y="4"/>
                </a:cxn>
                <a:cxn ang="0">
                  <a:pos x="47" y="1"/>
                </a:cxn>
                <a:cxn ang="0">
                  <a:pos x="40" y="0"/>
                </a:cxn>
                <a:cxn ang="0">
                  <a:pos x="33" y="0"/>
                </a:cxn>
                <a:cxn ang="0">
                  <a:pos x="26" y="1"/>
                </a:cxn>
                <a:cxn ang="0">
                  <a:pos x="14" y="7"/>
                </a:cxn>
                <a:cxn ang="0">
                  <a:pos x="5" y="17"/>
                </a:cxn>
                <a:cxn ang="0">
                  <a:pos x="0" y="31"/>
                </a:cxn>
                <a:cxn ang="0">
                  <a:pos x="1" y="44"/>
                </a:cxn>
                <a:cxn ang="0">
                  <a:pos x="4" y="51"/>
                </a:cxn>
                <a:cxn ang="0">
                  <a:pos x="7" y="57"/>
                </a:cxn>
                <a:cxn ang="0">
                  <a:pos x="12" y="62"/>
                </a:cxn>
                <a:cxn ang="0">
                  <a:pos x="17" y="66"/>
                </a:cxn>
                <a:cxn ang="0">
                  <a:pos x="24" y="68"/>
                </a:cxn>
                <a:cxn ang="0">
                  <a:pos x="31" y="71"/>
                </a:cxn>
                <a:cxn ang="0">
                  <a:pos x="37" y="71"/>
                </a:cxn>
                <a:cxn ang="0">
                  <a:pos x="45" y="69"/>
                </a:cxn>
              </a:cxnLst>
              <a:rect l="0" t="0" r="r" b="b"/>
              <a:pathLst>
                <a:path w="71" h="71">
                  <a:moveTo>
                    <a:pt x="45" y="69"/>
                  </a:moveTo>
                  <a:lnTo>
                    <a:pt x="57" y="63"/>
                  </a:lnTo>
                  <a:lnTo>
                    <a:pt x="66" y="53"/>
                  </a:lnTo>
                  <a:lnTo>
                    <a:pt x="71" y="40"/>
                  </a:lnTo>
                  <a:lnTo>
                    <a:pt x="69" y="26"/>
                  </a:lnTo>
                  <a:lnTo>
                    <a:pt x="67" y="18"/>
                  </a:lnTo>
                  <a:lnTo>
                    <a:pt x="63" y="12"/>
                  </a:lnTo>
                  <a:lnTo>
                    <a:pt x="58" y="7"/>
                  </a:lnTo>
                  <a:lnTo>
                    <a:pt x="53" y="4"/>
                  </a:lnTo>
                  <a:lnTo>
                    <a:pt x="47" y="1"/>
                  </a:lnTo>
                  <a:lnTo>
                    <a:pt x="40" y="0"/>
                  </a:lnTo>
                  <a:lnTo>
                    <a:pt x="33" y="0"/>
                  </a:lnTo>
                  <a:lnTo>
                    <a:pt x="26" y="1"/>
                  </a:lnTo>
                  <a:lnTo>
                    <a:pt x="14" y="7"/>
                  </a:lnTo>
                  <a:lnTo>
                    <a:pt x="5" y="17"/>
                  </a:lnTo>
                  <a:lnTo>
                    <a:pt x="0" y="31"/>
                  </a:lnTo>
                  <a:lnTo>
                    <a:pt x="1" y="44"/>
                  </a:lnTo>
                  <a:lnTo>
                    <a:pt x="4" y="51"/>
                  </a:lnTo>
                  <a:lnTo>
                    <a:pt x="7" y="57"/>
                  </a:lnTo>
                  <a:lnTo>
                    <a:pt x="12" y="62"/>
                  </a:lnTo>
                  <a:lnTo>
                    <a:pt x="17" y="66"/>
                  </a:lnTo>
                  <a:lnTo>
                    <a:pt x="24" y="68"/>
                  </a:lnTo>
                  <a:lnTo>
                    <a:pt x="31" y="71"/>
                  </a:lnTo>
                  <a:lnTo>
                    <a:pt x="37" y="71"/>
                  </a:lnTo>
                  <a:lnTo>
                    <a:pt x="45" y="69"/>
                  </a:lnTo>
                  <a:close/>
                </a:path>
              </a:pathLst>
            </a:custGeom>
            <a:solidFill>
              <a:srgbClr val="05050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3" name="Freeform 29"/>
            <p:cNvSpPr>
              <a:spLocks/>
            </p:cNvSpPr>
            <p:nvPr/>
          </p:nvSpPr>
          <p:spPr bwMode="auto">
            <a:xfrm>
              <a:off x="-39688" y="3119438"/>
              <a:ext cx="22225" cy="23813"/>
            </a:xfrm>
            <a:custGeom>
              <a:avLst/>
              <a:gdLst/>
              <a:ahLst/>
              <a:cxnLst>
                <a:cxn ang="0">
                  <a:pos x="45" y="70"/>
                </a:cxn>
                <a:cxn ang="0">
                  <a:pos x="57" y="63"/>
                </a:cxn>
                <a:cxn ang="0">
                  <a:pos x="66" y="52"/>
                </a:cxn>
                <a:cxn ang="0">
                  <a:pos x="71" y="40"/>
                </a:cxn>
                <a:cxn ang="0">
                  <a:pos x="70" y="26"/>
                </a:cxn>
                <a:cxn ang="0">
                  <a:pos x="67" y="19"/>
                </a:cxn>
                <a:cxn ang="0">
                  <a:pos x="63" y="12"/>
                </a:cxn>
                <a:cxn ang="0">
                  <a:pos x="58" y="8"/>
                </a:cxn>
                <a:cxn ang="0">
                  <a:pos x="53" y="4"/>
                </a:cxn>
                <a:cxn ang="0">
                  <a:pos x="47" y="1"/>
                </a:cxn>
                <a:cxn ang="0">
                  <a:pos x="40" y="0"/>
                </a:cxn>
                <a:cxn ang="0">
                  <a:pos x="34" y="0"/>
                </a:cxn>
                <a:cxn ang="0">
                  <a:pos x="26" y="1"/>
                </a:cxn>
                <a:cxn ang="0">
                  <a:pos x="12" y="8"/>
                </a:cxn>
                <a:cxn ang="0">
                  <a:pos x="4" y="17"/>
                </a:cxn>
                <a:cxn ang="0">
                  <a:pos x="0" y="31"/>
                </a:cxn>
                <a:cxn ang="0">
                  <a:pos x="1" y="45"/>
                </a:cxn>
                <a:cxn ang="0">
                  <a:pos x="4" y="51"/>
                </a:cxn>
                <a:cxn ang="0">
                  <a:pos x="8" y="57"/>
                </a:cxn>
                <a:cxn ang="0">
                  <a:pos x="12" y="62"/>
                </a:cxn>
                <a:cxn ang="0">
                  <a:pos x="17" y="66"/>
                </a:cxn>
                <a:cxn ang="0">
                  <a:pos x="24" y="68"/>
                </a:cxn>
                <a:cxn ang="0">
                  <a:pos x="31" y="71"/>
                </a:cxn>
                <a:cxn ang="0">
                  <a:pos x="37" y="71"/>
                </a:cxn>
                <a:cxn ang="0">
                  <a:pos x="45" y="70"/>
                </a:cxn>
              </a:cxnLst>
              <a:rect l="0" t="0" r="r" b="b"/>
              <a:pathLst>
                <a:path w="71" h="71">
                  <a:moveTo>
                    <a:pt x="45" y="70"/>
                  </a:moveTo>
                  <a:lnTo>
                    <a:pt x="57" y="63"/>
                  </a:lnTo>
                  <a:lnTo>
                    <a:pt x="66" y="52"/>
                  </a:lnTo>
                  <a:lnTo>
                    <a:pt x="71" y="40"/>
                  </a:lnTo>
                  <a:lnTo>
                    <a:pt x="70" y="26"/>
                  </a:lnTo>
                  <a:lnTo>
                    <a:pt x="67" y="19"/>
                  </a:lnTo>
                  <a:lnTo>
                    <a:pt x="63" y="12"/>
                  </a:lnTo>
                  <a:lnTo>
                    <a:pt x="58" y="8"/>
                  </a:lnTo>
                  <a:lnTo>
                    <a:pt x="53" y="4"/>
                  </a:lnTo>
                  <a:lnTo>
                    <a:pt x="47" y="1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26" y="1"/>
                  </a:lnTo>
                  <a:lnTo>
                    <a:pt x="12" y="8"/>
                  </a:lnTo>
                  <a:lnTo>
                    <a:pt x="4" y="17"/>
                  </a:lnTo>
                  <a:lnTo>
                    <a:pt x="0" y="31"/>
                  </a:lnTo>
                  <a:lnTo>
                    <a:pt x="1" y="45"/>
                  </a:lnTo>
                  <a:lnTo>
                    <a:pt x="4" y="51"/>
                  </a:lnTo>
                  <a:lnTo>
                    <a:pt x="8" y="57"/>
                  </a:lnTo>
                  <a:lnTo>
                    <a:pt x="12" y="62"/>
                  </a:lnTo>
                  <a:lnTo>
                    <a:pt x="17" y="66"/>
                  </a:lnTo>
                  <a:lnTo>
                    <a:pt x="24" y="68"/>
                  </a:lnTo>
                  <a:lnTo>
                    <a:pt x="31" y="71"/>
                  </a:lnTo>
                  <a:lnTo>
                    <a:pt x="37" y="71"/>
                  </a:lnTo>
                  <a:lnTo>
                    <a:pt x="45" y="70"/>
                  </a:lnTo>
                  <a:close/>
                </a:path>
              </a:pathLst>
            </a:custGeom>
            <a:solidFill>
              <a:srgbClr val="05050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4" name="Freeform 30"/>
            <p:cNvSpPr>
              <a:spLocks/>
            </p:cNvSpPr>
            <p:nvPr/>
          </p:nvSpPr>
          <p:spPr bwMode="auto">
            <a:xfrm>
              <a:off x="19050" y="3103563"/>
              <a:ext cx="22225" cy="22225"/>
            </a:xfrm>
            <a:custGeom>
              <a:avLst/>
              <a:gdLst/>
              <a:ahLst/>
              <a:cxnLst>
                <a:cxn ang="0">
                  <a:pos x="44" y="69"/>
                </a:cxn>
                <a:cxn ang="0">
                  <a:pos x="57" y="63"/>
                </a:cxn>
                <a:cxn ang="0">
                  <a:pos x="65" y="53"/>
                </a:cxn>
                <a:cxn ang="0">
                  <a:pos x="70" y="40"/>
                </a:cxn>
                <a:cxn ang="0">
                  <a:pos x="69" y="26"/>
                </a:cxn>
                <a:cxn ang="0">
                  <a:pos x="67" y="20"/>
                </a:cxn>
                <a:cxn ang="0">
                  <a:pos x="63" y="14"/>
                </a:cxn>
                <a:cxn ang="0">
                  <a:pos x="58" y="9"/>
                </a:cxn>
                <a:cxn ang="0">
                  <a:pos x="53" y="5"/>
                </a:cxn>
                <a:cxn ang="0">
                  <a:pos x="47" y="2"/>
                </a:cxn>
                <a:cxn ang="0">
                  <a:pos x="39" y="0"/>
                </a:cxn>
                <a:cxn ang="0">
                  <a:pos x="33" y="0"/>
                </a:cxn>
                <a:cxn ang="0">
                  <a:pos x="26" y="1"/>
                </a:cxn>
                <a:cxn ang="0">
                  <a:pos x="13" y="7"/>
                </a:cxn>
                <a:cxn ang="0">
                  <a:pos x="5" y="17"/>
                </a:cxn>
                <a:cxn ang="0">
                  <a:pos x="0" y="31"/>
                </a:cxn>
                <a:cxn ang="0">
                  <a:pos x="1" y="45"/>
                </a:cxn>
                <a:cxn ang="0">
                  <a:pos x="3" y="51"/>
                </a:cxn>
                <a:cxn ang="0">
                  <a:pos x="7" y="57"/>
                </a:cxn>
                <a:cxn ang="0">
                  <a:pos x="12" y="62"/>
                </a:cxn>
                <a:cxn ang="0">
                  <a:pos x="17" y="66"/>
                </a:cxn>
                <a:cxn ang="0">
                  <a:pos x="23" y="68"/>
                </a:cxn>
                <a:cxn ang="0">
                  <a:pos x="31" y="71"/>
                </a:cxn>
                <a:cxn ang="0">
                  <a:pos x="37" y="71"/>
                </a:cxn>
                <a:cxn ang="0">
                  <a:pos x="44" y="69"/>
                </a:cxn>
              </a:cxnLst>
              <a:rect l="0" t="0" r="r" b="b"/>
              <a:pathLst>
                <a:path w="70" h="71">
                  <a:moveTo>
                    <a:pt x="44" y="69"/>
                  </a:moveTo>
                  <a:lnTo>
                    <a:pt x="57" y="63"/>
                  </a:lnTo>
                  <a:lnTo>
                    <a:pt x="65" y="53"/>
                  </a:lnTo>
                  <a:lnTo>
                    <a:pt x="70" y="40"/>
                  </a:lnTo>
                  <a:lnTo>
                    <a:pt x="69" y="26"/>
                  </a:lnTo>
                  <a:lnTo>
                    <a:pt x="67" y="20"/>
                  </a:lnTo>
                  <a:lnTo>
                    <a:pt x="63" y="14"/>
                  </a:lnTo>
                  <a:lnTo>
                    <a:pt x="58" y="9"/>
                  </a:lnTo>
                  <a:lnTo>
                    <a:pt x="53" y="5"/>
                  </a:lnTo>
                  <a:lnTo>
                    <a:pt x="47" y="2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1"/>
                  </a:lnTo>
                  <a:lnTo>
                    <a:pt x="13" y="7"/>
                  </a:lnTo>
                  <a:lnTo>
                    <a:pt x="5" y="17"/>
                  </a:lnTo>
                  <a:lnTo>
                    <a:pt x="0" y="31"/>
                  </a:lnTo>
                  <a:lnTo>
                    <a:pt x="1" y="45"/>
                  </a:lnTo>
                  <a:lnTo>
                    <a:pt x="3" y="51"/>
                  </a:lnTo>
                  <a:lnTo>
                    <a:pt x="7" y="57"/>
                  </a:lnTo>
                  <a:lnTo>
                    <a:pt x="12" y="62"/>
                  </a:lnTo>
                  <a:lnTo>
                    <a:pt x="17" y="66"/>
                  </a:lnTo>
                  <a:lnTo>
                    <a:pt x="23" y="68"/>
                  </a:lnTo>
                  <a:lnTo>
                    <a:pt x="31" y="71"/>
                  </a:lnTo>
                  <a:lnTo>
                    <a:pt x="37" y="71"/>
                  </a:lnTo>
                  <a:lnTo>
                    <a:pt x="44" y="69"/>
                  </a:lnTo>
                  <a:close/>
                </a:path>
              </a:pathLst>
            </a:custGeom>
            <a:solidFill>
              <a:srgbClr val="05050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5" name="Freeform 31"/>
            <p:cNvSpPr>
              <a:spLocks/>
            </p:cNvSpPr>
            <p:nvPr/>
          </p:nvSpPr>
          <p:spPr bwMode="auto">
            <a:xfrm>
              <a:off x="79375" y="3087688"/>
              <a:ext cx="22225" cy="22225"/>
            </a:xfrm>
            <a:custGeom>
              <a:avLst/>
              <a:gdLst/>
              <a:ahLst/>
              <a:cxnLst>
                <a:cxn ang="0">
                  <a:pos x="43" y="69"/>
                </a:cxn>
                <a:cxn ang="0">
                  <a:pos x="57" y="63"/>
                </a:cxn>
                <a:cxn ang="0">
                  <a:pos x="66" y="53"/>
                </a:cxn>
                <a:cxn ang="0">
                  <a:pos x="69" y="40"/>
                </a:cxn>
                <a:cxn ang="0">
                  <a:pos x="68" y="26"/>
                </a:cxn>
                <a:cxn ang="0">
                  <a:pos x="66" y="20"/>
                </a:cxn>
                <a:cxn ang="0">
                  <a:pos x="62" y="13"/>
                </a:cxn>
                <a:cxn ang="0">
                  <a:pos x="57" y="9"/>
                </a:cxn>
                <a:cxn ang="0">
                  <a:pos x="52" y="5"/>
                </a:cxn>
                <a:cxn ang="0">
                  <a:pos x="46" y="2"/>
                </a:cxn>
                <a:cxn ang="0">
                  <a:pos x="38" y="0"/>
                </a:cxn>
                <a:cxn ang="0">
                  <a:pos x="32" y="0"/>
                </a:cxn>
                <a:cxn ang="0">
                  <a:pos x="25" y="1"/>
                </a:cxn>
                <a:cxn ang="0">
                  <a:pos x="12" y="7"/>
                </a:cxn>
                <a:cxn ang="0">
                  <a:pos x="4" y="17"/>
                </a:cxn>
                <a:cxn ang="0">
                  <a:pos x="0" y="31"/>
                </a:cxn>
                <a:cxn ang="0">
                  <a:pos x="1" y="45"/>
                </a:cxn>
                <a:cxn ang="0">
                  <a:pos x="4" y="51"/>
                </a:cxn>
                <a:cxn ang="0">
                  <a:pos x="6" y="57"/>
                </a:cxn>
                <a:cxn ang="0">
                  <a:pos x="11" y="62"/>
                </a:cxn>
                <a:cxn ang="0">
                  <a:pos x="17" y="66"/>
                </a:cxn>
                <a:cxn ang="0">
                  <a:pos x="22" y="68"/>
                </a:cxn>
                <a:cxn ang="0">
                  <a:pos x="30" y="71"/>
                </a:cxn>
                <a:cxn ang="0">
                  <a:pos x="36" y="71"/>
                </a:cxn>
                <a:cxn ang="0">
                  <a:pos x="43" y="69"/>
                </a:cxn>
              </a:cxnLst>
              <a:rect l="0" t="0" r="r" b="b"/>
              <a:pathLst>
                <a:path w="69" h="71">
                  <a:moveTo>
                    <a:pt x="43" y="69"/>
                  </a:moveTo>
                  <a:lnTo>
                    <a:pt x="57" y="63"/>
                  </a:lnTo>
                  <a:lnTo>
                    <a:pt x="66" y="53"/>
                  </a:lnTo>
                  <a:lnTo>
                    <a:pt x="69" y="40"/>
                  </a:lnTo>
                  <a:lnTo>
                    <a:pt x="68" y="26"/>
                  </a:lnTo>
                  <a:lnTo>
                    <a:pt x="66" y="20"/>
                  </a:lnTo>
                  <a:lnTo>
                    <a:pt x="62" y="13"/>
                  </a:lnTo>
                  <a:lnTo>
                    <a:pt x="57" y="9"/>
                  </a:lnTo>
                  <a:lnTo>
                    <a:pt x="52" y="5"/>
                  </a:lnTo>
                  <a:lnTo>
                    <a:pt x="46" y="2"/>
                  </a:lnTo>
                  <a:lnTo>
                    <a:pt x="38" y="0"/>
                  </a:lnTo>
                  <a:lnTo>
                    <a:pt x="32" y="0"/>
                  </a:lnTo>
                  <a:lnTo>
                    <a:pt x="25" y="1"/>
                  </a:lnTo>
                  <a:lnTo>
                    <a:pt x="12" y="7"/>
                  </a:lnTo>
                  <a:lnTo>
                    <a:pt x="4" y="17"/>
                  </a:lnTo>
                  <a:lnTo>
                    <a:pt x="0" y="31"/>
                  </a:lnTo>
                  <a:lnTo>
                    <a:pt x="1" y="45"/>
                  </a:lnTo>
                  <a:lnTo>
                    <a:pt x="4" y="51"/>
                  </a:lnTo>
                  <a:lnTo>
                    <a:pt x="6" y="57"/>
                  </a:lnTo>
                  <a:lnTo>
                    <a:pt x="11" y="62"/>
                  </a:lnTo>
                  <a:lnTo>
                    <a:pt x="17" y="66"/>
                  </a:lnTo>
                  <a:lnTo>
                    <a:pt x="22" y="68"/>
                  </a:lnTo>
                  <a:lnTo>
                    <a:pt x="30" y="71"/>
                  </a:lnTo>
                  <a:lnTo>
                    <a:pt x="36" y="71"/>
                  </a:lnTo>
                  <a:lnTo>
                    <a:pt x="43" y="69"/>
                  </a:lnTo>
                  <a:close/>
                </a:path>
              </a:pathLst>
            </a:custGeom>
            <a:solidFill>
              <a:srgbClr val="05050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6" name="Freeform 32"/>
            <p:cNvSpPr>
              <a:spLocks/>
            </p:cNvSpPr>
            <p:nvPr/>
          </p:nvSpPr>
          <p:spPr bwMode="auto">
            <a:xfrm>
              <a:off x="139700" y="3070226"/>
              <a:ext cx="22225" cy="22225"/>
            </a:xfrm>
            <a:custGeom>
              <a:avLst/>
              <a:gdLst/>
              <a:ahLst/>
              <a:cxnLst>
                <a:cxn ang="0">
                  <a:pos x="44" y="69"/>
                </a:cxn>
                <a:cxn ang="0">
                  <a:pos x="57" y="63"/>
                </a:cxn>
                <a:cxn ang="0">
                  <a:pos x="65" y="53"/>
                </a:cxn>
                <a:cxn ang="0">
                  <a:pos x="70" y="39"/>
                </a:cxn>
                <a:cxn ang="0">
                  <a:pos x="69" y="26"/>
                </a:cxn>
                <a:cxn ang="0">
                  <a:pos x="66" y="20"/>
                </a:cxn>
                <a:cxn ang="0">
                  <a:pos x="63" y="13"/>
                </a:cxn>
                <a:cxn ang="0">
                  <a:pos x="58" y="8"/>
                </a:cxn>
                <a:cxn ang="0">
                  <a:pos x="53" y="5"/>
                </a:cxn>
                <a:cxn ang="0">
                  <a:pos x="47" y="2"/>
                </a:cxn>
                <a:cxn ang="0">
                  <a:pos x="39" y="0"/>
                </a:cxn>
                <a:cxn ang="0">
                  <a:pos x="33" y="0"/>
                </a:cxn>
                <a:cxn ang="0">
                  <a:pos x="26" y="1"/>
                </a:cxn>
                <a:cxn ang="0">
                  <a:pos x="12" y="7"/>
                </a:cxn>
                <a:cxn ang="0">
                  <a:pos x="3" y="17"/>
                </a:cxn>
                <a:cxn ang="0">
                  <a:pos x="0" y="31"/>
                </a:cxn>
                <a:cxn ang="0">
                  <a:pos x="1" y="44"/>
                </a:cxn>
                <a:cxn ang="0">
                  <a:pos x="3" y="51"/>
                </a:cxn>
                <a:cxn ang="0">
                  <a:pos x="7" y="57"/>
                </a:cxn>
                <a:cxn ang="0">
                  <a:pos x="12" y="62"/>
                </a:cxn>
                <a:cxn ang="0">
                  <a:pos x="17" y="65"/>
                </a:cxn>
                <a:cxn ang="0">
                  <a:pos x="23" y="68"/>
                </a:cxn>
                <a:cxn ang="0">
                  <a:pos x="31" y="70"/>
                </a:cxn>
                <a:cxn ang="0">
                  <a:pos x="37" y="70"/>
                </a:cxn>
                <a:cxn ang="0">
                  <a:pos x="44" y="69"/>
                </a:cxn>
              </a:cxnLst>
              <a:rect l="0" t="0" r="r" b="b"/>
              <a:pathLst>
                <a:path w="70" h="70">
                  <a:moveTo>
                    <a:pt x="44" y="69"/>
                  </a:moveTo>
                  <a:lnTo>
                    <a:pt x="57" y="63"/>
                  </a:lnTo>
                  <a:lnTo>
                    <a:pt x="65" y="53"/>
                  </a:lnTo>
                  <a:lnTo>
                    <a:pt x="70" y="39"/>
                  </a:lnTo>
                  <a:lnTo>
                    <a:pt x="69" y="26"/>
                  </a:lnTo>
                  <a:lnTo>
                    <a:pt x="66" y="20"/>
                  </a:lnTo>
                  <a:lnTo>
                    <a:pt x="63" y="13"/>
                  </a:lnTo>
                  <a:lnTo>
                    <a:pt x="58" y="8"/>
                  </a:lnTo>
                  <a:lnTo>
                    <a:pt x="53" y="5"/>
                  </a:lnTo>
                  <a:lnTo>
                    <a:pt x="47" y="2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1"/>
                  </a:lnTo>
                  <a:lnTo>
                    <a:pt x="12" y="7"/>
                  </a:lnTo>
                  <a:lnTo>
                    <a:pt x="3" y="17"/>
                  </a:lnTo>
                  <a:lnTo>
                    <a:pt x="0" y="31"/>
                  </a:lnTo>
                  <a:lnTo>
                    <a:pt x="1" y="44"/>
                  </a:lnTo>
                  <a:lnTo>
                    <a:pt x="3" y="51"/>
                  </a:lnTo>
                  <a:lnTo>
                    <a:pt x="7" y="57"/>
                  </a:lnTo>
                  <a:lnTo>
                    <a:pt x="12" y="62"/>
                  </a:lnTo>
                  <a:lnTo>
                    <a:pt x="17" y="65"/>
                  </a:lnTo>
                  <a:lnTo>
                    <a:pt x="23" y="68"/>
                  </a:lnTo>
                  <a:lnTo>
                    <a:pt x="31" y="70"/>
                  </a:lnTo>
                  <a:lnTo>
                    <a:pt x="37" y="70"/>
                  </a:lnTo>
                  <a:lnTo>
                    <a:pt x="44" y="69"/>
                  </a:lnTo>
                  <a:close/>
                </a:path>
              </a:pathLst>
            </a:custGeom>
            <a:solidFill>
              <a:srgbClr val="05050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7" name="Freeform 33"/>
            <p:cNvSpPr>
              <a:spLocks/>
            </p:cNvSpPr>
            <p:nvPr/>
          </p:nvSpPr>
          <p:spPr bwMode="auto">
            <a:xfrm>
              <a:off x="198437" y="3054351"/>
              <a:ext cx="23813" cy="22225"/>
            </a:xfrm>
            <a:custGeom>
              <a:avLst/>
              <a:gdLst/>
              <a:ahLst/>
              <a:cxnLst>
                <a:cxn ang="0">
                  <a:pos x="45" y="69"/>
                </a:cxn>
                <a:cxn ang="0">
                  <a:pos x="57" y="63"/>
                </a:cxn>
                <a:cxn ang="0">
                  <a:pos x="66" y="53"/>
                </a:cxn>
                <a:cxn ang="0">
                  <a:pos x="71" y="39"/>
                </a:cxn>
                <a:cxn ang="0">
                  <a:pos x="69" y="26"/>
                </a:cxn>
                <a:cxn ang="0">
                  <a:pos x="67" y="19"/>
                </a:cxn>
                <a:cxn ang="0">
                  <a:pos x="63" y="13"/>
                </a:cxn>
                <a:cxn ang="0">
                  <a:pos x="58" y="8"/>
                </a:cxn>
                <a:cxn ang="0">
                  <a:pos x="53" y="5"/>
                </a:cxn>
                <a:cxn ang="0">
                  <a:pos x="47" y="2"/>
                </a:cxn>
                <a:cxn ang="0">
                  <a:pos x="40" y="0"/>
                </a:cxn>
                <a:cxn ang="0">
                  <a:pos x="33" y="0"/>
                </a:cxn>
                <a:cxn ang="0">
                  <a:pos x="26" y="1"/>
                </a:cxn>
                <a:cxn ang="0">
                  <a:pos x="14" y="7"/>
                </a:cxn>
                <a:cxn ang="0">
                  <a:pos x="5" y="17"/>
                </a:cxn>
                <a:cxn ang="0">
                  <a:pos x="0" y="31"/>
                </a:cxn>
                <a:cxn ang="0">
                  <a:pos x="1" y="44"/>
                </a:cxn>
                <a:cxn ang="0">
                  <a:pos x="4" y="52"/>
                </a:cxn>
                <a:cxn ang="0">
                  <a:pos x="7" y="58"/>
                </a:cxn>
                <a:cxn ang="0">
                  <a:pos x="12" y="63"/>
                </a:cxn>
                <a:cxn ang="0">
                  <a:pos x="17" y="67"/>
                </a:cxn>
                <a:cxn ang="0">
                  <a:pos x="24" y="69"/>
                </a:cxn>
                <a:cxn ang="0">
                  <a:pos x="31" y="70"/>
                </a:cxn>
                <a:cxn ang="0">
                  <a:pos x="37" y="70"/>
                </a:cxn>
                <a:cxn ang="0">
                  <a:pos x="45" y="69"/>
                </a:cxn>
              </a:cxnLst>
              <a:rect l="0" t="0" r="r" b="b"/>
              <a:pathLst>
                <a:path w="71" h="70">
                  <a:moveTo>
                    <a:pt x="45" y="69"/>
                  </a:moveTo>
                  <a:lnTo>
                    <a:pt x="57" y="63"/>
                  </a:lnTo>
                  <a:lnTo>
                    <a:pt x="66" y="53"/>
                  </a:lnTo>
                  <a:lnTo>
                    <a:pt x="71" y="39"/>
                  </a:lnTo>
                  <a:lnTo>
                    <a:pt x="69" y="26"/>
                  </a:lnTo>
                  <a:lnTo>
                    <a:pt x="67" y="19"/>
                  </a:lnTo>
                  <a:lnTo>
                    <a:pt x="63" y="13"/>
                  </a:lnTo>
                  <a:lnTo>
                    <a:pt x="58" y="8"/>
                  </a:lnTo>
                  <a:lnTo>
                    <a:pt x="53" y="5"/>
                  </a:lnTo>
                  <a:lnTo>
                    <a:pt x="47" y="2"/>
                  </a:lnTo>
                  <a:lnTo>
                    <a:pt x="40" y="0"/>
                  </a:lnTo>
                  <a:lnTo>
                    <a:pt x="33" y="0"/>
                  </a:lnTo>
                  <a:lnTo>
                    <a:pt x="26" y="1"/>
                  </a:lnTo>
                  <a:lnTo>
                    <a:pt x="14" y="7"/>
                  </a:lnTo>
                  <a:lnTo>
                    <a:pt x="5" y="17"/>
                  </a:lnTo>
                  <a:lnTo>
                    <a:pt x="0" y="31"/>
                  </a:lnTo>
                  <a:lnTo>
                    <a:pt x="1" y="44"/>
                  </a:lnTo>
                  <a:lnTo>
                    <a:pt x="4" y="52"/>
                  </a:lnTo>
                  <a:lnTo>
                    <a:pt x="7" y="58"/>
                  </a:lnTo>
                  <a:lnTo>
                    <a:pt x="12" y="63"/>
                  </a:lnTo>
                  <a:lnTo>
                    <a:pt x="17" y="67"/>
                  </a:lnTo>
                  <a:lnTo>
                    <a:pt x="24" y="69"/>
                  </a:lnTo>
                  <a:lnTo>
                    <a:pt x="31" y="70"/>
                  </a:lnTo>
                  <a:lnTo>
                    <a:pt x="37" y="70"/>
                  </a:lnTo>
                  <a:lnTo>
                    <a:pt x="45" y="69"/>
                  </a:lnTo>
                  <a:close/>
                </a:path>
              </a:pathLst>
            </a:custGeom>
            <a:solidFill>
              <a:srgbClr val="05050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8" name="Freeform 34"/>
            <p:cNvSpPr>
              <a:spLocks/>
            </p:cNvSpPr>
            <p:nvPr/>
          </p:nvSpPr>
          <p:spPr bwMode="auto">
            <a:xfrm>
              <a:off x="66675" y="3038476"/>
              <a:ext cx="20638" cy="22225"/>
            </a:xfrm>
            <a:custGeom>
              <a:avLst/>
              <a:gdLst/>
              <a:ahLst/>
              <a:cxnLst>
                <a:cxn ang="0">
                  <a:pos x="43" y="69"/>
                </a:cxn>
                <a:cxn ang="0">
                  <a:pos x="56" y="63"/>
                </a:cxn>
                <a:cxn ang="0">
                  <a:pos x="64" y="53"/>
                </a:cxn>
                <a:cxn ang="0">
                  <a:pos x="69" y="41"/>
                </a:cxn>
                <a:cxn ang="0">
                  <a:pos x="68" y="26"/>
                </a:cxn>
                <a:cxn ang="0">
                  <a:pos x="66" y="20"/>
                </a:cxn>
                <a:cxn ang="0">
                  <a:pos x="62" y="13"/>
                </a:cxn>
                <a:cxn ang="0">
                  <a:pos x="57" y="8"/>
                </a:cxn>
                <a:cxn ang="0">
                  <a:pos x="52" y="5"/>
                </a:cxn>
                <a:cxn ang="0">
                  <a:pos x="46" y="2"/>
                </a:cxn>
                <a:cxn ang="0">
                  <a:pos x="40" y="0"/>
                </a:cxn>
                <a:cxn ang="0">
                  <a:pos x="32" y="0"/>
                </a:cxn>
                <a:cxn ang="0">
                  <a:pos x="26" y="1"/>
                </a:cxn>
                <a:cxn ang="0">
                  <a:pos x="14" y="7"/>
                </a:cxn>
                <a:cxn ang="0">
                  <a:pos x="5" y="18"/>
                </a:cxn>
                <a:cxn ang="0">
                  <a:pos x="0" y="31"/>
                </a:cxn>
                <a:cxn ang="0">
                  <a:pos x="1" y="46"/>
                </a:cxn>
                <a:cxn ang="0">
                  <a:pos x="4" y="52"/>
                </a:cxn>
                <a:cxn ang="0">
                  <a:pos x="7" y="58"/>
                </a:cxn>
                <a:cxn ang="0">
                  <a:pos x="12" y="63"/>
                </a:cxn>
                <a:cxn ang="0">
                  <a:pos x="17" y="67"/>
                </a:cxn>
                <a:cxn ang="0">
                  <a:pos x="23" y="69"/>
                </a:cxn>
                <a:cxn ang="0">
                  <a:pos x="30" y="70"/>
                </a:cxn>
                <a:cxn ang="0">
                  <a:pos x="37" y="70"/>
                </a:cxn>
                <a:cxn ang="0">
                  <a:pos x="43" y="69"/>
                </a:cxn>
              </a:cxnLst>
              <a:rect l="0" t="0" r="r" b="b"/>
              <a:pathLst>
                <a:path w="69" h="70">
                  <a:moveTo>
                    <a:pt x="43" y="69"/>
                  </a:moveTo>
                  <a:lnTo>
                    <a:pt x="56" y="63"/>
                  </a:lnTo>
                  <a:lnTo>
                    <a:pt x="64" y="53"/>
                  </a:lnTo>
                  <a:lnTo>
                    <a:pt x="69" y="41"/>
                  </a:lnTo>
                  <a:lnTo>
                    <a:pt x="68" y="26"/>
                  </a:lnTo>
                  <a:lnTo>
                    <a:pt x="66" y="20"/>
                  </a:lnTo>
                  <a:lnTo>
                    <a:pt x="62" y="13"/>
                  </a:lnTo>
                  <a:lnTo>
                    <a:pt x="57" y="8"/>
                  </a:lnTo>
                  <a:lnTo>
                    <a:pt x="52" y="5"/>
                  </a:lnTo>
                  <a:lnTo>
                    <a:pt x="46" y="2"/>
                  </a:lnTo>
                  <a:lnTo>
                    <a:pt x="40" y="0"/>
                  </a:lnTo>
                  <a:lnTo>
                    <a:pt x="32" y="0"/>
                  </a:lnTo>
                  <a:lnTo>
                    <a:pt x="26" y="1"/>
                  </a:lnTo>
                  <a:lnTo>
                    <a:pt x="14" y="7"/>
                  </a:lnTo>
                  <a:lnTo>
                    <a:pt x="5" y="18"/>
                  </a:lnTo>
                  <a:lnTo>
                    <a:pt x="0" y="31"/>
                  </a:lnTo>
                  <a:lnTo>
                    <a:pt x="1" y="46"/>
                  </a:lnTo>
                  <a:lnTo>
                    <a:pt x="4" y="52"/>
                  </a:lnTo>
                  <a:lnTo>
                    <a:pt x="7" y="58"/>
                  </a:lnTo>
                  <a:lnTo>
                    <a:pt x="12" y="63"/>
                  </a:lnTo>
                  <a:lnTo>
                    <a:pt x="17" y="67"/>
                  </a:lnTo>
                  <a:lnTo>
                    <a:pt x="23" y="69"/>
                  </a:lnTo>
                  <a:lnTo>
                    <a:pt x="30" y="70"/>
                  </a:lnTo>
                  <a:lnTo>
                    <a:pt x="37" y="70"/>
                  </a:lnTo>
                  <a:lnTo>
                    <a:pt x="43" y="69"/>
                  </a:lnTo>
                  <a:close/>
                </a:path>
              </a:pathLst>
            </a:custGeom>
            <a:solidFill>
              <a:srgbClr val="05050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9" name="Freeform 35"/>
            <p:cNvSpPr>
              <a:spLocks/>
            </p:cNvSpPr>
            <p:nvPr/>
          </p:nvSpPr>
          <p:spPr bwMode="auto">
            <a:xfrm>
              <a:off x="125412" y="3021013"/>
              <a:ext cx="22225" cy="23813"/>
            </a:xfrm>
            <a:custGeom>
              <a:avLst/>
              <a:gdLst/>
              <a:ahLst/>
              <a:cxnLst>
                <a:cxn ang="0">
                  <a:pos x="46" y="69"/>
                </a:cxn>
                <a:cxn ang="0">
                  <a:pos x="58" y="63"/>
                </a:cxn>
                <a:cxn ang="0">
                  <a:pos x="67" y="52"/>
                </a:cxn>
                <a:cxn ang="0">
                  <a:pos x="72" y="40"/>
                </a:cxn>
                <a:cxn ang="0">
                  <a:pos x="71" y="26"/>
                </a:cxn>
                <a:cxn ang="0">
                  <a:pos x="68" y="18"/>
                </a:cxn>
                <a:cxn ang="0">
                  <a:pos x="65" y="12"/>
                </a:cxn>
                <a:cxn ang="0">
                  <a:pos x="60" y="7"/>
                </a:cxn>
                <a:cxn ang="0">
                  <a:pos x="53" y="4"/>
                </a:cxn>
                <a:cxn ang="0">
                  <a:pos x="47" y="1"/>
                </a:cxn>
                <a:cxn ang="0">
                  <a:pos x="41" y="0"/>
                </a:cxn>
                <a:cxn ang="0">
                  <a:pos x="34" y="0"/>
                </a:cxn>
                <a:cxn ang="0">
                  <a:pos x="26" y="1"/>
                </a:cxn>
                <a:cxn ang="0">
                  <a:pos x="14" y="7"/>
                </a:cxn>
                <a:cxn ang="0">
                  <a:pos x="5" y="17"/>
                </a:cxn>
                <a:cxn ang="0">
                  <a:pos x="0" y="30"/>
                </a:cxn>
                <a:cxn ang="0">
                  <a:pos x="1" y="45"/>
                </a:cxn>
                <a:cxn ang="0">
                  <a:pos x="4" y="51"/>
                </a:cxn>
                <a:cxn ang="0">
                  <a:pos x="8" y="57"/>
                </a:cxn>
                <a:cxn ang="0">
                  <a:pos x="13" y="62"/>
                </a:cxn>
                <a:cxn ang="0">
                  <a:pos x="19" y="66"/>
                </a:cxn>
                <a:cxn ang="0">
                  <a:pos x="25" y="68"/>
                </a:cxn>
                <a:cxn ang="0">
                  <a:pos x="31" y="71"/>
                </a:cxn>
                <a:cxn ang="0">
                  <a:pos x="39" y="71"/>
                </a:cxn>
                <a:cxn ang="0">
                  <a:pos x="46" y="69"/>
                </a:cxn>
              </a:cxnLst>
              <a:rect l="0" t="0" r="r" b="b"/>
              <a:pathLst>
                <a:path w="72" h="71">
                  <a:moveTo>
                    <a:pt x="46" y="69"/>
                  </a:moveTo>
                  <a:lnTo>
                    <a:pt x="58" y="63"/>
                  </a:lnTo>
                  <a:lnTo>
                    <a:pt x="67" y="52"/>
                  </a:lnTo>
                  <a:lnTo>
                    <a:pt x="72" y="40"/>
                  </a:lnTo>
                  <a:lnTo>
                    <a:pt x="71" y="26"/>
                  </a:lnTo>
                  <a:lnTo>
                    <a:pt x="68" y="18"/>
                  </a:lnTo>
                  <a:lnTo>
                    <a:pt x="65" y="12"/>
                  </a:lnTo>
                  <a:lnTo>
                    <a:pt x="60" y="7"/>
                  </a:lnTo>
                  <a:lnTo>
                    <a:pt x="53" y="4"/>
                  </a:lnTo>
                  <a:lnTo>
                    <a:pt x="47" y="1"/>
                  </a:lnTo>
                  <a:lnTo>
                    <a:pt x="41" y="0"/>
                  </a:lnTo>
                  <a:lnTo>
                    <a:pt x="34" y="0"/>
                  </a:lnTo>
                  <a:lnTo>
                    <a:pt x="26" y="1"/>
                  </a:lnTo>
                  <a:lnTo>
                    <a:pt x="14" y="7"/>
                  </a:lnTo>
                  <a:lnTo>
                    <a:pt x="5" y="17"/>
                  </a:lnTo>
                  <a:lnTo>
                    <a:pt x="0" y="30"/>
                  </a:lnTo>
                  <a:lnTo>
                    <a:pt x="1" y="45"/>
                  </a:lnTo>
                  <a:lnTo>
                    <a:pt x="4" y="51"/>
                  </a:lnTo>
                  <a:lnTo>
                    <a:pt x="8" y="57"/>
                  </a:lnTo>
                  <a:lnTo>
                    <a:pt x="13" y="62"/>
                  </a:lnTo>
                  <a:lnTo>
                    <a:pt x="19" y="66"/>
                  </a:lnTo>
                  <a:lnTo>
                    <a:pt x="25" y="68"/>
                  </a:lnTo>
                  <a:lnTo>
                    <a:pt x="31" y="71"/>
                  </a:lnTo>
                  <a:lnTo>
                    <a:pt x="39" y="71"/>
                  </a:lnTo>
                  <a:lnTo>
                    <a:pt x="46" y="69"/>
                  </a:lnTo>
                  <a:close/>
                </a:path>
              </a:pathLst>
            </a:custGeom>
            <a:solidFill>
              <a:srgbClr val="05050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0" name="Freeform 36"/>
            <p:cNvSpPr>
              <a:spLocks/>
            </p:cNvSpPr>
            <p:nvPr/>
          </p:nvSpPr>
          <p:spPr bwMode="auto">
            <a:xfrm>
              <a:off x="185737" y="3005138"/>
              <a:ext cx="22225" cy="22225"/>
            </a:xfrm>
            <a:custGeom>
              <a:avLst/>
              <a:gdLst/>
              <a:ahLst/>
              <a:cxnLst>
                <a:cxn ang="0">
                  <a:pos x="44" y="69"/>
                </a:cxn>
                <a:cxn ang="0">
                  <a:pos x="57" y="63"/>
                </a:cxn>
                <a:cxn ang="0">
                  <a:pos x="66" y="53"/>
                </a:cxn>
                <a:cxn ang="0">
                  <a:pos x="70" y="39"/>
                </a:cxn>
                <a:cxn ang="0">
                  <a:pos x="69" y="26"/>
                </a:cxn>
                <a:cxn ang="0">
                  <a:pos x="67" y="18"/>
                </a:cxn>
                <a:cxn ang="0">
                  <a:pos x="63" y="13"/>
                </a:cxn>
                <a:cxn ang="0">
                  <a:pos x="58" y="8"/>
                </a:cxn>
                <a:cxn ang="0">
                  <a:pos x="53" y="3"/>
                </a:cxn>
                <a:cxn ang="0">
                  <a:pos x="47" y="1"/>
                </a:cxn>
                <a:cxn ang="0">
                  <a:pos x="39" y="0"/>
                </a:cxn>
                <a:cxn ang="0">
                  <a:pos x="33" y="0"/>
                </a:cxn>
                <a:cxn ang="0">
                  <a:pos x="26" y="1"/>
                </a:cxn>
                <a:cxn ang="0">
                  <a:pos x="13" y="7"/>
                </a:cxn>
                <a:cxn ang="0">
                  <a:pos x="5" y="17"/>
                </a:cxn>
                <a:cxn ang="0">
                  <a:pos x="0" y="31"/>
                </a:cxn>
                <a:cxn ang="0">
                  <a:pos x="1" y="44"/>
                </a:cxn>
                <a:cxn ang="0">
                  <a:pos x="4" y="51"/>
                </a:cxn>
                <a:cxn ang="0">
                  <a:pos x="7" y="57"/>
                </a:cxn>
                <a:cxn ang="0">
                  <a:pos x="12" y="62"/>
                </a:cxn>
                <a:cxn ang="0">
                  <a:pos x="17" y="65"/>
                </a:cxn>
                <a:cxn ang="0">
                  <a:pos x="23" y="68"/>
                </a:cxn>
                <a:cxn ang="0">
                  <a:pos x="31" y="70"/>
                </a:cxn>
                <a:cxn ang="0">
                  <a:pos x="37" y="70"/>
                </a:cxn>
                <a:cxn ang="0">
                  <a:pos x="44" y="69"/>
                </a:cxn>
              </a:cxnLst>
              <a:rect l="0" t="0" r="r" b="b"/>
              <a:pathLst>
                <a:path w="70" h="70">
                  <a:moveTo>
                    <a:pt x="44" y="69"/>
                  </a:moveTo>
                  <a:lnTo>
                    <a:pt x="57" y="63"/>
                  </a:lnTo>
                  <a:lnTo>
                    <a:pt x="66" y="53"/>
                  </a:lnTo>
                  <a:lnTo>
                    <a:pt x="70" y="39"/>
                  </a:lnTo>
                  <a:lnTo>
                    <a:pt x="69" y="26"/>
                  </a:lnTo>
                  <a:lnTo>
                    <a:pt x="67" y="18"/>
                  </a:lnTo>
                  <a:lnTo>
                    <a:pt x="63" y="13"/>
                  </a:lnTo>
                  <a:lnTo>
                    <a:pt x="58" y="8"/>
                  </a:lnTo>
                  <a:lnTo>
                    <a:pt x="53" y="3"/>
                  </a:lnTo>
                  <a:lnTo>
                    <a:pt x="47" y="1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1"/>
                  </a:lnTo>
                  <a:lnTo>
                    <a:pt x="13" y="7"/>
                  </a:lnTo>
                  <a:lnTo>
                    <a:pt x="5" y="17"/>
                  </a:lnTo>
                  <a:lnTo>
                    <a:pt x="0" y="31"/>
                  </a:lnTo>
                  <a:lnTo>
                    <a:pt x="1" y="44"/>
                  </a:lnTo>
                  <a:lnTo>
                    <a:pt x="4" y="51"/>
                  </a:lnTo>
                  <a:lnTo>
                    <a:pt x="7" y="57"/>
                  </a:lnTo>
                  <a:lnTo>
                    <a:pt x="12" y="62"/>
                  </a:lnTo>
                  <a:lnTo>
                    <a:pt x="17" y="65"/>
                  </a:lnTo>
                  <a:lnTo>
                    <a:pt x="23" y="68"/>
                  </a:lnTo>
                  <a:lnTo>
                    <a:pt x="31" y="70"/>
                  </a:lnTo>
                  <a:lnTo>
                    <a:pt x="37" y="70"/>
                  </a:lnTo>
                  <a:lnTo>
                    <a:pt x="44" y="69"/>
                  </a:lnTo>
                  <a:close/>
                </a:path>
              </a:pathLst>
            </a:custGeom>
            <a:solidFill>
              <a:srgbClr val="05050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1" name="Freeform 37"/>
            <p:cNvSpPr>
              <a:spLocks/>
            </p:cNvSpPr>
            <p:nvPr/>
          </p:nvSpPr>
          <p:spPr bwMode="auto">
            <a:xfrm>
              <a:off x="258762" y="3036888"/>
              <a:ext cx="22225" cy="23813"/>
            </a:xfrm>
            <a:custGeom>
              <a:avLst/>
              <a:gdLst/>
              <a:ahLst/>
              <a:cxnLst>
                <a:cxn ang="0">
                  <a:pos x="45" y="71"/>
                </a:cxn>
                <a:cxn ang="0">
                  <a:pos x="59" y="65"/>
                </a:cxn>
                <a:cxn ang="0">
                  <a:pos x="67" y="54"/>
                </a:cxn>
                <a:cxn ang="0">
                  <a:pos x="71" y="41"/>
                </a:cxn>
                <a:cxn ang="0">
                  <a:pos x="70" y="27"/>
                </a:cxn>
                <a:cxn ang="0">
                  <a:pos x="67" y="20"/>
                </a:cxn>
                <a:cxn ang="0">
                  <a:pos x="64" y="14"/>
                </a:cxn>
                <a:cxn ang="0">
                  <a:pos x="59" y="9"/>
                </a:cxn>
                <a:cxn ang="0">
                  <a:pos x="54" y="5"/>
                </a:cxn>
                <a:cxn ang="0">
                  <a:pos x="48" y="3"/>
                </a:cxn>
                <a:cxn ang="0">
                  <a:pos x="40" y="0"/>
                </a:cxn>
                <a:cxn ang="0">
                  <a:pos x="34" y="0"/>
                </a:cxn>
                <a:cxn ang="0">
                  <a:pos x="26" y="2"/>
                </a:cxn>
                <a:cxn ang="0">
                  <a:pos x="14" y="8"/>
                </a:cxn>
                <a:cxn ang="0">
                  <a:pos x="5" y="19"/>
                </a:cxn>
                <a:cxn ang="0">
                  <a:pos x="0" y="32"/>
                </a:cxn>
                <a:cxn ang="0">
                  <a:pos x="2" y="46"/>
                </a:cxn>
                <a:cxn ang="0">
                  <a:pos x="4" y="53"/>
                </a:cxn>
                <a:cxn ang="0">
                  <a:pos x="8" y="59"/>
                </a:cxn>
                <a:cxn ang="0">
                  <a:pos x="13" y="64"/>
                </a:cxn>
                <a:cxn ang="0">
                  <a:pos x="18" y="67"/>
                </a:cxn>
                <a:cxn ang="0">
                  <a:pos x="24" y="70"/>
                </a:cxn>
                <a:cxn ang="0">
                  <a:pos x="31" y="72"/>
                </a:cxn>
                <a:cxn ang="0">
                  <a:pos x="38" y="72"/>
                </a:cxn>
                <a:cxn ang="0">
                  <a:pos x="45" y="71"/>
                </a:cxn>
              </a:cxnLst>
              <a:rect l="0" t="0" r="r" b="b"/>
              <a:pathLst>
                <a:path w="71" h="72">
                  <a:moveTo>
                    <a:pt x="45" y="71"/>
                  </a:moveTo>
                  <a:lnTo>
                    <a:pt x="59" y="65"/>
                  </a:lnTo>
                  <a:lnTo>
                    <a:pt x="67" y="54"/>
                  </a:lnTo>
                  <a:lnTo>
                    <a:pt x="71" y="41"/>
                  </a:lnTo>
                  <a:lnTo>
                    <a:pt x="70" y="27"/>
                  </a:lnTo>
                  <a:lnTo>
                    <a:pt x="67" y="20"/>
                  </a:lnTo>
                  <a:lnTo>
                    <a:pt x="64" y="14"/>
                  </a:lnTo>
                  <a:lnTo>
                    <a:pt x="59" y="9"/>
                  </a:lnTo>
                  <a:lnTo>
                    <a:pt x="54" y="5"/>
                  </a:lnTo>
                  <a:lnTo>
                    <a:pt x="48" y="3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26" y="2"/>
                  </a:lnTo>
                  <a:lnTo>
                    <a:pt x="14" y="8"/>
                  </a:lnTo>
                  <a:lnTo>
                    <a:pt x="5" y="19"/>
                  </a:lnTo>
                  <a:lnTo>
                    <a:pt x="0" y="32"/>
                  </a:lnTo>
                  <a:lnTo>
                    <a:pt x="2" y="46"/>
                  </a:lnTo>
                  <a:lnTo>
                    <a:pt x="4" y="53"/>
                  </a:lnTo>
                  <a:lnTo>
                    <a:pt x="8" y="59"/>
                  </a:lnTo>
                  <a:lnTo>
                    <a:pt x="13" y="64"/>
                  </a:lnTo>
                  <a:lnTo>
                    <a:pt x="18" y="67"/>
                  </a:lnTo>
                  <a:lnTo>
                    <a:pt x="24" y="70"/>
                  </a:lnTo>
                  <a:lnTo>
                    <a:pt x="31" y="72"/>
                  </a:lnTo>
                  <a:lnTo>
                    <a:pt x="38" y="72"/>
                  </a:lnTo>
                  <a:lnTo>
                    <a:pt x="45" y="71"/>
                  </a:lnTo>
                  <a:close/>
                </a:path>
              </a:pathLst>
            </a:custGeom>
            <a:solidFill>
              <a:srgbClr val="05050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2" name="Freeform 38"/>
            <p:cNvSpPr>
              <a:spLocks/>
            </p:cNvSpPr>
            <p:nvPr/>
          </p:nvSpPr>
          <p:spPr bwMode="auto">
            <a:xfrm>
              <a:off x="230187" y="2697163"/>
              <a:ext cx="22225" cy="22225"/>
            </a:xfrm>
            <a:custGeom>
              <a:avLst/>
              <a:gdLst/>
              <a:ahLst/>
              <a:cxnLst>
                <a:cxn ang="0">
                  <a:pos x="44" y="71"/>
                </a:cxn>
                <a:cxn ang="0">
                  <a:pos x="58" y="65"/>
                </a:cxn>
                <a:cxn ang="0">
                  <a:pos x="67" y="53"/>
                </a:cxn>
                <a:cxn ang="0">
                  <a:pos x="70" y="41"/>
                </a:cxn>
                <a:cxn ang="0">
                  <a:pos x="69" y="26"/>
                </a:cxn>
                <a:cxn ang="0">
                  <a:pos x="67" y="20"/>
                </a:cxn>
                <a:cxn ang="0">
                  <a:pos x="63" y="14"/>
                </a:cxn>
                <a:cxn ang="0">
                  <a:pos x="58" y="9"/>
                </a:cxn>
                <a:cxn ang="0">
                  <a:pos x="53" y="5"/>
                </a:cxn>
                <a:cxn ang="0">
                  <a:pos x="47" y="2"/>
                </a:cxn>
                <a:cxn ang="0">
                  <a:pos x="41" y="0"/>
                </a:cxn>
                <a:cxn ang="0">
                  <a:pos x="33" y="0"/>
                </a:cxn>
                <a:cxn ang="0">
                  <a:pos x="26" y="1"/>
                </a:cxn>
                <a:cxn ang="0">
                  <a:pos x="13" y="7"/>
                </a:cxn>
                <a:cxn ang="0">
                  <a:pos x="5" y="19"/>
                </a:cxn>
                <a:cxn ang="0">
                  <a:pos x="0" y="31"/>
                </a:cxn>
                <a:cxn ang="0">
                  <a:pos x="1" y="46"/>
                </a:cxn>
                <a:cxn ang="0">
                  <a:pos x="3" y="52"/>
                </a:cxn>
                <a:cxn ang="0">
                  <a:pos x="7" y="58"/>
                </a:cxn>
                <a:cxn ang="0">
                  <a:pos x="12" y="63"/>
                </a:cxn>
                <a:cxn ang="0">
                  <a:pos x="18" y="67"/>
                </a:cxn>
                <a:cxn ang="0">
                  <a:pos x="24" y="70"/>
                </a:cxn>
                <a:cxn ang="0">
                  <a:pos x="31" y="72"/>
                </a:cxn>
                <a:cxn ang="0">
                  <a:pos x="37" y="72"/>
                </a:cxn>
                <a:cxn ang="0">
                  <a:pos x="44" y="71"/>
                </a:cxn>
              </a:cxnLst>
              <a:rect l="0" t="0" r="r" b="b"/>
              <a:pathLst>
                <a:path w="70" h="72">
                  <a:moveTo>
                    <a:pt x="44" y="71"/>
                  </a:moveTo>
                  <a:lnTo>
                    <a:pt x="58" y="65"/>
                  </a:lnTo>
                  <a:lnTo>
                    <a:pt x="67" y="53"/>
                  </a:lnTo>
                  <a:lnTo>
                    <a:pt x="70" y="41"/>
                  </a:lnTo>
                  <a:lnTo>
                    <a:pt x="69" y="26"/>
                  </a:lnTo>
                  <a:lnTo>
                    <a:pt x="67" y="20"/>
                  </a:lnTo>
                  <a:lnTo>
                    <a:pt x="63" y="14"/>
                  </a:lnTo>
                  <a:lnTo>
                    <a:pt x="58" y="9"/>
                  </a:lnTo>
                  <a:lnTo>
                    <a:pt x="53" y="5"/>
                  </a:lnTo>
                  <a:lnTo>
                    <a:pt x="47" y="2"/>
                  </a:lnTo>
                  <a:lnTo>
                    <a:pt x="41" y="0"/>
                  </a:lnTo>
                  <a:lnTo>
                    <a:pt x="33" y="0"/>
                  </a:lnTo>
                  <a:lnTo>
                    <a:pt x="26" y="1"/>
                  </a:lnTo>
                  <a:lnTo>
                    <a:pt x="13" y="7"/>
                  </a:lnTo>
                  <a:lnTo>
                    <a:pt x="5" y="19"/>
                  </a:lnTo>
                  <a:lnTo>
                    <a:pt x="0" y="31"/>
                  </a:lnTo>
                  <a:lnTo>
                    <a:pt x="1" y="46"/>
                  </a:lnTo>
                  <a:lnTo>
                    <a:pt x="3" y="52"/>
                  </a:lnTo>
                  <a:lnTo>
                    <a:pt x="7" y="58"/>
                  </a:lnTo>
                  <a:lnTo>
                    <a:pt x="12" y="63"/>
                  </a:lnTo>
                  <a:lnTo>
                    <a:pt x="18" y="67"/>
                  </a:lnTo>
                  <a:lnTo>
                    <a:pt x="24" y="70"/>
                  </a:lnTo>
                  <a:lnTo>
                    <a:pt x="31" y="72"/>
                  </a:lnTo>
                  <a:lnTo>
                    <a:pt x="37" y="72"/>
                  </a:lnTo>
                  <a:lnTo>
                    <a:pt x="44" y="71"/>
                  </a:lnTo>
                  <a:close/>
                </a:path>
              </a:pathLst>
            </a:custGeom>
            <a:solidFill>
              <a:srgbClr val="05050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3" name="Freeform 39"/>
            <p:cNvSpPr>
              <a:spLocks/>
            </p:cNvSpPr>
            <p:nvPr/>
          </p:nvSpPr>
          <p:spPr bwMode="auto">
            <a:xfrm>
              <a:off x="242887" y="2743201"/>
              <a:ext cx="22225" cy="22225"/>
            </a:xfrm>
            <a:custGeom>
              <a:avLst/>
              <a:gdLst/>
              <a:ahLst/>
              <a:cxnLst>
                <a:cxn ang="0">
                  <a:pos x="44" y="70"/>
                </a:cxn>
                <a:cxn ang="0">
                  <a:pos x="57" y="64"/>
                </a:cxn>
                <a:cxn ang="0">
                  <a:pos x="65" y="54"/>
                </a:cxn>
                <a:cxn ang="0">
                  <a:pos x="70" y="40"/>
                </a:cxn>
                <a:cxn ang="0">
                  <a:pos x="69" y="27"/>
                </a:cxn>
                <a:cxn ang="0">
                  <a:pos x="67" y="20"/>
                </a:cxn>
                <a:cxn ang="0">
                  <a:pos x="63" y="14"/>
                </a:cxn>
                <a:cxn ang="0">
                  <a:pos x="58" y="9"/>
                </a:cxn>
                <a:cxn ang="0">
                  <a:pos x="53" y="5"/>
                </a:cxn>
                <a:cxn ang="0">
                  <a:pos x="47" y="3"/>
                </a:cxn>
                <a:cxn ang="0">
                  <a:pos x="39" y="0"/>
                </a:cxn>
                <a:cxn ang="0">
                  <a:pos x="33" y="0"/>
                </a:cxn>
                <a:cxn ang="0">
                  <a:pos x="26" y="2"/>
                </a:cxn>
                <a:cxn ang="0">
                  <a:pos x="12" y="8"/>
                </a:cxn>
                <a:cxn ang="0">
                  <a:pos x="3" y="18"/>
                </a:cxn>
                <a:cxn ang="0">
                  <a:pos x="0" y="31"/>
                </a:cxn>
                <a:cxn ang="0">
                  <a:pos x="1" y="45"/>
                </a:cxn>
                <a:cxn ang="0">
                  <a:pos x="3" y="53"/>
                </a:cxn>
                <a:cxn ang="0">
                  <a:pos x="7" y="58"/>
                </a:cxn>
                <a:cxn ang="0">
                  <a:pos x="12" y="63"/>
                </a:cxn>
                <a:cxn ang="0">
                  <a:pos x="17" y="66"/>
                </a:cxn>
                <a:cxn ang="0">
                  <a:pos x="23" y="70"/>
                </a:cxn>
                <a:cxn ang="0">
                  <a:pos x="31" y="71"/>
                </a:cxn>
                <a:cxn ang="0">
                  <a:pos x="37" y="71"/>
                </a:cxn>
                <a:cxn ang="0">
                  <a:pos x="44" y="70"/>
                </a:cxn>
              </a:cxnLst>
              <a:rect l="0" t="0" r="r" b="b"/>
              <a:pathLst>
                <a:path w="70" h="71">
                  <a:moveTo>
                    <a:pt x="44" y="70"/>
                  </a:moveTo>
                  <a:lnTo>
                    <a:pt x="57" y="64"/>
                  </a:lnTo>
                  <a:lnTo>
                    <a:pt x="65" y="54"/>
                  </a:lnTo>
                  <a:lnTo>
                    <a:pt x="70" y="40"/>
                  </a:lnTo>
                  <a:lnTo>
                    <a:pt x="69" y="27"/>
                  </a:lnTo>
                  <a:lnTo>
                    <a:pt x="67" y="20"/>
                  </a:lnTo>
                  <a:lnTo>
                    <a:pt x="63" y="14"/>
                  </a:lnTo>
                  <a:lnTo>
                    <a:pt x="58" y="9"/>
                  </a:lnTo>
                  <a:lnTo>
                    <a:pt x="53" y="5"/>
                  </a:lnTo>
                  <a:lnTo>
                    <a:pt x="47" y="3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2"/>
                  </a:lnTo>
                  <a:lnTo>
                    <a:pt x="12" y="8"/>
                  </a:lnTo>
                  <a:lnTo>
                    <a:pt x="3" y="18"/>
                  </a:lnTo>
                  <a:lnTo>
                    <a:pt x="0" y="31"/>
                  </a:lnTo>
                  <a:lnTo>
                    <a:pt x="1" y="45"/>
                  </a:lnTo>
                  <a:lnTo>
                    <a:pt x="3" y="53"/>
                  </a:lnTo>
                  <a:lnTo>
                    <a:pt x="7" y="58"/>
                  </a:lnTo>
                  <a:lnTo>
                    <a:pt x="12" y="63"/>
                  </a:lnTo>
                  <a:lnTo>
                    <a:pt x="17" y="66"/>
                  </a:lnTo>
                  <a:lnTo>
                    <a:pt x="23" y="70"/>
                  </a:lnTo>
                  <a:lnTo>
                    <a:pt x="31" y="71"/>
                  </a:lnTo>
                  <a:lnTo>
                    <a:pt x="37" y="71"/>
                  </a:lnTo>
                  <a:lnTo>
                    <a:pt x="44" y="70"/>
                  </a:lnTo>
                  <a:close/>
                </a:path>
              </a:pathLst>
            </a:custGeom>
            <a:solidFill>
              <a:srgbClr val="05050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4" name="Freeform 40"/>
            <p:cNvSpPr>
              <a:spLocks/>
            </p:cNvSpPr>
            <p:nvPr/>
          </p:nvSpPr>
          <p:spPr bwMode="auto">
            <a:xfrm>
              <a:off x="255587" y="2789238"/>
              <a:ext cx="22225" cy="22225"/>
            </a:xfrm>
            <a:custGeom>
              <a:avLst/>
              <a:gdLst/>
              <a:ahLst/>
              <a:cxnLst>
                <a:cxn ang="0">
                  <a:pos x="45" y="69"/>
                </a:cxn>
                <a:cxn ang="0">
                  <a:pos x="57" y="63"/>
                </a:cxn>
                <a:cxn ang="0">
                  <a:pos x="66" y="53"/>
                </a:cxn>
                <a:cxn ang="0">
                  <a:pos x="71" y="39"/>
                </a:cxn>
                <a:cxn ang="0">
                  <a:pos x="70" y="26"/>
                </a:cxn>
                <a:cxn ang="0">
                  <a:pos x="67" y="20"/>
                </a:cxn>
                <a:cxn ang="0">
                  <a:pos x="64" y="13"/>
                </a:cxn>
                <a:cxn ang="0">
                  <a:pos x="59" y="8"/>
                </a:cxn>
                <a:cxn ang="0">
                  <a:pos x="54" y="5"/>
                </a:cxn>
                <a:cxn ang="0">
                  <a:pos x="47" y="2"/>
                </a:cxn>
                <a:cxn ang="0">
                  <a:pos x="40" y="0"/>
                </a:cxn>
                <a:cxn ang="0">
                  <a:pos x="34" y="0"/>
                </a:cxn>
                <a:cxn ang="0">
                  <a:pos x="26" y="1"/>
                </a:cxn>
                <a:cxn ang="0">
                  <a:pos x="14" y="7"/>
                </a:cxn>
                <a:cxn ang="0">
                  <a:pos x="5" y="17"/>
                </a:cxn>
                <a:cxn ang="0">
                  <a:pos x="0" y="31"/>
                </a:cxn>
                <a:cxn ang="0">
                  <a:pos x="2" y="44"/>
                </a:cxn>
                <a:cxn ang="0">
                  <a:pos x="4" y="51"/>
                </a:cxn>
                <a:cxn ang="0">
                  <a:pos x="8" y="57"/>
                </a:cxn>
                <a:cxn ang="0">
                  <a:pos x="13" y="62"/>
                </a:cxn>
                <a:cxn ang="0">
                  <a:pos x="18" y="65"/>
                </a:cxn>
                <a:cxn ang="0">
                  <a:pos x="24" y="68"/>
                </a:cxn>
                <a:cxn ang="0">
                  <a:pos x="31" y="70"/>
                </a:cxn>
                <a:cxn ang="0">
                  <a:pos x="37" y="70"/>
                </a:cxn>
                <a:cxn ang="0">
                  <a:pos x="45" y="69"/>
                </a:cxn>
              </a:cxnLst>
              <a:rect l="0" t="0" r="r" b="b"/>
              <a:pathLst>
                <a:path w="71" h="70">
                  <a:moveTo>
                    <a:pt x="45" y="69"/>
                  </a:moveTo>
                  <a:lnTo>
                    <a:pt x="57" y="63"/>
                  </a:lnTo>
                  <a:lnTo>
                    <a:pt x="66" y="53"/>
                  </a:lnTo>
                  <a:lnTo>
                    <a:pt x="71" y="39"/>
                  </a:lnTo>
                  <a:lnTo>
                    <a:pt x="70" y="26"/>
                  </a:lnTo>
                  <a:lnTo>
                    <a:pt x="67" y="20"/>
                  </a:lnTo>
                  <a:lnTo>
                    <a:pt x="64" y="13"/>
                  </a:lnTo>
                  <a:lnTo>
                    <a:pt x="59" y="8"/>
                  </a:lnTo>
                  <a:lnTo>
                    <a:pt x="54" y="5"/>
                  </a:lnTo>
                  <a:lnTo>
                    <a:pt x="47" y="2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26" y="1"/>
                  </a:lnTo>
                  <a:lnTo>
                    <a:pt x="14" y="7"/>
                  </a:lnTo>
                  <a:lnTo>
                    <a:pt x="5" y="17"/>
                  </a:lnTo>
                  <a:lnTo>
                    <a:pt x="0" y="31"/>
                  </a:lnTo>
                  <a:lnTo>
                    <a:pt x="2" y="44"/>
                  </a:lnTo>
                  <a:lnTo>
                    <a:pt x="4" y="51"/>
                  </a:lnTo>
                  <a:lnTo>
                    <a:pt x="8" y="57"/>
                  </a:lnTo>
                  <a:lnTo>
                    <a:pt x="13" y="62"/>
                  </a:lnTo>
                  <a:lnTo>
                    <a:pt x="18" y="65"/>
                  </a:lnTo>
                  <a:lnTo>
                    <a:pt x="24" y="68"/>
                  </a:lnTo>
                  <a:lnTo>
                    <a:pt x="31" y="70"/>
                  </a:lnTo>
                  <a:lnTo>
                    <a:pt x="37" y="70"/>
                  </a:lnTo>
                  <a:lnTo>
                    <a:pt x="45" y="69"/>
                  </a:lnTo>
                  <a:close/>
                </a:path>
              </a:pathLst>
            </a:custGeom>
            <a:solidFill>
              <a:srgbClr val="05050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5" name="Freeform 41"/>
            <p:cNvSpPr>
              <a:spLocks/>
            </p:cNvSpPr>
            <p:nvPr/>
          </p:nvSpPr>
          <p:spPr bwMode="auto">
            <a:xfrm>
              <a:off x="268287" y="2835276"/>
              <a:ext cx="22225" cy="22225"/>
            </a:xfrm>
            <a:custGeom>
              <a:avLst/>
              <a:gdLst/>
              <a:ahLst/>
              <a:cxnLst>
                <a:cxn ang="0">
                  <a:pos x="45" y="70"/>
                </a:cxn>
                <a:cxn ang="0">
                  <a:pos x="58" y="63"/>
                </a:cxn>
                <a:cxn ang="0">
                  <a:pos x="67" y="53"/>
                </a:cxn>
                <a:cxn ang="0">
                  <a:pos x="71" y="40"/>
                </a:cxn>
                <a:cxn ang="0">
                  <a:pos x="69" y="26"/>
                </a:cxn>
                <a:cxn ang="0">
                  <a:pos x="67" y="19"/>
                </a:cxn>
                <a:cxn ang="0">
                  <a:pos x="63" y="12"/>
                </a:cxn>
                <a:cxn ang="0">
                  <a:pos x="58" y="8"/>
                </a:cxn>
                <a:cxn ang="0">
                  <a:pos x="53" y="4"/>
                </a:cxn>
                <a:cxn ang="0">
                  <a:pos x="47" y="1"/>
                </a:cxn>
                <a:cxn ang="0">
                  <a:pos x="41" y="0"/>
                </a:cxn>
                <a:cxn ang="0">
                  <a:pos x="33" y="0"/>
                </a:cxn>
                <a:cxn ang="0">
                  <a:pos x="26" y="1"/>
                </a:cxn>
                <a:cxn ang="0">
                  <a:pos x="14" y="8"/>
                </a:cxn>
                <a:cxn ang="0">
                  <a:pos x="5" y="17"/>
                </a:cxn>
                <a:cxn ang="0">
                  <a:pos x="0" y="31"/>
                </a:cxn>
                <a:cxn ang="0">
                  <a:pos x="1" y="45"/>
                </a:cxn>
                <a:cxn ang="0">
                  <a:pos x="4" y="51"/>
                </a:cxn>
                <a:cxn ang="0">
                  <a:pos x="7" y="57"/>
                </a:cxn>
                <a:cxn ang="0">
                  <a:pos x="12" y="62"/>
                </a:cxn>
                <a:cxn ang="0">
                  <a:pos x="19" y="66"/>
                </a:cxn>
                <a:cxn ang="0">
                  <a:pos x="25" y="68"/>
                </a:cxn>
                <a:cxn ang="0">
                  <a:pos x="31" y="71"/>
                </a:cxn>
                <a:cxn ang="0">
                  <a:pos x="37" y="71"/>
                </a:cxn>
                <a:cxn ang="0">
                  <a:pos x="45" y="70"/>
                </a:cxn>
              </a:cxnLst>
              <a:rect l="0" t="0" r="r" b="b"/>
              <a:pathLst>
                <a:path w="71" h="71">
                  <a:moveTo>
                    <a:pt x="45" y="70"/>
                  </a:moveTo>
                  <a:lnTo>
                    <a:pt x="58" y="63"/>
                  </a:lnTo>
                  <a:lnTo>
                    <a:pt x="67" y="53"/>
                  </a:lnTo>
                  <a:lnTo>
                    <a:pt x="71" y="40"/>
                  </a:lnTo>
                  <a:lnTo>
                    <a:pt x="69" y="26"/>
                  </a:lnTo>
                  <a:lnTo>
                    <a:pt x="67" y="19"/>
                  </a:lnTo>
                  <a:lnTo>
                    <a:pt x="63" y="12"/>
                  </a:lnTo>
                  <a:lnTo>
                    <a:pt x="58" y="8"/>
                  </a:lnTo>
                  <a:lnTo>
                    <a:pt x="53" y="4"/>
                  </a:lnTo>
                  <a:lnTo>
                    <a:pt x="47" y="1"/>
                  </a:lnTo>
                  <a:lnTo>
                    <a:pt x="41" y="0"/>
                  </a:lnTo>
                  <a:lnTo>
                    <a:pt x="33" y="0"/>
                  </a:lnTo>
                  <a:lnTo>
                    <a:pt x="26" y="1"/>
                  </a:lnTo>
                  <a:lnTo>
                    <a:pt x="14" y="8"/>
                  </a:lnTo>
                  <a:lnTo>
                    <a:pt x="5" y="17"/>
                  </a:lnTo>
                  <a:lnTo>
                    <a:pt x="0" y="31"/>
                  </a:lnTo>
                  <a:lnTo>
                    <a:pt x="1" y="45"/>
                  </a:lnTo>
                  <a:lnTo>
                    <a:pt x="4" y="51"/>
                  </a:lnTo>
                  <a:lnTo>
                    <a:pt x="7" y="57"/>
                  </a:lnTo>
                  <a:lnTo>
                    <a:pt x="12" y="62"/>
                  </a:lnTo>
                  <a:lnTo>
                    <a:pt x="19" y="66"/>
                  </a:lnTo>
                  <a:lnTo>
                    <a:pt x="25" y="68"/>
                  </a:lnTo>
                  <a:lnTo>
                    <a:pt x="31" y="71"/>
                  </a:lnTo>
                  <a:lnTo>
                    <a:pt x="37" y="71"/>
                  </a:lnTo>
                  <a:lnTo>
                    <a:pt x="45" y="70"/>
                  </a:lnTo>
                  <a:close/>
                </a:path>
              </a:pathLst>
            </a:custGeom>
            <a:solidFill>
              <a:srgbClr val="05050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6" name="Freeform 42"/>
            <p:cNvSpPr>
              <a:spLocks/>
            </p:cNvSpPr>
            <p:nvPr/>
          </p:nvSpPr>
          <p:spPr bwMode="auto">
            <a:xfrm>
              <a:off x="280987" y="2881313"/>
              <a:ext cx="22225" cy="22225"/>
            </a:xfrm>
            <a:custGeom>
              <a:avLst/>
              <a:gdLst/>
              <a:ahLst/>
              <a:cxnLst>
                <a:cxn ang="0">
                  <a:pos x="45" y="70"/>
                </a:cxn>
                <a:cxn ang="0">
                  <a:pos x="57" y="64"/>
                </a:cxn>
                <a:cxn ang="0">
                  <a:pos x="66" y="54"/>
                </a:cxn>
                <a:cxn ang="0">
                  <a:pos x="71" y="41"/>
                </a:cxn>
                <a:cxn ang="0">
                  <a:pos x="69" y="26"/>
                </a:cxn>
                <a:cxn ang="0">
                  <a:pos x="67" y="20"/>
                </a:cxn>
                <a:cxn ang="0">
                  <a:pos x="63" y="14"/>
                </a:cxn>
                <a:cxn ang="0">
                  <a:pos x="58" y="9"/>
                </a:cxn>
                <a:cxn ang="0">
                  <a:pos x="53" y="5"/>
                </a:cxn>
                <a:cxn ang="0">
                  <a:pos x="47" y="3"/>
                </a:cxn>
                <a:cxn ang="0">
                  <a:pos x="40" y="0"/>
                </a:cxn>
                <a:cxn ang="0">
                  <a:pos x="33" y="0"/>
                </a:cxn>
                <a:cxn ang="0">
                  <a:pos x="26" y="2"/>
                </a:cxn>
                <a:cxn ang="0">
                  <a:pos x="12" y="8"/>
                </a:cxn>
                <a:cxn ang="0">
                  <a:pos x="4" y="19"/>
                </a:cxn>
                <a:cxn ang="0">
                  <a:pos x="0" y="31"/>
                </a:cxn>
                <a:cxn ang="0">
                  <a:pos x="1" y="46"/>
                </a:cxn>
                <a:cxn ang="0">
                  <a:pos x="4" y="52"/>
                </a:cxn>
                <a:cxn ang="0">
                  <a:pos x="7" y="59"/>
                </a:cxn>
                <a:cxn ang="0">
                  <a:pos x="12" y="64"/>
                </a:cxn>
                <a:cxn ang="0">
                  <a:pos x="17" y="67"/>
                </a:cxn>
                <a:cxn ang="0">
                  <a:pos x="23" y="70"/>
                </a:cxn>
                <a:cxn ang="0">
                  <a:pos x="31" y="71"/>
                </a:cxn>
                <a:cxn ang="0">
                  <a:pos x="37" y="71"/>
                </a:cxn>
                <a:cxn ang="0">
                  <a:pos x="45" y="70"/>
                </a:cxn>
              </a:cxnLst>
              <a:rect l="0" t="0" r="r" b="b"/>
              <a:pathLst>
                <a:path w="71" h="71">
                  <a:moveTo>
                    <a:pt x="45" y="70"/>
                  </a:moveTo>
                  <a:lnTo>
                    <a:pt x="57" y="64"/>
                  </a:lnTo>
                  <a:lnTo>
                    <a:pt x="66" y="54"/>
                  </a:lnTo>
                  <a:lnTo>
                    <a:pt x="71" y="41"/>
                  </a:lnTo>
                  <a:lnTo>
                    <a:pt x="69" y="26"/>
                  </a:lnTo>
                  <a:lnTo>
                    <a:pt x="67" y="20"/>
                  </a:lnTo>
                  <a:lnTo>
                    <a:pt x="63" y="14"/>
                  </a:lnTo>
                  <a:lnTo>
                    <a:pt x="58" y="9"/>
                  </a:lnTo>
                  <a:lnTo>
                    <a:pt x="53" y="5"/>
                  </a:lnTo>
                  <a:lnTo>
                    <a:pt x="47" y="3"/>
                  </a:lnTo>
                  <a:lnTo>
                    <a:pt x="40" y="0"/>
                  </a:lnTo>
                  <a:lnTo>
                    <a:pt x="33" y="0"/>
                  </a:lnTo>
                  <a:lnTo>
                    <a:pt x="26" y="2"/>
                  </a:lnTo>
                  <a:lnTo>
                    <a:pt x="12" y="8"/>
                  </a:lnTo>
                  <a:lnTo>
                    <a:pt x="4" y="19"/>
                  </a:lnTo>
                  <a:lnTo>
                    <a:pt x="0" y="31"/>
                  </a:lnTo>
                  <a:lnTo>
                    <a:pt x="1" y="46"/>
                  </a:lnTo>
                  <a:lnTo>
                    <a:pt x="4" y="52"/>
                  </a:lnTo>
                  <a:lnTo>
                    <a:pt x="7" y="59"/>
                  </a:lnTo>
                  <a:lnTo>
                    <a:pt x="12" y="64"/>
                  </a:lnTo>
                  <a:lnTo>
                    <a:pt x="17" y="67"/>
                  </a:lnTo>
                  <a:lnTo>
                    <a:pt x="23" y="70"/>
                  </a:lnTo>
                  <a:lnTo>
                    <a:pt x="31" y="71"/>
                  </a:lnTo>
                  <a:lnTo>
                    <a:pt x="37" y="71"/>
                  </a:lnTo>
                  <a:lnTo>
                    <a:pt x="45" y="70"/>
                  </a:lnTo>
                  <a:close/>
                </a:path>
              </a:pathLst>
            </a:custGeom>
            <a:solidFill>
              <a:srgbClr val="05050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7" name="Freeform 43"/>
            <p:cNvSpPr>
              <a:spLocks/>
            </p:cNvSpPr>
            <p:nvPr/>
          </p:nvSpPr>
          <p:spPr bwMode="auto">
            <a:xfrm>
              <a:off x="293687" y="2928938"/>
              <a:ext cx="22225" cy="22225"/>
            </a:xfrm>
            <a:custGeom>
              <a:avLst/>
              <a:gdLst/>
              <a:ahLst/>
              <a:cxnLst>
                <a:cxn ang="0">
                  <a:pos x="44" y="69"/>
                </a:cxn>
                <a:cxn ang="0">
                  <a:pos x="57" y="63"/>
                </a:cxn>
                <a:cxn ang="0">
                  <a:pos x="65" y="53"/>
                </a:cxn>
                <a:cxn ang="0">
                  <a:pos x="70" y="39"/>
                </a:cxn>
                <a:cxn ang="0">
                  <a:pos x="69" y="26"/>
                </a:cxn>
                <a:cxn ang="0">
                  <a:pos x="67" y="20"/>
                </a:cxn>
                <a:cxn ang="0">
                  <a:pos x="63" y="13"/>
                </a:cxn>
                <a:cxn ang="0">
                  <a:pos x="58" y="8"/>
                </a:cxn>
                <a:cxn ang="0">
                  <a:pos x="53" y="5"/>
                </a:cxn>
                <a:cxn ang="0">
                  <a:pos x="47" y="2"/>
                </a:cxn>
                <a:cxn ang="0">
                  <a:pos x="39" y="0"/>
                </a:cxn>
                <a:cxn ang="0">
                  <a:pos x="33" y="0"/>
                </a:cxn>
                <a:cxn ang="0">
                  <a:pos x="26" y="1"/>
                </a:cxn>
                <a:cxn ang="0">
                  <a:pos x="13" y="7"/>
                </a:cxn>
                <a:cxn ang="0">
                  <a:pos x="5" y="17"/>
                </a:cxn>
                <a:cxn ang="0">
                  <a:pos x="0" y="31"/>
                </a:cxn>
                <a:cxn ang="0">
                  <a:pos x="1" y="44"/>
                </a:cxn>
                <a:cxn ang="0">
                  <a:pos x="3" y="51"/>
                </a:cxn>
                <a:cxn ang="0">
                  <a:pos x="7" y="57"/>
                </a:cxn>
                <a:cxn ang="0">
                  <a:pos x="12" y="62"/>
                </a:cxn>
                <a:cxn ang="0">
                  <a:pos x="17" y="65"/>
                </a:cxn>
                <a:cxn ang="0">
                  <a:pos x="23" y="68"/>
                </a:cxn>
                <a:cxn ang="0">
                  <a:pos x="31" y="70"/>
                </a:cxn>
                <a:cxn ang="0">
                  <a:pos x="37" y="70"/>
                </a:cxn>
                <a:cxn ang="0">
                  <a:pos x="44" y="69"/>
                </a:cxn>
              </a:cxnLst>
              <a:rect l="0" t="0" r="r" b="b"/>
              <a:pathLst>
                <a:path w="70" h="70">
                  <a:moveTo>
                    <a:pt x="44" y="69"/>
                  </a:moveTo>
                  <a:lnTo>
                    <a:pt x="57" y="63"/>
                  </a:lnTo>
                  <a:lnTo>
                    <a:pt x="65" y="53"/>
                  </a:lnTo>
                  <a:lnTo>
                    <a:pt x="70" y="39"/>
                  </a:lnTo>
                  <a:lnTo>
                    <a:pt x="69" y="26"/>
                  </a:lnTo>
                  <a:lnTo>
                    <a:pt x="67" y="20"/>
                  </a:lnTo>
                  <a:lnTo>
                    <a:pt x="63" y="13"/>
                  </a:lnTo>
                  <a:lnTo>
                    <a:pt x="58" y="8"/>
                  </a:lnTo>
                  <a:lnTo>
                    <a:pt x="53" y="5"/>
                  </a:lnTo>
                  <a:lnTo>
                    <a:pt x="47" y="2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1"/>
                  </a:lnTo>
                  <a:lnTo>
                    <a:pt x="13" y="7"/>
                  </a:lnTo>
                  <a:lnTo>
                    <a:pt x="5" y="17"/>
                  </a:lnTo>
                  <a:lnTo>
                    <a:pt x="0" y="31"/>
                  </a:lnTo>
                  <a:lnTo>
                    <a:pt x="1" y="44"/>
                  </a:lnTo>
                  <a:lnTo>
                    <a:pt x="3" y="51"/>
                  </a:lnTo>
                  <a:lnTo>
                    <a:pt x="7" y="57"/>
                  </a:lnTo>
                  <a:lnTo>
                    <a:pt x="12" y="62"/>
                  </a:lnTo>
                  <a:lnTo>
                    <a:pt x="17" y="65"/>
                  </a:lnTo>
                  <a:lnTo>
                    <a:pt x="23" y="68"/>
                  </a:lnTo>
                  <a:lnTo>
                    <a:pt x="31" y="70"/>
                  </a:lnTo>
                  <a:lnTo>
                    <a:pt x="37" y="70"/>
                  </a:lnTo>
                  <a:lnTo>
                    <a:pt x="44" y="69"/>
                  </a:lnTo>
                  <a:close/>
                </a:path>
              </a:pathLst>
            </a:custGeom>
            <a:solidFill>
              <a:srgbClr val="05050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8" name="Freeform 44"/>
            <p:cNvSpPr>
              <a:spLocks/>
            </p:cNvSpPr>
            <p:nvPr/>
          </p:nvSpPr>
          <p:spPr bwMode="auto">
            <a:xfrm>
              <a:off x="306387" y="2974976"/>
              <a:ext cx="22225" cy="22225"/>
            </a:xfrm>
            <a:custGeom>
              <a:avLst/>
              <a:gdLst/>
              <a:ahLst/>
              <a:cxnLst>
                <a:cxn ang="0">
                  <a:pos x="45" y="70"/>
                </a:cxn>
                <a:cxn ang="0">
                  <a:pos x="59" y="63"/>
                </a:cxn>
                <a:cxn ang="0">
                  <a:pos x="67" y="54"/>
                </a:cxn>
                <a:cxn ang="0">
                  <a:pos x="71" y="40"/>
                </a:cxn>
                <a:cxn ang="0">
                  <a:pos x="70" y="26"/>
                </a:cxn>
                <a:cxn ang="0">
                  <a:pos x="67" y="20"/>
                </a:cxn>
                <a:cxn ang="0">
                  <a:pos x="63" y="14"/>
                </a:cxn>
                <a:cxn ang="0">
                  <a:pos x="59" y="9"/>
                </a:cxn>
                <a:cxn ang="0">
                  <a:pos x="54" y="5"/>
                </a:cxn>
                <a:cxn ang="0">
                  <a:pos x="47" y="3"/>
                </a:cxn>
                <a:cxn ang="0">
                  <a:pos x="40" y="0"/>
                </a:cxn>
                <a:cxn ang="0">
                  <a:pos x="34" y="0"/>
                </a:cxn>
                <a:cxn ang="0">
                  <a:pos x="26" y="1"/>
                </a:cxn>
                <a:cxn ang="0">
                  <a:pos x="14" y="8"/>
                </a:cxn>
                <a:cxn ang="0">
                  <a:pos x="5" y="18"/>
                </a:cxn>
                <a:cxn ang="0">
                  <a:pos x="0" y="31"/>
                </a:cxn>
                <a:cxn ang="0">
                  <a:pos x="1" y="45"/>
                </a:cxn>
                <a:cxn ang="0">
                  <a:pos x="4" y="51"/>
                </a:cxn>
                <a:cxn ang="0">
                  <a:pos x="8" y="57"/>
                </a:cxn>
                <a:cxn ang="0">
                  <a:pos x="13" y="62"/>
                </a:cxn>
                <a:cxn ang="0">
                  <a:pos x="19" y="66"/>
                </a:cxn>
                <a:cxn ang="0">
                  <a:pos x="25" y="68"/>
                </a:cxn>
                <a:cxn ang="0">
                  <a:pos x="31" y="71"/>
                </a:cxn>
                <a:cxn ang="0">
                  <a:pos x="37" y="71"/>
                </a:cxn>
                <a:cxn ang="0">
                  <a:pos x="45" y="70"/>
                </a:cxn>
              </a:cxnLst>
              <a:rect l="0" t="0" r="r" b="b"/>
              <a:pathLst>
                <a:path w="71" h="71">
                  <a:moveTo>
                    <a:pt x="45" y="70"/>
                  </a:moveTo>
                  <a:lnTo>
                    <a:pt x="59" y="63"/>
                  </a:lnTo>
                  <a:lnTo>
                    <a:pt x="67" y="54"/>
                  </a:lnTo>
                  <a:lnTo>
                    <a:pt x="71" y="40"/>
                  </a:lnTo>
                  <a:lnTo>
                    <a:pt x="70" y="26"/>
                  </a:lnTo>
                  <a:lnTo>
                    <a:pt x="67" y="20"/>
                  </a:lnTo>
                  <a:lnTo>
                    <a:pt x="63" y="14"/>
                  </a:lnTo>
                  <a:lnTo>
                    <a:pt x="59" y="9"/>
                  </a:lnTo>
                  <a:lnTo>
                    <a:pt x="54" y="5"/>
                  </a:lnTo>
                  <a:lnTo>
                    <a:pt x="47" y="3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26" y="1"/>
                  </a:lnTo>
                  <a:lnTo>
                    <a:pt x="14" y="8"/>
                  </a:lnTo>
                  <a:lnTo>
                    <a:pt x="5" y="18"/>
                  </a:lnTo>
                  <a:lnTo>
                    <a:pt x="0" y="31"/>
                  </a:lnTo>
                  <a:lnTo>
                    <a:pt x="1" y="45"/>
                  </a:lnTo>
                  <a:lnTo>
                    <a:pt x="4" y="51"/>
                  </a:lnTo>
                  <a:lnTo>
                    <a:pt x="8" y="57"/>
                  </a:lnTo>
                  <a:lnTo>
                    <a:pt x="13" y="62"/>
                  </a:lnTo>
                  <a:lnTo>
                    <a:pt x="19" y="66"/>
                  </a:lnTo>
                  <a:lnTo>
                    <a:pt x="25" y="68"/>
                  </a:lnTo>
                  <a:lnTo>
                    <a:pt x="31" y="71"/>
                  </a:lnTo>
                  <a:lnTo>
                    <a:pt x="37" y="71"/>
                  </a:lnTo>
                  <a:lnTo>
                    <a:pt x="45" y="70"/>
                  </a:lnTo>
                  <a:close/>
                </a:path>
              </a:pathLst>
            </a:custGeom>
            <a:solidFill>
              <a:srgbClr val="05050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9" name="Freeform 45"/>
            <p:cNvSpPr>
              <a:spLocks/>
            </p:cNvSpPr>
            <p:nvPr/>
          </p:nvSpPr>
          <p:spPr bwMode="auto">
            <a:xfrm>
              <a:off x="169862" y="2713038"/>
              <a:ext cx="22225" cy="22225"/>
            </a:xfrm>
            <a:custGeom>
              <a:avLst/>
              <a:gdLst/>
              <a:ahLst/>
              <a:cxnLst>
                <a:cxn ang="0">
                  <a:pos x="45" y="70"/>
                </a:cxn>
                <a:cxn ang="0">
                  <a:pos x="58" y="63"/>
                </a:cxn>
                <a:cxn ang="0">
                  <a:pos x="67" y="54"/>
                </a:cxn>
                <a:cxn ang="0">
                  <a:pos x="71" y="40"/>
                </a:cxn>
                <a:cxn ang="0">
                  <a:pos x="70" y="26"/>
                </a:cxn>
                <a:cxn ang="0">
                  <a:pos x="67" y="20"/>
                </a:cxn>
                <a:cxn ang="0">
                  <a:pos x="63" y="14"/>
                </a:cxn>
                <a:cxn ang="0">
                  <a:pos x="58" y="9"/>
                </a:cxn>
                <a:cxn ang="0">
                  <a:pos x="54" y="5"/>
                </a:cxn>
                <a:cxn ang="0">
                  <a:pos x="47" y="3"/>
                </a:cxn>
                <a:cxn ang="0">
                  <a:pos x="40" y="0"/>
                </a:cxn>
                <a:cxn ang="0">
                  <a:pos x="34" y="0"/>
                </a:cxn>
                <a:cxn ang="0">
                  <a:pos x="26" y="1"/>
                </a:cxn>
                <a:cxn ang="0">
                  <a:pos x="14" y="8"/>
                </a:cxn>
                <a:cxn ang="0">
                  <a:pos x="5" y="18"/>
                </a:cxn>
                <a:cxn ang="0">
                  <a:pos x="0" y="31"/>
                </a:cxn>
                <a:cxn ang="0">
                  <a:pos x="1" y="45"/>
                </a:cxn>
                <a:cxn ang="0">
                  <a:pos x="4" y="52"/>
                </a:cxn>
                <a:cxn ang="0">
                  <a:pos x="8" y="57"/>
                </a:cxn>
                <a:cxn ang="0">
                  <a:pos x="13" y="62"/>
                </a:cxn>
                <a:cxn ang="0">
                  <a:pos x="18" y="66"/>
                </a:cxn>
                <a:cxn ang="0">
                  <a:pos x="24" y="70"/>
                </a:cxn>
                <a:cxn ang="0">
                  <a:pos x="31" y="71"/>
                </a:cxn>
                <a:cxn ang="0">
                  <a:pos x="37" y="71"/>
                </a:cxn>
                <a:cxn ang="0">
                  <a:pos x="45" y="70"/>
                </a:cxn>
              </a:cxnLst>
              <a:rect l="0" t="0" r="r" b="b"/>
              <a:pathLst>
                <a:path w="71" h="71">
                  <a:moveTo>
                    <a:pt x="45" y="70"/>
                  </a:moveTo>
                  <a:lnTo>
                    <a:pt x="58" y="63"/>
                  </a:lnTo>
                  <a:lnTo>
                    <a:pt x="67" y="54"/>
                  </a:lnTo>
                  <a:lnTo>
                    <a:pt x="71" y="40"/>
                  </a:lnTo>
                  <a:lnTo>
                    <a:pt x="70" y="26"/>
                  </a:lnTo>
                  <a:lnTo>
                    <a:pt x="67" y="20"/>
                  </a:lnTo>
                  <a:lnTo>
                    <a:pt x="63" y="14"/>
                  </a:lnTo>
                  <a:lnTo>
                    <a:pt x="58" y="9"/>
                  </a:lnTo>
                  <a:lnTo>
                    <a:pt x="54" y="5"/>
                  </a:lnTo>
                  <a:lnTo>
                    <a:pt x="47" y="3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26" y="1"/>
                  </a:lnTo>
                  <a:lnTo>
                    <a:pt x="14" y="8"/>
                  </a:lnTo>
                  <a:lnTo>
                    <a:pt x="5" y="18"/>
                  </a:lnTo>
                  <a:lnTo>
                    <a:pt x="0" y="31"/>
                  </a:lnTo>
                  <a:lnTo>
                    <a:pt x="1" y="45"/>
                  </a:lnTo>
                  <a:lnTo>
                    <a:pt x="4" y="52"/>
                  </a:lnTo>
                  <a:lnTo>
                    <a:pt x="8" y="57"/>
                  </a:lnTo>
                  <a:lnTo>
                    <a:pt x="13" y="62"/>
                  </a:lnTo>
                  <a:lnTo>
                    <a:pt x="18" y="66"/>
                  </a:lnTo>
                  <a:lnTo>
                    <a:pt x="24" y="70"/>
                  </a:lnTo>
                  <a:lnTo>
                    <a:pt x="31" y="71"/>
                  </a:lnTo>
                  <a:lnTo>
                    <a:pt x="37" y="71"/>
                  </a:lnTo>
                  <a:lnTo>
                    <a:pt x="45" y="70"/>
                  </a:lnTo>
                  <a:close/>
                </a:path>
              </a:pathLst>
            </a:custGeom>
            <a:solidFill>
              <a:srgbClr val="05050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0" name="Freeform 46"/>
            <p:cNvSpPr>
              <a:spLocks/>
            </p:cNvSpPr>
            <p:nvPr/>
          </p:nvSpPr>
          <p:spPr bwMode="auto">
            <a:xfrm>
              <a:off x="182562" y="2759076"/>
              <a:ext cx="22225" cy="22225"/>
            </a:xfrm>
            <a:custGeom>
              <a:avLst/>
              <a:gdLst/>
              <a:ahLst/>
              <a:cxnLst>
                <a:cxn ang="0">
                  <a:pos x="45" y="68"/>
                </a:cxn>
                <a:cxn ang="0">
                  <a:pos x="57" y="62"/>
                </a:cxn>
                <a:cxn ang="0">
                  <a:pos x="66" y="52"/>
                </a:cxn>
                <a:cxn ang="0">
                  <a:pos x="71" y="39"/>
                </a:cxn>
                <a:cxn ang="0">
                  <a:pos x="70" y="26"/>
                </a:cxn>
                <a:cxn ang="0">
                  <a:pos x="67" y="19"/>
                </a:cxn>
                <a:cxn ang="0">
                  <a:pos x="63" y="13"/>
                </a:cxn>
                <a:cxn ang="0">
                  <a:pos x="58" y="8"/>
                </a:cxn>
                <a:cxn ang="0">
                  <a:pos x="52" y="5"/>
                </a:cxn>
                <a:cxn ang="0">
                  <a:pos x="46" y="2"/>
                </a:cxn>
                <a:cxn ang="0">
                  <a:pos x="40" y="0"/>
                </a:cxn>
                <a:cxn ang="0">
                  <a:pos x="34" y="0"/>
                </a:cxn>
                <a:cxn ang="0">
                  <a:pos x="26" y="1"/>
                </a:cxn>
                <a:cxn ang="0">
                  <a:pos x="13" y="7"/>
                </a:cxn>
                <a:cxn ang="0">
                  <a:pos x="4" y="17"/>
                </a:cxn>
                <a:cxn ang="0">
                  <a:pos x="0" y="31"/>
                </a:cxn>
                <a:cxn ang="0">
                  <a:pos x="1" y="44"/>
                </a:cxn>
                <a:cxn ang="0">
                  <a:pos x="4" y="50"/>
                </a:cxn>
                <a:cxn ang="0">
                  <a:pos x="8" y="55"/>
                </a:cxn>
                <a:cxn ang="0">
                  <a:pos x="13" y="60"/>
                </a:cxn>
                <a:cxn ang="0">
                  <a:pos x="17" y="64"/>
                </a:cxn>
                <a:cxn ang="0">
                  <a:pos x="24" y="67"/>
                </a:cxn>
                <a:cxn ang="0">
                  <a:pos x="30" y="69"/>
                </a:cxn>
                <a:cxn ang="0">
                  <a:pos x="37" y="69"/>
                </a:cxn>
                <a:cxn ang="0">
                  <a:pos x="45" y="68"/>
                </a:cxn>
              </a:cxnLst>
              <a:rect l="0" t="0" r="r" b="b"/>
              <a:pathLst>
                <a:path w="71" h="69">
                  <a:moveTo>
                    <a:pt x="45" y="68"/>
                  </a:moveTo>
                  <a:lnTo>
                    <a:pt x="57" y="62"/>
                  </a:lnTo>
                  <a:lnTo>
                    <a:pt x="66" y="52"/>
                  </a:lnTo>
                  <a:lnTo>
                    <a:pt x="71" y="39"/>
                  </a:lnTo>
                  <a:lnTo>
                    <a:pt x="70" y="26"/>
                  </a:lnTo>
                  <a:lnTo>
                    <a:pt x="67" y="19"/>
                  </a:lnTo>
                  <a:lnTo>
                    <a:pt x="63" y="13"/>
                  </a:lnTo>
                  <a:lnTo>
                    <a:pt x="58" y="8"/>
                  </a:lnTo>
                  <a:lnTo>
                    <a:pt x="52" y="5"/>
                  </a:lnTo>
                  <a:lnTo>
                    <a:pt x="46" y="2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26" y="1"/>
                  </a:lnTo>
                  <a:lnTo>
                    <a:pt x="13" y="7"/>
                  </a:lnTo>
                  <a:lnTo>
                    <a:pt x="4" y="17"/>
                  </a:lnTo>
                  <a:lnTo>
                    <a:pt x="0" y="31"/>
                  </a:lnTo>
                  <a:lnTo>
                    <a:pt x="1" y="44"/>
                  </a:lnTo>
                  <a:lnTo>
                    <a:pt x="4" y="50"/>
                  </a:lnTo>
                  <a:lnTo>
                    <a:pt x="8" y="55"/>
                  </a:lnTo>
                  <a:lnTo>
                    <a:pt x="13" y="60"/>
                  </a:lnTo>
                  <a:lnTo>
                    <a:pt x="17" y="64"/>
                  </a:lnTo>
                  <a:lnTo>
                    <a:pt x="24" y="67"/>
                  </a:lnTo>
                  <a:lnTo>
                    <a:pt x="30" y="69"/>
                  </a:lnTo>
                  <a:lnTo>
                    <a:pt x="37" y="69"/>
                  </a:lnTo>
                  <a:lnTo>
                    <a:pt x="45" y="68"/>
                  </a:lnTo>
                  <a:close/>
                </a:path>
              </a:pathLst>
            </a:custGeom>
            <a:solidFill>
              <a:srgbClr val="05050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1" name="Freeform 47"/>
            <p:cNvSpPr>
              <a:spLocks/>
            </p:cNvSpPr>
            <p:nvPr/>
          </p:nvSpPr>
          <p:spPr bwMode="auto">
            <a:xfrm>
              <a:off x="195262" y="2805113"/>
              <a:ext cx="22225" cy="23813"/>
            </a:xfrm>
            <a:custGeom>
              <a:avLst/>
              <a:gdLst/>
              <a:ahLst/>
              <a:cxnLst>
                <a:cxn ang="0">
                  <a:pos x="44" y="69"/>
                </a:cxn>
                <a:cxn ang="0">
                  <a:pos x="57" y="63"/>
                </a:cxn>
                <a:cxn ang="0">
                  <a:pos x="66" y="53"/>
                </a:cxn>
                <a:cxn ang="0">
                  <a:pos x="70" y="39"/>
                </a:cxn>
                <a:cxn ang="0">
                  <a:pos x="69" y="26"/>
                </a:cxn>
                <a:cxn ang="0">
                  <a:pos x="67" y="18"/>
                </a:cxn>
                <a:cxn ang="0">
                  <a:pos x="63" y="12"/>
                </a:cxn>
                <a:cxn ang="0">
                  <a:pos x="58" y="7"/>
                </a:cxn>
                <a:cxn ang="0">
                  <a:pos x="53" y="3"/>
                </a:cxn>
                <a:cxn ang="0">
                  <a:pos x="47" y="1"/>
                </a:cxn>
                <a:cxn ang="0">
                  <a:pos x="39" y="0"/>
                </a:cxn>
                <a:cxn ang="0">
                  <a:pos x="33" y="0"/>
                </a:cxn>
                <a:cxn ang="0">
                  <a:pos x="26" y="1"/>
                </a:cxn>
                <a:cxn ang="0">
                  <a:pos x="13" y="7"/>
                </a:cxn>
                <a:cxn ang="0">
                  <a:pos x="5" y="17"/>
                </a:cxn>
                <a:cxn ang="0">
                  <a:pos x="0" y="31"/>
                </a:cxn>
                <a:cxn ang="0">
                  <a:pos x="1" y="44"/>
                </a:cxn>
                <a:cxn ang="0">
                  <a:pos x="4" y="51"/>
                </a:cxn>
                <a:cxn ang="0">
                  <a:pos x="7" y="57"/>
                </a:cxn>
                <a:cxn ang="0">
                  <a:pos x="12" y="62"/>
                </a:cxn>
                <a:cxn ang="0">
                  <a:pos x="17" y="66"/>
                </a:cxn>
                <a:cxn ang="0">
                  <a:pos x="23" y="68"/>
                </a:cxn>
                <a:cxn ang="0">
                  <a:pos x="31" y="71"/>
                </a:cxn>
                <a:cxn ang="0">
                  <a:pos x="37" y="71"/>
                </a:cxn>
                <a:cxn ang="0">
                  <a:pos x="44" y="69"/>
                </a:cxn>
              </a:cxnLst>
              <a:rect l="0" t="0" r="r" b="b"/>
              <a:pathLst>
                <a:path w="70" h="71">
                  <a:moveTo>
                    <a:pt x="44" y="69"/>
                  </a:moveTo>
                  <a:lnTo>
                    <a:pt x="57" y="63"/>
                  </a:lnTo>
                  <a:lnTo>
                    <a:pt x="66" y="53"/>
                  </a:lnTo>
                  <a:lnTo>
                    <a:pt x="70" y="39"/>
                  </a:lnTo>
                  <a:lnTo>
                    <a:pt x="69" y="26"/>
                  </a:lnTo>
                  <a:lnTo>
                    <a:pt x="67" y="18"/>
                  </a:lnTo>
                  <a:lnTo>
                    <a:pt x="63" y="12"/>
                  </a:lnTo>
                  <a:lnTo>
                    <a:pt x="58" y="7"/>
                  </a:lnTo>
                  <a:lnTo>
                    <a:pt x="53" y="3"/>
                  </a:lnTo>
                  <a:lnTo>
                    <a:pt x="47" y="1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1"/>
                  </a:lnTo>
                  <a:lnTo>
                    <a:pt x="13" y="7"/>
                  </a:lnTo>
                  <a:lnTo>
                    <a:pt x="5" y="17"/>
                  </a:lnTo>
                  <a:lnTo>
                    <a:pt x="0" y="31"/>
                  </a:lnTo>
                  <a:lnTo>
                    <a:pt x="1" y="44"/>
                  </a:lnTo>
                  <a:lnTo>
                    <a:pt x="4" y="51"/>
                  </a:lnTo>
                  <a:lnTo>
                    <a:pt x="7" y="57"/>
                  </a:lnTo>
                  <a:lnTo>
                    <a:pt x="12" y="62"/>
                  </a:lnTo>
                  <a:lnTo>
                    <a:pt x="17" y="66"/>
                  </a:lnTo>
                  <a:lnTo>
                    <a:pt x="23" y="68"/>
                  </a:lnTo>
                  <a:lnTo>
                    <a:pt x="31" y="71"/>
                  </a:lnTo>
                  <a:lnTo>
                    <a:pt x="37" y="71"/>
                  </a:lnTo>
                  <a:lnTo>
                    <a:pt x="44" y="69"/>
                  </a:lnTo>
                  <a:close/>
                </a:path>
              </a:pathLst>
            </a:custGeom>
            <a:solidFill>
              <a:srgbClr val="05050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2" name="Freeform 48"/>
            <p:cNvSpPr>
              <a:spLocks/>
            </p:cNvSpPr>
            <p:nvPr/>
          </p:nvSpPr>
          <p:spPr bwMode="auto">
            <a:xfrm>
              <a:off x="207962" y="2851151"/>
              <a:ext cx="22225" cy="23813"/>
            </a:xfrm>
            <a:custGeom>
              <a:avLst/>
              <a:gdLst/>
              <a:ahLst/>
              <a:cxnLst>
                <a:cxn ang="0">
                  <a:pos x="45" y="71"/>
                </a:cxn>
                <a:cxn ang="0">
                  <a:pos x="58" y="65"/>
                </a:cxn>
                <a:cxn ang="0">
                  <a:pos x="67" y="53"/>
                </a:cxn>
                <a:cxn ang="0">
                  <a:pos x="71" y="41"/>
                </a:cxn>
                <a:cxn ang="0">
                  <a:pos x="70" y="26"/>
                </a:cxn>
                <a:cxn ang="0">
                  <a:pos x="67" y="20"/>
                </a:cxn>
                <a:cxn ang="0">
                  <a:pos x="64" y="14"/>
                </a:cxn>
                <a:cxn ang="0">
                  <a:pos x="59" y="9"/>
                </a:cxn>
                <a:cxn ang="0">
                  <a:pos x="54" y="5"/>
                </a:cxn>
                <a:cxn ang="0">
                  <a:pos x="48" y="2"/>
                </a:cxn>
                <a:cxn ang="0">
                  <a:pos x="40" y="0"/>
                </a:cxn>
                <a:cxn ang="0">
                  <a:pos x="34" y="0"/>
                </a:cxn>
                <a:cxn ang="0">
                  <a:pos x="27" y="1"/>
                </a:cxn>
                <a:cxn ang="0">
                  <a:pos x="14" y="7"/>
                </a:cxn>
                <a:cxn ang="0">
                  <a:pos x="5" y="19"/>
                </a:cxn>
                <a:cxn ang="0">
                  <a:pos x="0" y="31"/>
                </a:cxn>
                <a:cxn ang="0">
                  <a:pos x="2" y="46"/>
                </a:cxn>
                <a:cxn ang="0">
                  <a:pos x="4" y="52"/>
                </a:cxn>
                <a:cxn ang="0">
                  <a:pos x="8" y="58"/>
                </a:cxn>
                <a:cxn ang="0">
                  <a:pos x="13" y="63"/>
                </a:cxn>
                <a:cxn ang="0">
                  <a:pos x="18" y="67"/>
                </a:cxn>
                <a:cxn ang="0">
                  <a:pos x="24" y="69"/>
                </a:cxn>
                <a:cxn ang="0">
                  <a:pos x="31" y="72"/>
                </a:cxn>
                <a:cxn ang="0">
                  <a:pos x="38" y="72"/>
                </a:cxn>
                <a:cxn ang="0">
                  <a:pos x="45" y="71"/>
                </a:cxn>
              </a:cxnLst>
              <a:rect l="0" t="0" r="r" b="b"/>
              <a:pathLst>
                <a:path w="71" h="72">
                  <a:moveTo>
                    <a:pt x="45" y="71"/>
                  </a:moveTo>
                  <a:lnTo>
                    <a:pt x="58" y="65"/>
                  </a:lnTo>
                  <a:lnTo>
                    <a:pt x="67" y="53"/>
                  </a:lnTo>
                  <a:lnTo>
                    <a:pt x="71" y="41"/>
                  </a:lnTo>
                  <a:lnTo>
                    <a:pt x="70" y="26"/>
                  </a:lnTo>
                  <a:lnTo>
                    <a:pt x="67" y="20"/>
                  </a:lnTo>
                  <a:lnTo>
                    <a:pt x="64" y="14"/>
                  </a:lnTo>
                  <a:lnTo>
                    <a:pt x="59" y="9"/>
                  </a:lnTo>
                  <a:lnTo>
                    <a:pt x="54" y="5"/>
                  </a:lnTo>
                  <a:lnTo>
                    <a:pt x="48" y="2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27" y="1"/>
                  </a:lnTo>
                  <a:lnTo>
                    <a:pt x="14" y="7"/>
                  </a:lnTo>
                  <a:lnTo>
                    <a:pt x="5" y="19"/>
                  </a:lnTo>
                  <a:lnTo>
                    <a:pt x="0" y="31"/>
                  </a:lnTo>
                  <a:lnTo>
                    <a:pt x="2" y="46"/>
                  </a:lnTo>
                  <a:lnTo>
                    <a:pt x="4" y="52"/>
                  </a:lnTo>
                  <a:lnTo>
                    <a:pt x="8" y="58"/>
                  </a:lnTo>
                  <a:lnTo>
                    <a:pt x="13" y="63"/>
                  </a:lnTo>
                  <a:lnTo>
                    <a:pt x="18" y="67"/>
                  </a:lnTo>
                  <a:lnTo>
                    <a:pt x="24" y="69"/>
                  </a:lnTo>
                  <a:lnTo>
                    <a:pt x="31" y="72"/>
                  </a:lnTo>
                  <a:lnTo>
                    <a:pt x="38" y="72"/>
                  </a:lnTo>
                  <a:lnTo>
                    <a:pt x="45" y="71"/>
                  </a:lnTo>
                  <a:close/>
                </a:path>
              </a:pathLst>
            </a:custGeom>
            <a:solidFill>
              <a:srgbClr val="05050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3" name="Freeform 49"/>
            <p:cNvSpPr>
              <a:spLocks/>
            </p:cNvSpPr>
            <p:nvPr/>
          </p:nvSpPr>
          <p:spPr bwMode="auto">
            <a:xfrm>
              <a:off x="220662" y="2898776"/>
              <a:ext cx="22225" cy="22225"/>
            </a:xfrm>
            <a:custGeom>
              <a:avLst/>
              <a:gdLst/>
              <a:ahLst/>
              <a:cxnLst>
                <a:cxn ang="0">
                  <a:pos x="45" y="70"/>
                </a:cxn>
                <a:cxn ang="0">
                  <a:pos x="57" y="64"/>
                </a:cxn>
                <a:cxn ang="0">
                  <a:pos x="66" y="54"/>
                </a:cxn>
                <a:cxn ang="0">
                  <a:pos x="71" y="40"/>
                </a:cxn>
                <a:cxn ang="0">
                  <a:pos x="70" y="26"/>
                </a:cxn>
                <a:cxn ang="0">
                  <a:pos x="67" y="20"/>
                </a:cxn>
                <a:cxn ang="0">
                  <a:pos x="64" y="14"/>
                </a:cxn>
                <a:cxn ang="0">
                  <a:pos x="59" y="9"/>
                </a:cxn>
                <a:cxn ang="0">
                  <a:pos x="52" y="5"/>
                </a:cxn>
                <a:cxn ang="0">
                  <a:pos x="46" y="3"/>
                </a:cxn>
                <a:cxn ang="0">
                  <a:pos x="40" y="0"/>
                </a:cxn>
                <a:cxn ang="0">
                  <a:pos x="33" y="0"/>
                </a:cxn>
                <a:cxn ang="0">
                  <a:pos x="25" y="2"/>
                </a:cxn>
                <a:cxn ang="0">
                  <a:pos x="13" y="8"/>
                </a:cxn>
                <a:cxn ang="0">
                  <a:pos x="4" y="18"/>
                </a:cxn>
                <a:cxn ang="0">
                  <a:pos x="0" y="31"/>
                </a:cxn>
                <a:cxn ang="0">
                  <a:pos x="2" y="45"/>
                </a:cxn>
                <a:cxn ang="0">
                  <a:pos x="4" y="53"/>
                </a:cxn>
                <a:cxn ang="0">
                  <a:pos x="8" y="57"/>
                </a:cxn>
                <a:cxn ang="0">
                  <a:pos x="13" y="62"/>
                </a:cxn>
                <a:cxn ang="0">
                  <a:pos x="18" y="66"/>
                </a:cxn>
                <a:cxn ang="0">
                  <a:pos x="24" y="70"/>
                </a:cxn>
                <a:cxn ang="0">
                  <a:pos x="30" y="71"/>
                </a:cxn>
                <a:cxn ang="0">
                  <a:pos x="38" y="71"/>
                </a:cxn>
                <a:cxn ang="0">
                  <a:pos x="45" y="70"/>
                </a:cxn>
              </a:cxnLst>
              <a:rect l="0" t="0" r="r" b="b"/>
              <a:pathLst>
                <a:path w="71" h="71">
                  <a:moveTo>
                    <a:pt x="45" y="70"/>
                  </a:moveTo>
                  <a:lnTo>
                    <a:pt x="57" y="64"/>
                  </a:lnTo>
                  <a:lnTo>
                    <a:pt x="66" y="54"/>
                  </a:lnTo>
                  <a:lnTo>
                    <a:pt x="71" y="40"/>
                  </a:lnTo>
                  <a:lnTo>
                    <a:pt x="70" y="26"/>
                  </a:lnTo>
                  <a:lnTo>
                    <a:pt x="67" y="20"/>
                  </a:lnTo>
                  <a:lnTo>
                    <a:pt x="64" y="14"/>
                  </a:lnTo>
                  <a:lnTo>
                    <a:pt x="59" y="9"/>
                  </a:lnTo>
                  <a:lnTo>
                    <a:pt x="52" y="5"/>
                  </a:lnTo>
                  <a:lnTo>
                    <a:pt x="46" y="3"/>
                  </a:lnTo>
                  <a:lnTo>
                    <a:pt x="40" y="0"/>
                  </a:lnTo>
                  <a:lnTo>
                    <a:pt x="33" y="0"/>
                  </a:lnTo>
                  <a:lnTo>
                    <a:pt x="25" y="2"/>
                  </a:lnTo>
                  <a:lnTo>
                    <a:pt x="13" y="8"/>
                  </a:lnTo>
                  <a:lnTo>
                    <a:pt x="4" y="18"/>
                  </a:lnTo>
                  <a:lnTo>
                    <a:pt x="0" y="31"/>
                  </a:lnTo>
                  <a:lnTo>
                    <a:pt x="2" y="45"/>
                  </a:lnTo>
                  <a:lnTo>
                    <a:pt x="4" y="53"/>
                  </a:lnTo>
                  <a:lnTo>
                    <a:pt x="8" y="57"/>
                  </a:lnTo>
                  <a:lnTo>
                    <a:pt x="13" y="62"/>
                  </a:lnTo>
                  <a:lnTo>
                    <a:pt x="18" y="66"/>
                  </a:lnTo>
                  <a:lnTo>
                    <a:pt x="24" y="70"/>
                  </a:lnTo>
                  <a:lnTo>
                    <a:pt x="30" y="71"/>
                  </a:lnTo>
                  <a:lnTo>
                    <a:pt x="38" y="71"/>
                  </a:lnTo>
                  <a:lnTo>
                    <a:pt x="45" y="70"/>
                  </a:lnTo>
                  <a:close/>
                </a:path>
              </a:pathLst>
            </a:custGeom>
            <a:solidFill>
              <a:srgbClr val="05050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4" name="Freeform 50"/>
            <p:cNvSpPr>
              <a:spLocks/>
            </p:cNvSpPr>
            <p:nvPr/>
          </p:nvSpPr>
          <p:spPr bwMode="auto">
            <a:xfrm>
              <a:off x="233362" y="2944813"/>
              <a:ext cx="22225" cy="22225"/>
            </a:xfrm>
            <a:custGeom>
              <a:avLst/>
              <a:gdLst/>
              <a:ahLst/>
              <a:cxnLst>
                <a:cxn ang="0">
                  <a:pos x="45" y="69"/>
                </a:cxn>
                <a:cxn ang="0">
                  <a:pos x="57" y="63"/>
                </a:cxn>
                <a:cxn ang="0">
                  <a:pos x="66" y="53"/>
                </a:cxn>
                <a:cxn ang="0">
                  <a:pos x="71" y="40"/>
                </a:cxn>
                <a:cxn ang="0">
                  <a:pos x="70" y="26"/>
                </a:cxn>
                <a:cxn ang="0">
                  <a:pos x="67" y="20"/>
                </a:cxn>
                <a:cxn ang="0">
                  <a:pos x="63" y="13"/>
                </a:cxn>
                <a:cxn ang="0">
                  <a:pos x="58" y="9"/>
                </a:cxn>
                <a:cxn ang="0">
                  <a:pos x="53" y="5"/>
                </a:cxn>
                <a:cxn ang="0">
                  <a:pos x="47" y="2"/>
                </a:cxn>
                <a:cxn ang="0">
                  <a:pos x="40" y="0"/>
                </a:cxn>
                <a:cxn ang="0">
                  <a:pos x="34" y="0"/>
                </a:cxn>
                <a:cxn ang="0">
                  <a:pos x="26" y="1"/>
                </a:cxn>
                <a:cxn ang="0">
                  <a:pos x="14" y="7"/>
                </a:cxn>
                <a:cxn ang="0">
                  <a:pos x="5" y="17"/>
                </a:cxn>
                <a:cxn ang="0">
                  <a:pos x="0" y="31"/>
                </a:cxn>
                <a:cxn ang="0">
                  <a:pos x="1" y="45"/>
                </a:cxn>
                <a:cxn ang="0">
                  <a:pos x="4" y="51"/>
                </a:cxn>
                <a:cxn ang="0">
                  <a:pos x="8" y="57"/>
                </a:cxn>
                <a:cxn ang="0">
                  <a:pos x="12" y="62"/>
                </a:cxn>
                <a:cxn ang="0">
                  <a:pos x="17" y="66"/>
                </a:cxn>
                <a:cxn ang="0">
                  <a:pos x="24" y="68"/>
                </a:cxn>
                <a:cxn ang="0">
                  <a:pos x="31" y="71"/>
                </a:cxn>
                <a:cxn ang="0">
                  <a:pos x="37" y="71"/>
                </a:cxn>
                <a:cxn ang="0">
                  <a:pos x="45" y="69"/>
                </a:cxn>
              </a:cxnLst>
              <a:rect l="0" t="0" r="r" b="b"/>
              <a:pathLst>
                <a:path w="71" h="71">
                  <a:moveTo>
                    <a:pt x="45" y="69"/>
                  </a:moveTo>
                  <a:lnTo>
                    <a:pt x="57" y="63"/>
                  </a:lnTo>
                  <a:lnTo>
                    <a:pt x="66" y="53"/>
                  </a:lnTo>
                  <a:lnTo>
                    <a:pt x="71" y="40"/>
                  </a:lnTo>
                  <a:lnTo>
                    <a:pt x="70" y="26"/>
                  </a:lnTo>
                  <a:lnTo>
                    <a:pt x="67" y="20"/>
                  </a:lnTo>
                  <a:lnTo>
                    <a:pt x="63" y="13"/>
                  </a:lnTo>
                  <a:lnTo>
                    <a:pt x="58" y="9"/>
                  </a:lnTo>
                  <a:lnTo>
                    <a:pt x="53" y="5"/>
                  </a:lnTo>
                  <a:lnTo>
                    <a:pt x="47" y="2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26" y="1"/>
                  </a:lnTo>
                  <a:lnTo>
                    <a:pt x="14" y="7"/>
                  </a:lnTo>
                  <a:lnTo>
                    <a:pt x="5" y="17"/>
                  </a:lnTo>
                  <a:lnTo>
                    <a:pt x="0" y="31"/>
                  </a:lnTo>
                  <a:lnTo>
                    <a:pt x="1" y="45"/>
                  </a:lnTo>
                  <a:lnTo>
                    <a:pt x="4" y="51"/>
                  </a:lnTo>
                  <a:lnTo>
                    <a:pt x="8" y="57"/>
                  </a:lnTo>
                  <a:lnTo>
                    <a:pt x="12" y="62"/>
                  </a:lnTo>
                  <a:lnTo>
                    <a:pt x="17" y="66"/>
                  </a:lnTo>
                  <a:lnTo>
                    <a:pt x="24" y="68"/>
                  </a:lnTo>
                  <a:lnTo>
                    <a:pt x="31" y="71"/>
                  </a:lnTo>
                  <a:lnTo>
                    <a:pt x="37" y="71"/>
                  </a:lnTo>
                  <a:lnTo>
                    <a:pt x="45" y="69"/>
                  </a:lnTo>
                  <a:close/>
                </a:path>
              </a:pathLst>
            </a:custGeom>
            <a:solidFill>
              <a:srgbClr val="05050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5" name="Freeform 51"/>
            <p:cNvSpPr>
              <a:spLocks/>
            </p:cNvSpPr>
            <p:nvPr/>
          </p:nvSpPr>
          <p:spPr bwMode="auto">
            <a:xfrm>
              <a:off x="246062" y="2990851"/>
              <a:ext cx="22225" cy="22225"/>
            </a:xfrm>
            <a:custGeom>
              <a:avLst/>
              <a:gdLst/>
              <a:ahLst/>
              <a:cxnLst>
                <a:cxn ang="0">
                  <a:pos x="44" y="70"/>
                </a:cxn>
                <a:cxn ang="0">
                  <a:pos x="57" y="64"/>
                </a:cxn>
                <a:cxn ang="0">
                  <a:pos x="67" y="54"/>
                </a:cxn>
                <a:cxn ang="0">
                  <a:pos x="70" y="40"/>
                </a:cxn>
                <a:cxn ang="0">
                  <a:pos x="69" y="26"/>
                </a:cxn>
                <a:cxn ang="0">
                  <a:pos x="67" y="19"/>
                </a:cxn>
                <a:cxn ang="0">
                  <a:pos x="63" y="13"/>
                </a:cxn>
                <a:cxn ang="0">
                  <a:pos x="58" y="8"/>
                </a:cxn>
                <a:cxn ang="0">
                  <a:pos x="53" y="4"/>
                </a:cxn>
                <a:cxn ang="0">
                  <a:pos x="47" y="2"/>
                </a:cxn>
                <a:cxn ang="0">
                  <a:pos x="39" y="0"/>
                </a:cxn>
                <a:cxn ang="0">
                  <a:pos x="33" y="0"/>
                </a:cxn>
                <a:cxn ang="0">
                  <a:pos x="26" y="2"/>
                </a:cxn>
                <a:cxn ang="0">
                  <a:pos x="13" y="8"/>
                </a:cxn>
                <a:cxn ang="0">
                  <a:pos x="5" y="18"/>
                </a:cxn>
                <a:cxn ang="0">
                  <a:pos x="0" y="31"/>
                </a:cxn>
                <a:cxn ang="0">
                  <a:pos x="1" y="45"/>
                </a:cxn>
                <a:cxn ang="0">
                  <a:pos x="3" y="51"/>
                </a:cxn>
                <a:cxn ang="0">
                  <a:pos x="7" y="57"/>
                </a:cxn>
                <a:cxn ang="0">
                  <a:pos x="12" y="62"/>
                </a:cxn>
                <a:cxn ang="0">
                  <a:pos x="17" y="66"/>
                </a:cxn>
                <a:cxn ang="0">
                  <a:pos x="23" y="69"/>
                </a:cxn>
                <a:cxn ang="0">
                  <a:pos x="31" y="71"/>
                </a:cxn>
                <a:cxn ang="0">
                  <a:pos x="37" y="71"/>
                </a:cxn>
                <a:cxn ang="0">
                  <a:pos x="44" y="70"/>
                </a:cxn>
              </a:cxnLst>
              <a:rect l="0" t="0" r="r" b="b"/>
              <a:pathLst>
                <a:path w="70" h="71">
                  <a:moveTo>
                    <a:pt x="44" y="70"/>
                  </a:moveTo>
                  <a:lnTo>
                    <a:pt x="57" y="64"/>
                  </a:lnTo>
                  <a:lnTo>
                    <a:pt x="67" y="54"/>
                  </a:lnTo>
                  <a:lnTo>
                    <a:pt x="70" y="40"/>
                  </a:lnTo>
                  <a:lnTo>
                    <a:pt x="69" y="26"/>
                  </a:lnTo>
                  <a:lnTo>
                    <a:pt x="67" y="19"/>
                  </a:lnTo>
                  <a:lnTo>
                    <a:pt x="63" y="13"/>
                  </a:lnTo>
                  <a:lnTo>
                    <a:pt x="58" y="8"/>
                  </a:lnTo>
                  <a:lnTo>
                    <a:pt x="53" y="4"/>
                  </a:lnTo>
                  <a:lnTo>
                    <a:pt x="47" y="2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2"/>
                  </a:lnTo>
                  <a:lnTo>
                    <a:pt x="13" y="8"/>
                  </a:lnTo>
                  <a:lnTo>
                    <a:pt x="5" y="18"/>
                  </a:lnTo>
                  <a:lnTo>
                    <a:pt x="0" y="31"/>
                  </a:lnTo>
                  <a:lnTo>
                    <a:pt x="1" y="45"/>
                  </a:lnTo>
                  <a:lnTo>
                    <a:pt x="3" y="51"/>
                  </a:lnTo>
                  <a:lnTo>
                    <a:pt x="7" y="57"/>
                  </a:lnTo>
                  <a:lnTo>
                    <a:pt x="12" y="62"/>
                  </a:lnTo>
                  <a:lnTo>
                    <a:pt x="17" y="66"/>
                  </a:lnTo>
                  <a:lnTo>
                    <a:pt x="23" y="69"/>
                  </a:lnTo>
                  <a:lnTo>
                    <a:pt x="31" y="71"/>
                  </a:lnTo>
                  <a:lnTo>
                    <a:pt x="37" y="71"/>
                  </a:lnTo>
                  <a:lnTo>
                    <a:pt x="44" y="70"/>
                  </a:lnTo>
                  <a:close/>
                </a:path>
              </a:pathLst>
            </a:custGeom>
            <a:solidFill>
              <a:srgbClr val="05050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6" name="Freeform 52"/>
            <p:cNvSpPr>
              <a:spLocks/>
            </p:cNvSpPr>
            <p:nvPr/>
          </p:nvSpPr>
          <p:spPr bwMode="auto">
            <a:xfrm>
              <a:off x="-71438" y="2779713"/>
              <a:ext cx="22225" cy="22225"/>
            </a:xfrm>
            <a:custGeom>
              <a:avLst/>
              <a:gdLst/>
              <a:ahLst/>
              <a:cxnLst>
                <a:cxn ang="0">
                  <a:pos x="44" y="70"/>
                </a:cxn>
                <a:cxn ang="0">
                  <a:pos x="57" y="64"/>
                </a:cxn>
                <a:cxn ang="0">
                  <a:pos x="65" y="53"/>
                </a:cxn>
                <a:cxn ang="0">
                  <a:pos x="70" y="41"/>
                </a:cxn>
                <a:cxn ang="0">
                  <a:pos x="69" y="26"/>
                </a:cxn>
                <a:cxn ang="0">
                  <a:pos x="67" y="19"/>
                </a:cxn>
                <a:cxn ang="0">
                  <a:pos x="63" y="13"/>
                </a:cxn>
                <a:cxn ang="0">
                  <a:pos x="58" y="8"/>
                </a:cxn>
                <a:cxn ang="0">
                  <a:pos x="53" y="5"/>
                </a:cxn>
                <a:cxn ang="0">
                  <a:pos x="47" y="2"/>
                </a:cxn>
                <a:cxn ang="0">
                  <a:pos x="39" y="0"/>
                </a:cxn>
                <a:cxn ang="0">
                  <a:pos x="33" y="0"/>
                </a:cxn>
                <a:cxn ang="0">
                  <a:pos x="26" y="1"/>
                </a:cxn>
                <a:cxn ang="0">
                  <a:pos x="13" y="7"/>
                </a:cxn>
                <a:cxn ang="0">
                  <a:pos x="5" y="18"/>
                </a:cxn>
                <a:cxn ang="0">
                  <a:pos x="0" y="31"/>
                </a:cxn>
                <a:cxn ang="0">
                  <a:pos x="1" y="46"/>
                </a:cxn>
                <a:cxn ang="0">
                  <a:pos x="3" y="52"/>
                </a:cxn>
                <a:cxn ang="0">
                  <a:pos x="7" y="58"/>
                </a:cxn>
                <a:cxn ang="0">
                  <a:pos x="12" y="63"/>
                </a:cxn>
                <a:cxn ang="0">
                  <a:pos x="17" y="67"/>
                </a:cxn>
                <a:cxn ang="0">
                  <a:pos x="23" y="69"/>
                </a:cxn>
                <a:cxn ang="0">
                  <a:pos x="31" y="72"/>
                </a:cxn>
                <a:cxn ang="0">
                  <a:pos x="37" y="72"/>
                </a:cxn>
                <a:cxn ang="0">
                  <a:pos x="44" y="70"/>
                </a:cxn>
              </a:cxnLst>
              <a:rect l="0" t="0" r="r" b="b"/>
              <a:pathLst>
                <a:path w="70" h="72">
                  <a:moveTo>
                    <a:pt x="44" y="70"/>
                  </a:moveTo>
                  <a:lnTo>
                    <a:pt x="57" y="64"/>
                  </a:lnTo>
                  <a:lnTo>
                    <a:pt x="65" y="53"/>
                  </a:lnTo>
                  <a:lnTo>
                    <a:pt x="70" y="41"/>
                  </a:lnTo>
                  <a:lnTo>
                    <a:pt x="69" y="26"/>
                  </a:lnTo>
                  <a:lnTo>
                    <a:pt x="67" y="19"/>
                  </a:lnTo>
                  <a:lnTo>
                    <a:pt x="63" y="13"/>
                  </a:lnTo>
                  <a:lnTo>
                    <a:pt x="58" y="8"/>
                  </a:lnTo>
                  <a:lnTo>
                    <a:pt x="53" y="5"/>
                  </a:lnTo>
                  <a:lnTo>
                    <a:pt x="47" y="2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1"/>
                  </a:lnTo>
                  <a:lnTo>
                    <a:pt x="13" y="7"/>
                  </a:lnTo>
                  <a:lnTo>
                    <a:pt x="5" y="18"/>
                  </a:lnTo>
                  <a:lnTo>
                    <a:pt x="0" y="31"/>
                  </a:lnTo>
                  <a:lnTo>
                    <a:pt x="1" y="46"/>
                  </a:lnTo>
                  <a:lnTo>
                    <a:pt x="3" y="52"/>
                  </a:lnTo>
                  <a:lnTo>
                    <a:pt x="7" y="58"/>
                  </a:lnTo>
                  <a:lnTo>
                    <a:pt x="12" y="63"/>
                  </a:lnTo>
                  <a:lnTo>
                    <a:pt x="17" y="67"/>
                  </a:lnTo>
                  <a:lnTo>
                    <a:pt x="23" y="69"/>
                  </a:lnTo>
                  <a:lnTo>
                    <a:pt x="31" y="72"/>
                  </a:lnTo>
                  <a:lnTo>
                    <a:pt x="37" y="72"/>
                  </a:lnTo>
                  <a:lnTo>
                    <a:pt x="44" y="70"/>
                  </a:lnTo>
                  <a:close/>
                </a:path>
              </a:pathLst>
            </a:custGeom>
            <a:solidFill>
              <a:srgbClr val="05050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7" name="Freeform 53"/>
            <p:cNvSpPr>
              <a:spLocks/>
            </p:cNvSpPr>
            <p:nvPr/>
          </p:nvSpPr>
          <p:spPr bwMode="auto">
            <a:xfrm>
              <a:off x="-60325" y="2825751"/>
              <a:ext cx="23813" cy="22225"/>
            </a:xfrm>
            <a:custGeom>
              <a:avLst/>
              <a:gdLst/>
              <a:ahLst/>
              <a:cxnLst>
                <a:cxn ang="0">
                  <a:pos x="45" y="70"/>
                </a:cxn>
                <a:cxn ang="0">
                  <a:pos x="57" y="63"/>
                </a:cxn>
                <a:cxn ang="0">
                  <a:pos x="66" y="53"/>
                </a:cxn>
                <a:cxn ang="0">
                  <a:pos x="71" y="40"/>
                </a:cxn>
                <a:cxn ang="0">
                  <a:pos x="70" y="26"/>
                </a:cxn>
                <a:cxn ang="0">
                  <a:pos x="67" y="20"/>
                </a:cxn>
                <a:cxn ang="0">
                  <a:pos x="64" y="14"/>
                </a:cxn>
                <a:cxn ang="0">
                  <a:pos x="59" y="9"/>
                </a:cxn>
                <a:cxn ang="0">
                  <a:pos x="54" y="5"/>
                </a:cxn>
                <a:cxn ang="0">
                  <a:pos x="47" y="3"/>
                </a:cxn>
                <a:cxn ang="0">
                  <a:pos x="40" y="0"/>
                </a:cxn>
                <a:cxn ang="0">
                  <a:pos x="34" y="0"/>
                </a:cxn>
                <a:cxn ang="0">
                  <a:pos x="26" y="1"/>
                </a:cxn>
                <a:cxn ang="0">
                  <a:pos x="14" y="8"/>
                </a:cxn>
                <a:cxn ang="0">
                  <a:pos x="5" y="17"/>
                </a:cxn>
                <a:cxn ang="0">
                  <a:pos x="0" y="31"/>
                </a:cxn>
                <a:cxn ang="0">
                  <a:pos x="2" y="45"/>
                </a:cxn>
                <a:cxn ang="0">
                  <a:pos x="4" y="52"/>
                </a:cxn>
                <a:cxn ang="0">
                  <a:pos x="8" y="57"/>
                </a:cxn>
                <a:cxn ang="0">
                  <a:pos x="13" y="62"/>
                </a:cxn>
                <a:cxn ang="0">
                  <a:pos x="18" y="66"/>
                </a:cxn>
                <a:cxn ang="0">
                  <a:pos x="24" y="70"/>
                </a:cxn>
                <a:cxn ang="0">
                  <a:pos x="31" y="71"/>
                </a:cxn>
                <a:cxn ang="0">
                  <a:pos x="38" y="71"/>
                </a:cxn>
                <a:cxn ang="0">
                  <a:pos x="45" y="70"/>
                </a:cxn>
              </a:cxnLst>
              <a:rect l="0" t="0" r="r" b="b"/>
              <a:pathLst>
                <a:path w="71" h="71">
                  <a:moveTo>
                    <a:pt x="45" y="70"/>
                  </a:moveTo>
                  <a:lnTo>
                    <a:pt x="57" y="63"/>
                  </a:lnTo>
                  <a:lnTo>
                    <a:pt x="66" y="53"/>
                  </a:lnTo>
                  <a:lnTo>
                    <a:pt x="71" y="40"/>
                  </a:lnTo>
                  <a:lnTo>
                    <a:pt x="70" y="26"/>
                  </a:lnTo>
                  <a:lnTo>
                    <a:pt x="67" y="20"/>
                  </a:lnTo>
                  <a:lnTo>
                    <a:pt x="64" y="14"/>
                  </a:lnTo>
                  <a:lnTo>
                    <a:pt x="59" y="9"/>
                  </a:lnTo>
                  <a:lnTo>
                    <a:pt x="54" y="5"/>
                  </a:lnTo>
                  <a:lnTo>
                    <a:pt x="47" y="3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26" y="1"/>
                  </a:lnTo>
                  <a:lnTo>
                    <a:pt x="14" y="8"/>
                  </a:lnTo>
                  <a:lnTo>
                    <a:pt x="5" y="17"/>
                  </a:lnTo>
                  <a:lnTo>
                    <a:pt x="0" y="31"/>
                  </a:lnTo>
                  <a:lnTo>
                    <a:pt x="2" y="45"/>
                  </a:lnTo>
                  <a:lnTo>
                    <a:pt x="4" y="52"/>
                  </a:lnTo>
                  <a:lnTo>
                    <a:pt x="8" y="57"/>
                  </a:lnTo>
                  <a:lnTo>
                    <a:pt x="13" y="62"/>
                  </a:lnTo>
                  <a:lnTo>
                    <a:pt x="18" y="66"/>
                  </a:lnTo>
                  <a:lnTo>
                    <a:pt x="24" y="70"/>
                  </a:lnTo>
                  <a:lnTo>
                    <a:pt x="31" y="71"/>
                  </a:lnTo>
                  <a:lnTo>
                    <a:pt x="38" y="71"/>
                  </a:lnTo>
                  <a:lnTo>
                    <a:pt x="45" y="70"/>
                  </a:lnTo>
                  <a:close/>
                </a:path>
              </a:pathLst>
            </a:custGeom>
            <a:solidFill>
              <a:srgbClr val="05050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8" name="Freeform 54"/>
            <p:cNvSpPr>
              <a:spLocks/>
            </p:cNvSpPr>
            <p:nvPr/>
          </p:nvSpPr>
          <p:spPr bwMode="auto">
            <a:xfrm>
              <a:off x="-47625" y="2871788"/>
              <a:ext cx="23813" cy="22225"/>
            </a:xfrm>
            <a:custGeom>
              <a:avLst/>
              <a:gdLst/>
              <a:ahLst/>
              <a:cxnLst>
                <a:cxn ang="0">
                  <a:pos x="46" y="69"/>
                </a:cxn>
                <a:cxn ang="0">
                  <a:pos x="58" y="63"/>
                </a:cxn>
                <a:cxn ang="0">
                  <a:pos x="67" y="53"/>
                </a:cxn>
                <a:cxn ang="0">
                  <a:pos x="72" y="39"/>
                </a:cxn>
                <a:cxn ang="0">
                  <a:pos x="71" y="26"/>
                </a:cxn>
                <a:cxn ang="0">
                  <a:pos x="68" y="19"/>
                </a:cxn>
                <a:cxn ang="0">
                  <a:pos x="64" y="13"/>
                </a:cxn>
                <a:cxn ang="0">
                  <a:pos x="60" y="8"/>
                </a:cxn>
                <a:cxn ang="0">
                  <a:pos x="53" y="4"/>
                </a:cxn>
                <a:cxn ang="0">
                  <a:pos x="47" y="2"/>
                </a:cxn>
                <a:cxn ang="0">
                  <a:pos x="41" y="0"/>
                </a:cxn>
                <a:cxn ang="0">
                  <a:pos x="33" y="0"/>
                </a:cxn>
                <a:cxn ang="0">
                  <a:pos x="26" y="1"/>
                </a:cxn>
                <a:cxn ang="0">
                  <a:pos x="14" y="7"/>
                </a:cxn>
                <a:cxn ang="0">
                  <a:pos x="5" y="17"/>
                </a:cxn>
                <a:cxn ang="0">
                  <a:pos x="0" y="31"/>
                </a:cxn>
                <a:cxn ang="0">
                  <a:pos x="1" y="44"/>
                </a:cxn>
                <a:cxn ang="0">
                  <a:pos x="4" y="50"/>
                </a:cxn>
                <a:cxn ang="0">
                  <a:pos x="7" y="57"/>
                </a:cxn>
                <a:cxn ang="0">
                  <a:pos x="12" y="62"/>
                </a:cxn>
                <a:cxn ang="0">
                  <a:pos x="19" y="65"/>
                </a:cxn>
                <a:cxn ang="0">
                  <a:pos x="25" y="68"/>
                </a:cxn>
                <a:cxn ang="0">
                  <a:pos x="31" y="70"/>
                </a:cxn>
                <a:cxn ang="0">
                  <a:pos x="38" y="70"/>
                </a:cxn>
                <a:cxn ang="0">
                  <a:pos x="46" y="69"/>
                </a:cxn>
              </a:cxnLst>
              <a:rect l="0" t="0" r="r" b="b"/>
              <a:pathLst>
                <a:path w="72" h="70">
                  <a:moveTo>
                    <a:pt x="46" y="69"/>
                  </a:moveTo>
                  <a:lnTo>
                    <a:pt x="58" y="63"/>
                  </a:lnTo>
                  <a:lnTo>
                    <a:pt x="67" y="53"/>
                  </a:lnTo>
                  <a:lnTo>
                    <a:pt x="72" y="39"/>
                  </a:lnTo>
                  <a:lnTo>
                    <a:pt x="71" y="26"/>
                  </a:lnTo>
                  <a:lnTo>
                    <a:pt x="68" y="19"/>
                  </a:lnTo>
                  <a:lnTo>
                    <a:pt x="64" y="13"/>
                  </a:lnTo>
                  <a:lnTo>
                    <a:pt x="60" y="8"/>
                  </a:lnTo>
                  <a:lnTo>
                    <a:pt x="53" y="4"/>
                  </a:lnTo>
                  <a:lnTo>
                    <a:pt x="47" y="2"/>
                  </a:lnTo>
                  <a:lnTo>
                    <a:pt x="41" y="0"/>
                  </a:lnTo>
                  <a:lnTo>
                    <a:pt x="33" y="0"/>
                  </a:lnTo>
                  <a:lnTo>
                    <a:pt x="26" y="1"/>
                  </a:lnTo>
                  <a:lnTo>
                    <a:pt x="14" y="7"/>
                  </a:lnTo>
                  <a:lnTo>
                    <a:pt x="5" y="17"/>
                  </a:lnTo>
                  <a:lnTo>
                    <a:pt x="0" y="31"/>
                  </a:lnTo>
                  <a:lnTo>
                    <a:pt x="1" y="44"/>
                  </a:lnTo>
                  <a:lnTo>
                    <a:pt x="4" y="50"/>
                  </a:lnTo>
                  <a:lnTo>
                    <a:pt x="7" y="57"/>
                  </a:lnTo>
                  <a:lnTo>
                    <a:pt x="12" y="62"/>
                  </a:lnTo>
                  <a:lnTo>
                    <a:pt x="19" y="65"/>
                  </a:lnTo>
                  <a:lnTo>
                    <a:pt x="25" y="68"/>
                  </a:lnTo>
                  <a:lnTo>
                    <a:pt x="31" y="70"/>
                  </a:lnTo>
                  <a:lnTo>
                    <a:pt x="38" y="70"/>
                  </a:lnTo>
                  <a:lnTo>
                    <a:pt x="46" y="69"/>
                  </a:lnTo>
                  <a:close/>
                </a:path>
              </a:pathLst>
            </a:custGeom>
            <a:solidFill>
              <a:srgbClr val="05050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9" name="Freeform 55"/>
            <p:cNvSpPr>
              <a:spLocks/>
            </p:cNvSpPr>
            <p:nvPr/>
          </p:nvSpPr>
          <p:spPr bwMode="auto">
            <a:xfrm>
              <a:off x="-33338" y="2919413"/>
              <a:ext cx="22225" cy="22225"/>
            </a:xfrm>
            <a:custGeom>
              <a:avLst/>
              <a:gdLst/>
              <a:ahLst/>
              <a:cxnLst>
                <a:cxn ang="0">
                  <a:pos x="45" y="69"/>
                </a:cxn>
                <a:cxn ang="0">
                  <a:pos x="57" y="63"/>
                </a:cxn>
                <a:cxn ang="0">
                  <a:pos x="66" y="53"/>
                </a:cxn>
                <a:cxn ang="0">
                  <a:pos x="71" y="40"/>
                </a:cxn>
                <a:cxn ang="0">
                  <a:pos x="69" y="26"/>
                </a:cxn>
                <a:cxn ang="0">
                  <a:pos x="67" y="19"/>
                </a:cxn>
                <a:cxn ang="0">
                  <a:pos x="63" y="12"/>
                </a:cxn>
                <a:cxn ang="0">
                  <a:pos x="58" y="7"/>
                </a:cxn>
                <a:cxn ang="0">
                  <a:pos x="53" y="4"/>
                </a:cxn>
                <a:cxn ang="0">
                  <a:pos x="47" y="1"/>
                </a:cxn>
                <a:cxn ang="0">
                  <a:pos x="40" y="0"/>
                </a:cxn>
                <a:cxn ang="0">
                  <a:pos x="33" y="0"/>
                </a:cxn>
                <a:cxn ang="0">
                  <a:pos x="26" y="1"/>
                </a:cxn>
                <a:cxn ang="0">
                  <a:pos x="14" y="7"/>
                </a:cxn>
                <a:cxn ang="0">
                  <a:pos x="5" y="17"/>
                </a:cxn>
                <a:cxn ang="0">
                  <a:pos x="0" y="31"/>
                </a:cxn>
                <a:cxn ang="0">
                  <a:pos x="1" y="45"/>
                </a:cxn>
                <a:cxn ang="0">
                  <a:pos x="4" y="51"/>
                </a:cxn>
                <a:cxn ang="0">
                  <a:pos x="7" y="57"/>
                </a:cxn>
                <a:cxn ang="0">
                  <a:pos x="12" y="62"/>
                </a:cxn>
                <a:cxn ang="0">
                  <a:pos x="17" y="66"/>
                </a:cxn>
                <a:cxn ang="0">
                  <a:pos x="23" y="68"/>
                </a:cxn>
                <a:cxn ang="0">
                  <a:pos x="31" y="71"/>
                </a:cxn>
                <a:cxn ang="0">
                  <a:pos x="37" y="71"/>
                </a:cxn>
                <a:cxn ang="0">
                  <a:pos x="45" y="69"/>
                </a:cxn>
              </a:cxnLst>
              <a:rect l="0" t="0" r="r" b="b"/>
              <a:pathLst>
                <a:path w="71" h="71">
                  <a:moveTo>
                    <a:pt x="45" y="69"/>
                  </a:moveTo>
                  <a:lnTo>
                    <a:pt x="57" y="63"/>
                  </a:lnTo>
                  <a:lnTo>
                    <a:pt x="66" y="53"/>
                  </a:lnTo>
                  <a:lnTo>
                    <a:pt x="71" y="40"/>
                  </a:lnTo>
                  <a:lnTo>
                    <a:pt x="69" y="26"/>
                  </a:lnTo>
                  <a:lnTo>
                    <a:pt x="67" y="19"/>
                  </a:lnTo>
                  <a:lnTo>
                    <a:pt x="63" y="12"/>
                  </a:lnTo>
                  <a:lnTo>
                    <a:pt x="58" y="7"/>
                  </a:lnTo>
                  <a:lnTo>
                    <a:pt x="53" y="4"/>
                  </a:lnTo>
                  <a:lnTo>
                    <a:pt x="47" y="1"/>
                  </a:lnTo>
                  <a:lnTo>
                    <a:pt x="40" y="0"/>
                  </a:lnTo>
                  <a:lnTo>
                    <a:pt x="33" y="0"/>
                  </a:lnTo>
                  <a:lnTo>
                    <a:pt x="26" y="1"/>
                  </a:lnTo>
                  <a:lnTo>
                    <a:pt x="14" y="7"/>
                  </a:lnTo>
                  <a:lnTo>
                    <a:pt x="5" y="17"/>
                  </a:lnTo>
                  <a:lnTo>
                    <a:pt x="0" y="31"/>
                  </a:lnTo>
                  <a:lnTo>
                    <a:pt x="1" y="45"/>
                  </a:lnTo>
                  <a:lnTo>
                    <a:pt x="4" y="51"/>
                  </a:lnTo>
                  <a:lnTo>
                    <a:pt x="7" y="57"/>
                  </a:lnTo>
                  <a:lnTo>
                    <a:pt x="12" y="62"/>
                  </a:lnTo>
                  <a:lnTo>
                    <a:pt x="17" y="66"/>
                  </a:lnTo>
                  <a:lnTo>
                    <a:pt x="23" y="68"/>
                  </a:lnTo>
                  <a:lnTo>
                    <a:pt x="31" y="71"/>
                  </a:lnTo>
                  <a:lnTo>
                    <a:pt x="37" y="71"/>
                  </a:lnTo>
                  <a:lnTo>
                    <a:pt x="45" y="69"/>
                  </a:lnTo>
                  <a:close/>
                </a:path>
              </a:pathLst>
            </a:custGeom>
            <a:solidFill>
              <a:srgbClr val="05050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80" name="Freeform 56"/>
            <p:cNvSpPr>
              <a:spLocks/>
            </p:cNvSpPr>
            <p:nvPr/>
          </p:nvSpPr>
          <p:spPr bwMode="auto">
            <a:xfrm>
              <a:off x="-20638" y="2965451"/>
              <a:ext cx="22225" cy="22225"/>
            </a:xfrm>
            <a:custGeom>
              <a:avLst/>
              <a:gdLst/>
              <a:ahLst/>
              <a:cxnLst>
                <a:cxn ang="0">
                  <a:pos x="44" y="71"/>
                </a:cxn>
                <a:cxn ang="0">
                  <a:pos x="57" y="65"/>
                </a:cxn>
                <a:cxn ang="0">
                  <a:pos x="65" y="53"/>
                </a:cxn>
                <a:cxn ang="0">
                  <a:pos x="70" y="41"/>
                </a:cxn>
                <a:cxn ang="0">
                  <a:pos x="69" y="26"/>
                </a:cxn>
                <a:cxn ang="0">
                  <a:pos x="67" y="20"/>
                </a:cxn>
                <a:cxn ang="0">
                  <a:pos x="63" y="14"/>
                </a:cxn>
                <a:cxn ang="0">
                  <a:pos x="58" y="9"/>
                </a:cxn>
                <a:cxn ang="0">
                  <a:pos x="53" y="5"/>
                </a:cxn>
                <a:cxn ang="0">
                  <a:pos x="47" y="3"/>
                </a:cxn>
                <a:cxn ang="0">
                  <a:pos x="39" y="0"/>
                </a:cxn>
                <a:cxn ang="0">
                  <a:pos x="33" y="0"/>
                </a:cxn>
                <a:cxn ang="0">
                  <a:pos x="26" y="1"/>
                </a:cxn>
                <a:cxn ang="0">
                  <a:pos x="13" y="8"/>
                </a:cxn>
                <a:cxn ang="0">
                  <a:pos x="5" y="19"/>
                </a:cxn>
                <a:cxn ang="0">
                  <a:pos x="0" y="31"/>
                </a:cxn>
                <a:cxn ang="0">
                  <a:pos x="1" y="46"/>
                </a:cxn>
                <a:cxn ang="0">
                  <a:pos x="3" y="52"/>
                </a:cxn>
                <a:cxn ang="0">
                  <a:pos x="7" y="58"/>
                </a:cxn>
                <a:cxn ang="0">
                  <a:pos x="12" y="63"/>
                </a:cxn>
                <a:cxn ang="0">
                  <a:pos x="17" y="67"/>
                </a:cxn>
                <a:cxn ang="0">
                  <a:pos x="23" y="70"/>
                </a:cxn>
                <a:cxn ang="0">
                  <a:pos x="31" y="72"/>
                </a:cxn>
                <a:cxn ang="0">
                  <a:pos x="37" y="72"/>
                </a:cxn>
                <a:cxn ang="0">
                  <a:pos x="44" y="71"/>
                </a:cxn>
              </a:cxnLst>
              <a:rect l="0" t="0" r="r" b="b"/>
              <a:pathLst>
                <a:path w="70" h="72">
                  <a:moveTo>
                    <a:pt x="44" y="71"/>
                  </a:moveTo>
                  <a:lnTo>
                    <a:pt x="57" y="65"/>
                  </a:lnTo>
                  <a:lnTo>
                    <a:pt x="65" y="53"/>
                  </a:lnTo>
                  <a:lnTo>
                    <a:pt x="70" y="41"/>
                  </a:lnTo>
                  <a:lnTo>
                    <a:pt x="69" y="26"/>
                  </a:lnTo>
                  <a:lnTo>
                    <a:pt x="67" y="20"/>
                  </a:lnTo>
                  <a:lnTo>
                    <a:pt x="63" y="14"/>
                  </a:lnTo>
                  <a:lnTo>
                    <a:pt x="58" y="9"/>
                  </a:lnTo>
                  <a:lnTo>
                    <a:pt x="53" y="5"/>
                  </a:lnTo>
                  <a:lnTo>
                    <a:pt x="47" y="3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1"/>
                  </a:lnTo>
                  <a:lnTo>
                    <a:pt x="13" y="8"/>
                  </a:lnTo>
                  <a:lnTo>
                    <a:pt x="5" y="19"/>
                  </a:lnTo>
                  <a:lnTo>
                    <a:pt x="0" y="31"/>
                  </a:lnTo>
                  <a:lnTo>
                    <a:pt x="1" y="46"/>
                  </a:lnTo>
                  <a:lnTo>
                    <a:pt x="3" y="52"/>
                  </a:lnTo>
                  <a:lnTo>
                    <a:pt x="7" y="58"/>
                  </a:lnTo>
                  <a:lnTo>
                    <a:pt x="12" y="63"/>
                  </a:lnTo>
                  <a:lnTo>
                    <a:pt x="17" y="67"/>
                  </a:lnTo>
                  <a:lnTo>
                    <a:pt x="23" y="70"/>
                  </a:lnTo>
                  <a:lnTo>
                    <a:pt x="31" y="72"/>
                  </a:lnTo>
                  <a:lnTo>
                    <a:pt x="37" y="72"/>
                  </a:lnTo>
                  <a:lnTo>
                    <a:pt x="44" y="71"/>
                  </a:lnTo>
                  <a:close/>
                </a:path>
              </a:pathLst>
            </a:custGeom>
            <a:solidFill>
              <a:srgbClr val="05050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81" name="Freeform 57"/>
            <p:cNvSpPr>
              <a:spLocks/>
            </p:cNvSpPr>
            <p:nvPr/>
          </p:nvSpPr>
          <p:spPr bwMode="auto">
            <a:xfrm>
              <a:off x="-9525" y="3011488"/>
              <a:ext cx="23813" cy="22225"/>
            </a:xfrm>
            <a:custGeom>
              <a:avLst/>
              <a:gdLst/>
              <a:ahLst/>
              <a:cxnLst>
                <a:cxn ang="0">
                  <a:pos x="46" y="69"/>
                </a:cxn>
                <a:cxn ang="0">
                  <a:pos x="59" y="63"/>
                </a:cxn>
                <a:cxn ang="0">
                  <a:pos x="67" y="53"/>
                </a:cxn>
                <a:cxn ang="0">
                  <a:pos x="71" y="39"/>
                </a:cxn>
                <a:cxn ang="0">
                  <a:pos x="70" y="26"/>
                </a:cxn>
                <a:cxn ang="0">
                  <a:pos x="67" y="19"/>
                </a:cxn>
                <a:cxn ang="0">
                  <a:pos x="64" y="13"/>
                </a:cxn>
                <a:cxn ang="0">
                  <a:pos x="59" y="8"/>
                </a:cxn>
                <a:cxn ang="0">
                  <a:pos x="54" y="5"/>
                </a:cxn>
                <a:cxn ang="0">
                  <a:pos x="47" y="2"/>
                </a:cxn>
                <a:cxn ang="0">
                  <a:pos x="41" y="0"/>
                </a:cxn>
                <a:cxn ang="0">
                  <a:pos x="34" y="0"/>
                </a:cxn>
                <a:cxn ang="0">
                  <a:pos x="26" y="1"/>
                </a:cxn>
                <a:cxn ang="0">
                  <a:pos x="14" y="7"/>
                </a:cxn>
                <a:cxn ang="0">
                  <a:pos x="5" y="17"/>
                </a:cxn>
                <a:cxn ang="0">
                  <a:pos x="0" y="31"/>
                </a:cxn>
                <a:cxn ang="0">
                  <a:pos x="2" y="44"/>
                </a:cxn>
                <a:cxn ang="0">
                  <a:pos x="4" y="52"/>
                </a:cxn>
                <a:cxn ang="0">
                  <a:pos x="8" y="57"/>
                </a:cxn>
                <a:cxn ang="0">
                  <a:pos x="13" y="62"/>
                </a:cxn>
                <a:cxn ang="0">
                  <a:pos x="19" y="65"/>
                </a:cxn>
                <a:cxn ang="0">
                  <a:pos x="25" y="69"/>
                </a:cxn>
                <a:cxn ang="0">
                  <a:pos x="31" y="70"/>
                </a:cxn>
                <a:cxn ang="0">
                  <a:pos x="39" y="70"/>
                </a:cxn>
                <a:cxn ang="0">
                  <a:pos x="46" y="69"/>
                </a:cxn>
              </a:cxnLst>
              <a:rect l="0" t="0" r="r" b="b"/>
              <a:pathLst>
                <a:path w="71" h="70">
                  <a:moveTo>
                    <a:pt x="46" y="69"/>
                  </a:moveTo>
                  <a:lnTo>
                    <a:pt x="59" y="63"/>
                  </a:lnTo>
                  <a:lnTo>
                    <a:pt x="67" y="53"/>
                  </a:lnTo>
                  <a:lnTo>
                    <a:pt x="71" y="39"/>
                  </a:lnTo>
                  <a:lnTo>
                    <a:pt x="70" y="26"/>
                  </a:lnTo>
                  <a:lnTo>
                    <a:pt x="67" y="19"/>
                  </a:lnTo>
                  <a:lnTo>
                    <a:pt x="64" y="13"/>
                  </a:lnTo>
                  <a:lnTo>
                    <a:pt x="59" y="8"/>
                  </a:lnTo>
                  <a:lnTo>
                    <a:pt x="54" y="5"/>
                  </a:lnTo>
                  <a:lnTo>
                    <a:pt x="47" y="2"/>
                  </a:lnTo>
                  <a:lnTo>
                    <a:pt x="41" y="0"/>
                  </a:lnTo>
                  <a:lnTo>
                    <a:pt x="34" y="0"/>
                  </a:lnTo>
                  <a:lnTo>
                    <a:pt x="26" y="1"/>
                  </a:lnTo>
                  <a:lnTo>
                    <a:pt x="14" y="7"/>
                  </a:lnTo>
                  <a:lnTo>
                    <a:pt x="5" y="17"/>
                  </a:lnTo>
                  <a:lnTo>
                    <a:pt x="0" y="31"/>
                  </a:lnTo>
                  <a:lnTo>
                    <a:pt x="2" y="44"/>
                  </a:lnTo>
                  <a:lnTo>
                    <a:pt x="4" y="52"/>
                  </a:lnTo>
                  <a:lnTo>
                    <a:pt x="8" y="57"/>
                  </a:lnTo>
                  <a:lnTo>
                    <a:pt x="13" y="62"/>
                  </a:lnTo>
                  <a:lnTo>
                    <a:pt x="19" y="65"/>
                  </a:lnTo>
                  <a:lnTo>
                    <a:pt x="25" y="69"/>
                  </a:lnTo>
                  <a:lnTo>
                    <a:pt x="31" y="70"/>
                  </a:lnTo>
                  <a:lnTo>
                    <a:pt x="39" y="70"/>
                  </a:lnTo>
                  <a:lnTo>
                    <a:pt x="46" y="69"/>
                  </a:lnTo>
                  <a:close/>
                </a:path>
              </a:pathLst>
            </a:custGeom>
            <a:solidFill>
              <a:srgbClr val="05050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82" name="Freeform 58"/>
            <p:cNvSpPr>
              <a:spLocks/>
            </p:cNvSpPr>
            <p:nvPr/>
          </p:nvSpPr>
          <p:spPr bwMode="auto">
            <a:xfrm>
              <a:off x="4762" y="3057526"/>
              <a:ext cx="22225" cy="22225"/>
            </a:xfrm>
            <a:custGeom>
              <a:avLst/>
              <a:gdLst/>
              <a:ahLst/>
              <a:cxnLst>
                <a:cxn ang="0">
                  <a:pos x="45" y="70"/>
                </a:cxn>
                <a:cxn ang="0">
                  <a:pos x="57" y="63"/>
                </a:cxn>
                <a:cxn ang="0">
                  <a:pos x="66" y="53"/>
                </a:cxn>
                <a:cxn ang="0">
                  <a:pos x="71" y="40"/>
                </a:cxn>
                <a:cxn ang="0">
                  <a:pos x="70" y="26"/>
                </a:cxn>
                <a:cxn ang="0">
                  <a:pos x="67" y="20"/>
                </a:cxn>
                <a:cxn ang="0">
                  <a:pos x="63" y="14"/>
                </a:cxn>
                <a:cxn ang="0">
                  <a:pos x="58" y="9"/>
                </a:cxn>
                <a:cxn ang="0">
                  <a:pos x="54" y="5"/>
                </a:cxn>
                <a:cxn ang="0">
                  <a:pos x="47" y="2"/>
                </a:cxn>
                <a:cxn ang="0">
                  <a:pos x="40" y="0"/>
                </a:cxn>
                <a:cxn ang="0">
                  <a:pos x="34" y="0"/>
                </a:cxn>
                <a:cxn ang="0">
                  <a:pos x="26" y="1"/>
                </a:cxn>
                <a:cxn ang="0">
                  <a:pos x="14" y="7"/>
                </a:cxn>
                <a:cxn ang="0">
                  <a:pos x="5" y="17"/>
                </a:cxn>
                <a:cxn ang="0">
                  <a:pos x="0" y="31"/>
                </a:cxn>
                <a:cxn ang="0">
                  <a:pos x="1" y="45"/>
                </a:cxn>
                <a:cxn ang="0">
                  <a:pos x="4" y="51"/>
                </a:cxn>
                <a:cxn ang="0">
                  <a:pos x="8" y="57"/>
                </a:cxn>
                <a:cxn ang="0">
                  <a:pos x="13" y="62"/>
                </a:cxn>
                <a:cxn ang="0">
                  <a:pos x="18" y="66"/>
                </a:cxn>
                <a:cxn ang="0">
                  <a:pos x="24" y="68"/>
                </a:cxn>
                <a:cxn ang="0">
                  <a:pos x="31" y="71"/>
                </a:cxn>
                <a:cxn ang="0">
                  <a:pos x="37" y="71"/>
                </a:cxn>
                <a:cxn ang="0">
                  <a:pos x="45" y="70"/>
                </a:cxn>
              </a:cxnLst>
              <a:rect l="0" t="0" r="r" b="b"/>
              <a:pathLst>
                <a:path w="71" h="71">
                  <a:moveTo>
                    <a:pt x="45" y="70"/>
                  </a:moveTo>
                  <a:lnTo>
                    <a:pt x="57" y="63"/>
                  </a:lnTo>
                  <a:lnTo>
                    <a:pt x="66" y="53"/>
                  </a:lnTo>
                  <a:lnTo>
                    <a:pt x="71" y="40"/>
                  </a:lnTo>
                  <a:lnTo>
                    <a:pt x="70" y="26"/>
                  </a:lnTo>
                  <a:lnTo>
                    <a:pt x="67" y="20"/>
                  </a:lnTo>
                  <a:lnTo>
                    <a:pt x="63" y="14"/>
                  </a:lnTo>
                  <a:lnTo>
                    <a:pt x="58" y="9"/>
                  </a:lnTo>
                  <a:lnTo>
                    <a:pt x="54" y="5"/>
                  </a:lnTo>
                  <a:lnTo>
                    <a:pt x="47" y="2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26" y="1"/>
                  </a:lnTo>
                  <a:lnTo>
                    <a:pt x="14" y="7"/>
                  </a:lnTo>
                  <a:lnTo>
                    <a:pt x="5" y="17"/>
                  </a:lnTo>
                  <a:lnTo>
                    <a:pt x="0" y="31"/>
                  </a:lnTo>
                  <a:lnTo>
                    <a:pt x="1" y="45"/>
                  </a:lnTo>
                  <a:lnTo>
                    <a:pt x="4" y="51"/>
                  </a:lnTo>
                  <a:lnTo>
                    <a:pt x="8" y="57"/>
                  </a:lnTo>
                  <a:lnTo>
                    <a:pt x="13" y="62"/>
                  </a:lnTo>
                  <a:lnTo>
                    <a:pt x="18" y="66"/>
                  </a:lnTo>
                  <a:lnTo>
                    <a:pt x="24" y="68"/>
                  </a:lnTo>
                  <a:lnTo>
                    <a:pt x="31" y="71"/>
                  </a:lnTo>
                  <a:lnTo>
                    <a:pt x="37" y="71"/>
                  </a:lnTo>
                  <a:lnTo>
                    <a:pt x="45" y="70"/>
                  </a:lnTo>
                  <a:close/>
                </a:path>
              </a:pathLst>
            </a:custGeom>
            <a:solidFill>
              <a:srgbClr val="05050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83" name="Freeform 59"/>
            <p:cNvSpPr>
              <a:spLocks/>
            </p:cNvSpPr>
            <p:nvPr/>
          </p:nvSpPr>
          <p:spPr bwMode="auto">
            <a:xfrm>
              <a:off x="-131763" y="2795588"/>
              <a:ext cx="22225" cy="22225"/>
            </a:xfrm>
            <a:custGeom>
              <a:avLst/>
              <a:gdLst/>
              <a:ahLst/>
              <a:cxnLst>
                <a:cxn ang="0">
                  <a:pos x="45" y="69"/>
                </a:cxn>
                <a:cxn ang="0">
                  <a:pos x="57" y="63"/>
                </a:cxn>
                <a:cxn ang="0">
                  <a:pos x="66" y="53"/>
                </a:cxn>
                <a:cxn ang="0">
                  <a:pos x="71" y="39"/>
                </a:cxn>
                <a:cxn ang="0">
                  <a:pos x="70" y="26"/>
                </a:cxn>
                <a:cxn ang="0">
                  <a:pos x="67" y="20"/>
                </a:cxn>
                <a:cxn ang="0">
                  <a:pos x="63" y="13"/>
                </a:cxn>
                <a:cxn ang="0">
                  <a:pos x="58" y="8"/>
                </a:cxn>
                <a:cxn ang="0">
                  <a:pos x="53" y="5"/>
                </a:cxn>
                <a:cxn ang="0">
                  <a:pos x="47" y="2"/>
                </a:cxn>
                <a:cxn ang="0">
                  <a:pos x="40" y="0"/>
                </a:cxn>
                <a:cxn ang="0">
                  <a:pos x="34" y="0"/>
                </a:cxn>
                <a:cxn ang="0">
                  <a:pos x="26" y="1"/>
                </a:cxn>
                <a:cxn ang="0">
                  <a:pos x="13" y="7"/>
                </a:cxn>
                <a:cxn ang="0">
                  <a:pos x="4" y="17"/>
                </a:cxn>
                <a:cxn ang="0">
                  <a:pos x="0" y="31"/>
                </a:cxn>
                <a:cxn ang="0">
                  <a:pos x="1" y="44"/>
                </a:cxn>
                <a:cxn ang="0">
                  <a:pos x="4" y="52"/>
                </a:cxn>
                <a:cxn ang="0">
                  <a:pos x="8" y="58"/>
                </a:cxn>
                <a:cxn ang="0">
                  <a:pos x="13" y="63"/>
                </a:cxn>
                <a:cxn ang="0">
                  <a:pos x="18" y="67"/>
                </a:cxn>
                <a:cxn ang="0">
                  <a:pos x="24" y="69"/>
                </a:cxn>
                <a:cxn ang="0">
                  <a:pos x="31" y="70"/>
                </a:cxn>
                <a:cxn ang="0">
                  <a:pos x="37" y="70"/>
                </a:cxn>
                <a:cxn ang="0">
                  <a:pos x="45" y="69"/>
                </a:cxn>
              </a:cxnLst>
              <a:rect l="0" t="0" r="r" b="b"/>
              <a:pathLst>
                <a:path w="71" h="70">
                  <a:moveTo>
                    <a:pt x="45" y="69"/>
                  </a:moveTo>
                  <a:lnTo>
                    <a:pt x="57" y="63"/>
                  </a:lnTo>
                  <a:lnTo>
                    <a:pt x="66" y="53"/>
                  </a:lnTo>
                  <a:lnTo>
                    <a:pt x="71" y="39"/>
                  </a:lnTo>
                  <a:lnTo>
                    <a:pt x="70" y="26"/>
                  </a:lnTo>
                  <a:lnTo>
                    <a:pt x="67" y="20"/>
                  </a:lnTo>
                  <a:lnTo>
                    <a:pt x="63" y="13"/>
                  </a:lnTo>
                  <a:lnTo>
                    <a:pt x="58" y="8"/>
                  </a:lnTo>
                  <a:lnTo>
                    <a:pt x="53" y="5"/>
                  </a:lnTo>
                  <a:lnTo>
                    <a:pt x="47" y="2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26" y="1"/>
                  </a:lnTo>
                  <a:lnTo>
                    <a:pt x="13" y="7"/>
                  </a:lnTo>
                  <a:lnTo>
                    <a:pt x="4" y="17"/>
                  </a:lnTo>
                  <a:lnTo>
                    <a:pt x="0" y="31"/>
                  </a:lnTo>
                  <a:lnTo>
                    <a:pt x="1" y="44"/>
                  </a:lnTo>
                  <a:lnTo>
                    <a:pt x="4" y="52"/>
                  </a:lnTo>
                  <a:lnTo>
                    <a:pt x="8" y="58"/>
                  </a:lnTo>
                  <a:lnTo>
                    <a:pt x="13" y="63"/>
                  </a:lnTo>
                  <a:lnTo>
                    <a:pt x="18" y="67"/>
                  </a:lnTo>
                  <a:lnTo>
                    <a:pt x="24" y="69"/>
                  </a:lnTo>
                  <a:lnTo>
                    <a:pt x="31" y="70"/>
                  </a:lnTo>
                  <a:lnTo>
                    <a:pt x="37" y="70"/>
                  </a:lnTo>
                  <a:lnTo>
                    <a:pt x="45" y="69"/>
                  </a:lnTo>
                  <a:close/>
                </a:path>
              </a:pathLst>
            </a:custGeom>
            <a:solidFill>
              <a:srgbClr val="05050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84" name="Freeform 60"/>
            <p:cNvSpPr>
              <a:spLocks/>
            </p:cNvSpPr>
            <p:nvPr/>
          </p:nvSpPr>
          <p:spPr bwMode="auto">
            <a:xfrm>
              <a:off x="-119063" y="2841626"/>
              <a:ext cx="22225" cy="23813"/>
            </a:xfrm>
            <a:custGeom>
              <a:avLst/>
              <a:gdLst/>
              <a:ahLst/>
              <a:cxnLst>
                <a:cxn ang="0">
                  <a:pos x="44" y="70"/>
                </a:cxn>
                <a:cxn ang="0">
                  <a:pos x="57" y="63"/>
                </a:cxn>
                <a:cxn ang="0">
                  <a:pos x="66" y="54"/>
                </a:cxn>
                <a:cxn ang="0">
                  <a:pos x="71" y="40"/>
                </a:cxn>
                <a:cxn ang="0">
                  <a:pos x="69" y="26"/>
                </a:cxn>
                <a:cxn ang="0">
                  <a:pos x="67" y="20"/>
                </a:cxn>
                <a:cxn ang="0">
                  <a:pos x="63" y="14"/>
                </a:cxn>
                <a:cxn ang="0">
                  <a:pos x="58" y="9"/>
                </a:cxn>
                <a:cxn ang="0">
                  <a:pos x="53" y="5"/>
                </a:cxn>
                <a:cxn ang="0">
                  <a:pos x="47" y="3"/>
                </a:cxn>
                <a:cxn ang="0">
                  <a:pos x="40" y="0"/>
                </a:cxn>
                <a:cxn ang="0">
                  <a:pos x="33" y="0"/>
                </a:cxn>
                <a:cxn ang="0">
                  <a:pos x="26" y="1"/>
                </a:cxn>
                <a:cxn ang="0">
                  <a:pos x="13" y="8"/>
                </a:cxn>
                <a:cxn ang="0">
                  <a:pos x="5" y="18"/>
                </a:cxn>
                <a:cxn ang="0">
                  <a:pos x="0" y="31"/>
                </a:cxn>
                <a:cxn ang="0">
                  <a:pos x="1" y="45"/>
                </a:cxn>
                <a:cxn ang="0">
                  <a:pos x="4" y="51"/>
                </a:cxn>
                <a:cxn ang="0">
                  <a:pos x="7" y="57"/>
                </a:cxn>
                <a:cxn ang="0">
                  <a:pos x="12" y="62"/>
                </a:cxn>
                <a:cxn ang="0">
                  <a:pos x="17" y="66"/>
                </a:cxn>
                <a:cxn ang="0">
                  <a:pos x="23" y="68"/>
                </a:cxn>
                <a:cxn ang="0">
                  <a:pos x="31" y="71"/>
                </a:cxn>
                <a:cxn ang="0">
                  <a:pos x="37" y="71"/>
                </a:cxn>
                <a:cxn ang="0">
                  <a:pos x="44" y="70"/>
                </a:cxn>
              </a:cxnLst>
              <a:rect l="0" t="0" r="r" b="b"/>
              <a:pathLst>
                <a:path w="71" h="71">
                  <a:moveTo>
                    <a:pt x="44" y="70"/>
                  </a:moveTo>
                  <a:lnTo>
                    <a:pt x="57" y="63"/>
                  </a:lnTo>
                  <a:lnTo>
                    <a:pt x="66" y="54"/>
                  </a:lnTo>
                  <a:lnTo>
                    <a:pt x="71" y="40"/>
                  </a:lnTo>
                  <a:lnTo>
                    <a:pt x="69" y="26"/>
                  </a:lnTo>
                  <a:lnTo>
                    <a:pt x="67" y="20"/>
                  </a:lnTo>
                  <a:lnTo>
                    <a:pt x="63" y="14"/>
                  </a:lnTo>
                  <a:lnTo>
                    <a:pt x="58" y="9"/>
                  </a:lnTo>
                  <a:lnTo>
                    <a:pt x="53" y="5"/>
                  </a:lnTo>
                  <a:lnTo>
                    <a:pt x="47" y="3"/>
                  </a:lnTo>
                  <a:lnTo>
                    <a:pt x="40" y="0"/>
                  </a:lnTo>
                  <a:lnTo>
                    <a:pt x="33" y="0"/>
                  </a:lnTo>
                  <a:lnTo>
                    <a:pt x="26" y="1"/>
                  </a:lnTo>
                  <a:lnTo>
                    <a:pt x="13" y="8"/>
                  </a:lnTo>
                  <a:lnTo>
                    <a:pt x="5" y="18"/>
                  </a:lnTo>
                  <a:lnTo>
                    <a:pt x="0" y="31"/>
                  </a:lnTo>
                  <a:lnTo>
                    <a:pt x="1" y="45"/>
                  </a:lnTo>
                  <a:lnTo>
                    <a:pt x="4" y="51"/>
                  </a:lnTo>
                  <a:lnTo>
                    <a:pt x="7" y="57"/>
                  </a:lnTo>
                  <a:lnTo>
                    <a:pt x="12" y="62"/>
                  </a:lnTo>
                  <a:lnTo>
                    <a:pt x="17" y="66"/>
                  </a:lnTo>
                  <a:lnTo>
                    <a:pt x="23" y="68"/>
                  </a:lnTo>
                  <a:lnTo>
                    <a:pt x="31" y="71"/>
                  </a:lnTo>
                  <a:lnTo>
                    <a:pt x="37" y="71"/>
                  </a:lnTo>
                  <a:lnTo>
                    <a:pt x="44" y="70"/>
                  </a:lnTo>
                  <a:close/>
                </a:path>
              </a:pathLst>
            </a:custGeom>
            <a:solidFill>
              <a:srgbClr val="05050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85" name="Freeform 61"/>
            <p:cNvSpPr>
              <a:spLocks/>
            </p:cNvSpPr>
            <p:nvPr/>
          </p:nvSpPr>
          <p:spPr bwMode="auto">
            <a:xfrm>
              <a:off x="-106363" y="2889251"/>
              <a:ext cx="22225" cy="22225"/>
            </a:xfrm>
            <a:custGeom>
              <a:avLst/>
              <a:gdLst/>
              <a:ahLst/>
              <a:cxnLst>
                <a:cxn ang="0">
                  <a:pos x="44" y="69"/>
                </a:cxn>
                <a:cxn ang="0">
                  <a:pos x="58" y="63"/>
                </a:cxn>
                <a:cxn ang="0">
                  <a:pos x="66" y="53"/>
                </a:cxn>
                <a:cxn ang="0">
                  <a:pos x="70" y="39"/>
                </a:cxn>
                <a:cxn ang="0">
                  <a:pos x="69" y="26"/>
                </a:cxn>
                <a:cxn ang="0">
                  <a:pos x="66" y="18"/>
                </a:cxn>
                <a:cxn ang="0">
                  <a:pos x="63" y="13"/>
                </a:cxn>
                <a:cxn ang="0">
                  <a:pos x="58" y="8"/>
                </a:cxn>
                <a:cxn ang="0">
                  <a:pos x="53" y="3"/>
                </a:cxn>
                <a:cxn ang="0">
                  <a:pos x="47" y="1"/>
                </a:cxn>
                <a:cxn ang="0">
                  <a:pos x="39" y="0"/>
                </a:cxn>
                <a:cxn ang="0">
                  <a:pos x="33" y="0"/>
                </a:cxn>
                <a:cxn ang="0">
                  <a:pos x="26" y="1"/>
                </a:cxn>
                <a:cxn ang="0">
                  <a:pos x="13" y="7"/>
                </a:cxn>
                <a:cxn ang="0">
                  <a:pos x="4" y="17"/>
                </a:cxn>
                <a:cxn ang="0">
                  <a:pos x="0" y="31"/>
                </a:cxn>
                <a:cxn ang="0">
                  <a:pos x="1" y="44"/>
                </a:cxn>
                <a:cxn ang="0">
                  <a:pos x="3" y="51"/>
                </a:cxn>
                <a:cxn ang="0">
                  <a:pos x="7" y="57"/>
                </a:cxn>
                <a:cxn ang="0">
                  <a:pos x="12" y="62"/>
                </a:cxn>
                <a:cxn ang="0">
                  <a:pos x="17" y="65"/>
                </a:cxn>
                <a:cxn ang="0">
                  <a:pos x="23" y="68"/>
                </a:cxn>
                <a:cxn ang="0">
                  <a:pos x="31" y="70"/>
                </a:cxn>
                <a:cxn ang="0">
                  <a:pos x="37" y="70"/>
                </a:cxn>
                <a:cxn ang="0">
                  <a:pos x="44" y="69"/>
                </a:cxn>
              </a:cxnLst>
              <a:rect l="0" t="0" r="r" b="b"/>
              <a:pathLst>
                <a:path w="70" h="70">
                  <a:moveTo>
                    <a:pt x="44" y="69"/>
                  </a:moveTo>
                  <a:lnTo>
                    <a:pt x="58" y="63"/>
                  </a:lnTo>
                  <a:lnTo>
                    <a:pt x="66" y="53"/>
                  </a:lnTo>
                  <a:lnTo>
                    <a:pt x="70" y="39"/>
                  </a:lnTo>
                  <a:lnTo>
                    <a:pt x="69" y="26"/>
                  </a:lnTo>
                  <a:lnTo>
                    <a:pt x="66" y="18"/>
                  </a:lnTo>
                  <a:lnTo>
                    <a:pt x="63" y="13"/>
                  </a:lnTo>
                  <a:lnTo>
                    <a:pt x="58" y="8"/>
                  </a:lnTo>
                  <a:lnTo>
                    <a:pt x="53" y="3"/>
                  </a:lnTo>
                  <a:lnTo>
                    <a:pt x="47" y="1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1"/>
                  </a:lnTo>
                  <a:lnTo>
                    <a:pt x="13" y="7"/>
                  </a:lnTo>
                  <a:lnTo>
                    <a:pt x="4" y="17"/>
                  </a:lnTo>
                  <a:lnTo>
                    <a:pt x="0" y="31"/>
                  </a:lnTo>
                  <a:lnTo>
                    <a:pt x="1" y="44"/>
                  </a:lnTo>
                  <a:lnTo>
                    <a:pt x="3" y="51"/>
                  </a:lnTo>
                  <a:lnTo>
                    <a:pt x="7" y="57"/>
                  </a:lnTo>
                  <a:lnTo>
                    <a:pt x="12" y="62"/>
                  </a:lnTo>
                  <a:lnTo>
                    <a:pt x="17" y="65"/>
                  </a:lnTo>
                  <a:lnTo>
                    <a:pt x="23" y="68"/>
                  </a:lnTo>
                  <a:lnTo>
                    <a:pt x="31" y="70"/>
                  </a:lnTo>
                  <a:lnTo>
                    <a:pt x="37" y="70"/>
                  </a:lnTo>
                  <a:lnTo>
                    <a:pt x="44" y="69"/>
                  </a:lnTo>
                  <a:close/>
                </a:path>
              </a:pathLst>
            </a:custGeom>
            <a:solidFill>
              <a:srgbClr val="05050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86" name="Freeform 62"/>
            <p:cNvSpPr>
              <a:spLocks/>
            </p:cNvSpPr>
            <p:nvPr/>
          </p:nvSpPr>
          <p:spPr bwMode="auto">
            <a:xfrm>
              <a:off x="-93663" y="2935288"/>
              <a:ext cx="22225" cy="22225"/>
            </a:xfrm>
            <a:custGeom>
              <a:avLst/>
              <a:gdLst/>
              <a:ahLst/>
              <a:cxnLst>
                <a:cxn ang="0">
                  <a:pos x="45" y="71"/>
                </a:cxn>
                <a:cxn ang="0">
                  <a:pos x="57" y="64"/>
                </a:cxn>
                <a:cxn ang="0">
                  <a:pos x="66" y="53"/>
                </a:cxn>
                <a:cxn ang="0">
                  <a:pos x="71" y="41"/>
                </a:cxn>
                <a:cxn ang="0">
                  <a:pos x="70" y="26"/>
                </a:cxn>
                <a:cxn ang="0">
                  <a:pos x="67" y="20"/>
                </a:cxn>
                <a:cxn ang="0">
                  <a:pos x="64" y="13"/>
                </a:cxn>
                <a:cxn ang="0">
                  <a:pos x="59" y="9"/>
                </a:cxn>
                <a:cxn ang="0">
                  <a:pos x="54" y="5"/>
                </a:cxn>
                <a:cxn ang="0">
                  <a:pos x="48" y="2"/>
                </a:cxn>
                <a:cxn ang="0">
                  <a:pos x="40" y="0"/>
                </a:cxn>
                <a:cxn ang="0">
                  <a:pos x="34" y="0"/>
                </a:cxn>
                <a:cxn ang="0">
                  <a:pos x="26" y="1"/>
                </a:cxn>
                <a:cxn ang="0">
                  <a:pos x="13" y="7"/>
                </a:cxn>
                <a:cxn ang="0">
                  <a:pos x="4" y="18"/>
                </a:cxn>
                <a:cxn ang="0">
                  <a:pos x="0" y="31"/>
                </a:cxn>
                <a:cxn ang="0">
                  <a:pos x="2" y="46"/>
                </a:cxn>
                <a:cxn ang="0">
                  <a:pos x="4" y="52"/>
                </a:cxn>
                <a:cxn ang="0">
                  <a:pos x="8" y="58"/>
                </a:cxn>
                <a:cxn ang="0">
                  <a:pos x="13" y="63"/>
                </a:cxn>
                <a:cxn ang="0">
                  <a:pos x="18" y="67"/>
                </a:cxn>
                <a:cxn ang="0">
                  <a:pos x="24" y="69"/>
                </a:cxn>
                <a:cxn ang="0">
                  <a:pos x="31" y="72"/>
                </a:cxn>
                <a:cxn ang="0">
                  <a:pos x="38" y="72"/>
                </a:cxn>
                <a:cxn ang="0">
                  <a:pos x="45" y="71"/>
                </a:cxn>
              </a:cxnLst>
              <a:rect l="0" t="0" r="r" b="b"/>
              <a:pathLst>
                <a:path w="71" h="72">
                  <a:moveTo>
                    <a:pt x="45" y="71"/>
                  </a:moveTo>
                  <a:lnTo>
                    <a:pt x="57" y="64"/>
                  </a:lnTo>
                  <a:lnTo>
                    <a:pt x="66" y="53"/>
                  </a:lnTo>
                  <a:lnTo>
                    <a:pt x="71" y="41"/>
                  </a:lnTo>
                  <a:lnTo>
                    <a:pt x="70" y="26"/>
                  </a:lnTo>
                  <a:lnTo>
                    <a:pt x="67" y="20"/>
                  </a:lnTo>
                  <a:lnTo>
                    <a:pt x="64" y="13"/>
                  </a:lnTo>
                  <a:lnTo>
                    <a:pt x="59" y="9"/>
                  </a:lnTo>
                  <a:lnTo>
                    <a:pt x="54" y="5"/>
                  </a:lnTo>
                  <a:lnTo>
                    <a:pt x="48" y="2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26" y="1"/>
                  </a:lnTo>
                  <a:lnTo>
                    <a:pt x="13" y="7"/>
                  </a:lnTo>
                  <a:lnTo>
                    <a:pt x="4" y="18"/>
                  </a:lnTo>
                  <a:lnTo>
                    <a:pt x="0" y="31"/>
                  </a:lnTo>
                  <a:lnTo>
                    <a:pt x="2" y="46"/>
                  </a:lnTo>
                  <a:lnTo>
                    <a:pt x="4" y="52"/>
                  </a:lnTo>
                  <a:lnTo>
                    <a:pt x="8" y="58"/>
                  </a:lnTo>
                  <a:lnTo>
                    <a:pt x="13" y="63"/>
                  </a:lnTo>
                  <a:lnTo>
                    <a:pt x="18" y="67"/>
                  </a:lnTo>
                  <a:lnTo>
                    <a:pt x="24" y="69"/>
                  </a:lnTo>
                  <a:lnTo>
                    <a:pt x="31" y="72"/>
                  </a:lnTo>
                  <a:lnTo>
                    <a:pt x="38" y="72"/>
                  </a:lnTo>
                  <a:lnTo>
                    <a:pt x="45" y="71"/>
                  </a:lnTo>
                  <a:close/>
                </a:path>
              </a:pathLst>
            </a:custGeom>
            <a:solidFill>
              <a:srgbClr val="05050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87" name="Freeform 63"/>
            <p:cNvSpPr>
              <a:spLocks/>
            </p:cNvSpPr>
            <p:nvPr/>
          </p:nvSpPr>
          <p:spPr bwMode="auto">
            <a:xfrm>
              <a:off x="-80963" y="2981326"/>
              <a:ext cx="22225" cy="22225"/>
            </a:xfrm>
            <a:custGeom>
              <a:avLst/>
              <a:gdLst/>
              <a:ahLst/>
              <a:cxnLst>
                <a:cxn ang="0">
                  <a:pos x="45" y="70"/>
                </a:cxn>
                <a:cxn ang="0">
                  <a:pos x="57" y="64"/>
                </a:cxn>
                <a:cxn ang="0">
                  <a:pos x="66" y="54"/>
                </a:cxn>
                <a:cxn ang="0">
                  <a:pos x="71" y="40"/>
                </a:cxn>
                <a:cxn ang="0">
                  <a:pos x="70" y="26"/>
                </a:cxn>
                <a:cxn ang="0">
                  <a:pos x="67" y="20"/>
                </a:cxn>
                <a:cxn ang="0">
                  <a:pos x="63" y="14"/>
                </a:cxn>
                <a:cxn ang="0">
                  <a:pos x="58" y="9"/>
                </a:cxn>
                <a:cxn ang="0">
                  <a:pos x="53" y="5"/>
                </a:cxn>
                <a:cxn ang="0">
                  <a:pos x="47" y="3"/>
                </a:cxn>
                <a:cxn ang="0">
                  <a:pos x="40" y="0"/>
                </a:cxn>
                <a:cxn ang="0">
                  <a:pos x="34" y="0"/>
                </a:cxn>
                <a:cxn ang="0">
                  <a:pos x="26" y="1"/>
                </a:cxn>
                <a:cxn ang="0">
                  <a:pos x="14" y="8"/>
                </a:cxn>
                <a:cxn ang="0">
                  <a:pos x="5" y="18"/>
                </a:cxn>
                <a:cxn ang="0">
                  <a:pos x="0" y="31"/>
                </a:cxn>
                <a:cxn ang="0">
                  <a:pos x="1" y="45"/>
                </a:cxn>
                <a:cxn ang="0">
                  <a:pos x="4" y="52"/>
                </a:cxn>
                <a:cxn ang="0">
                  <a:pos x="8" y="57"/>
                </a:cxn>
                <a:cxn ang="0">
                  <a:pos x="13" y="62"/>
                </a:cxn>
                <a:cxn ang="0">
                  <a:pos x="17" y="66"/>
                </a:cxn>
                <a:cxn ang="0">
                  <a:pos x="24" y="70"/>
                </a:cxn>
                <a:cxn ang="0">
                  <a:pos x="31" y="71"/>
                </a:cxn>
                <a:cxn ang="0">
                  <a:pos x="37" y="71"/>
                </a:cxn>
                <a:cxn ang="0">
                  <a:pos x="45" y="70"/>
                </a:cxn>
              </a:cxnLst>
              <a:rect l="0" t="0" r="r" b="b"/>
              <a:pathLst>
                <a:path w="71" h="71">
                  <a:moveTo>
                    <a:pt x="45" y="70"/>
                  </a:moveTo>
                  <a:lnTo>
                    <a:pt x="57" y="64"/>
                  </a:lnTo>
                  <a:lnTo>
                    <a:pt x="66" y="54"/>
                  </a:lnTo>
                  <a:lnTo>
                    <a:pt x="71" y="40"/>
                  </a:lnTo>
                  <a:lnTo>
                    <a:pt x="70" y="26"/>
                  </a:lnTo>
                  <a:lnTo>
                    <a:pt x="67" y="20"/>
                  </a:lnTo>
                  <a:lnTo>
                    <a:pt x="63" y="14"/>
                  </a:lnTo>
                  <a:lnTo>
                    <a:pt x="58" y="9"/>
                  </a:lnTo>
                  <a:lnTo>
                    <a:pt x="53" y="5"/>
                  </a:lnTo>
                  <a:lnTo>
                    <a:pt x="47" y="3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26" y="1"/>
                  </a:lnTo>
                  <a:lnTo>
                    <a:pt x="14" y="8"/>
                  </a:lnTo>
                  <a:lnTo>
                    <a:pt x="5" y="18"/>
                  </a:lnTo>
                  <a:lnTo>
                    <a:pt x="0" y="31"/>
                  </a:lnTo>
                  <a:lnTo>
                    <a:pt x="1" y="45"/>
                  </a:lnTo>
                  <a:lnTo>
                    <a:pt x="4" y="52"/>
                  </a:lnTo>
                  <a:lnTo>
                    <a:pt x="8" y="57"/>
                  </a:lnTo>
                  <a:lnTo>
                    <a:pt x="13" y="62"/>
                  </a:lnTo>
                  <a:lnTo>
                    <a:pt x="17" y="66"/>
                  </a:lnTo>
                  <a:lnTo>
                    <a:pt x="24" y="70"/>
                  </a:lnTo>
                  <a:lnTo>
                    <a:pt x="31" y="71"/>
                  </a:lnTo>
                  <a:lnTo>
                    <a:pt x="37" y="71"/>
                  </a:lnTo>
                  <a:lnTo>
                    <a:pt x="45" y="70"/>
                  </a:lnTo>
                  <a:close/>
                </a:path>
              </a:pathLst>
            </a:custGeom>
            <a:solidFill>
              <a:srgbClr val="05050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88" name="Freeform 64"/>
            <p:cNvSpPr>
              <a:spLocks/>
            </p:cNvSpPr>
            <p:nvPr/>
          </p:nvSpPr>
          <p:spPr bwMode="auto">
            <a:xfrm>
              <a:off x="-68263" y="3027363"/>
              <a:ext cx="22225" cy="22225"/>
            </a:xfrm>
            <a:custGeom>
              <a:avLst/>
              <a:gdLst/>
              <a:ahLst/>
              <a:cxnLst>
                <a:cxn ang="0">
                  <a:pos x="44" y="69"/>
                </a:cxn>
                <a:cxn ang="0">
                  <a:pos x="58" y="63"/>
                </a:cxn>
                <a:cxn ang="0">
                  <a:pos x="67" y="53"/>
                </a:cxn>
                <a:cxn ang="0">
                  <a:pos x="70" y="39"/>
                </a:cxn>
                <a:cxn ang="0">
                  <a:pos x="69" y="26"/>
                </a:cxn>
                <a:cxn ang="0">
                  <a:pos x="67" y="20"/>
                </a:cxn>
                <a:cxn ang="0">
                  <a:pos x="63" y="13"/>
                </a:cxn>
                <a:cxn ang="0">
                  <a:pos x="58" y="8"/>
                </a:cxn>
                <a:cxn ang="0">
                  <a:pos x="53" y="5"/>
                </a:cxn>
                <a:cxn ang="0">
                  <a:pos x="47" y="2"/>
                </a:cxn>
                <a:cxn ang="0">
                  <a:pos x="39" y="0"/>
                </a:cxn>
                <a:cxn ang="0">
                  <a:pos x="33" y="0"/>
                </a:cxn>
                <a:cxn ang="0">
                  <a:pos x="26" y="1"/>
                </a:cxn>
                <a:cxn ang="0">
                  <a:pos x="13" y="7"/>
                </a:cxn>
                <a:cxn ang="0">
                  <a:pos x="5" y="17"/>
                </a:cxn>
                <a:cxn ang="0">
                  <a:pos x="0" y="31"/>
                </a:cxn>
                <a:cxn ang="0">
                  <a:pos x="1" y="44"/>
                </a:cxn>
                <a:cxn ang="0">
                  <a:pos x="4" y="51"/>
                </a:cxn>
                <a:cxn ang="0">
                  <a:pos x="7" y="57"/>
                </a:cxn>
                <a:cxn ang="0">
                  <a:pos x="12" y="62"/>
                </a:cxn>
                <a:cxn ang="0">
                  <a:pos x="17" y="65"/>
                </a:cxn>
                <a:cxn ang="0">
                  <a:pos x="23" y="68"/>
                </a:cxn>
                <a:cxn ang="0">
                  <a:pos x="31" y="70"/>
                </a:cxn>
                <a:cxn ang="0">
                  <a:pos x="37" y="70"/>
                </a:cxn>
                <a:cxn ang="0">
                  <a:pos x="44" y="69"/>
                </a:cxn>
              </a:cxnLst>
              <a:rect l="0" t="0" r="r" b="b"/>
              <a:pathLst>
                <a:path w="70" h="70">
                  <a:moveTo>
                    <a:pt x="44" y="69"/>
                  </a:moveTo>
                  <a:lnTo>
                    <a:pt x="58" y="63"/>
                  </a:lnTo>
                  <a:lnTo>
                    <a:pt x="67" y="53"/>
                  </a:lnTo>
                  <a:lnTo>
                    <a:pt x="70" y="39"/>
                  </a:lnTo>
                  <a:lnTo>
                    <a:pt x="69" y="26"/>
                  </a:lnTo>
                  <a:lnTo>
                    <a:pt x="67" y="20"/>
                  </a:lnTo>
                  <a:lnTo>
                    <a:pt x="63" y="13"/>
                  </a:lnTo>
                  <a:lnTo>
                    <a:pt x="58" y="8"/>
                  </a:lnTo>
                  <a:lnTo>
                    <a:pt x="53" y="5"/>
                  </a:lnTo>
                  <a:lnTo>
                    <a:pt x="47" y="2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1"/>
                  </a:lnTo>
                  <a:lnTo>
                    <a:pt x="13" y="7"/>
                  </a:lnTo>
                  <a:lnTo>
                    <a:pt x="5" y="17"/>
                  </a:lnTo>
                  <a:lnTo>
                    <a:pt x="0" y="31"/>
                  </a:lnTo>
                  <a:lnTo>
                    <a:pt x="1" y="44"/>
                  </a:lnTo>
                  <a:lnTo>
                    <a:pt x="4" y="51"/>
                  </a:lnTo>
                  <a:lnTo>
                    <a:pt x="7" y="57"/>
                  </a:lnTo>
                  <a:lnTo>
                    <a:pt x="12" y="62"/>
                  </a:lnTo>
                  <a:lnTo>
                    <a:pt x="17" y="65"/>
                  </a:lnTo>
                  <a:lnTo>
                    <a:pt x="23" y="68"/>
                  </a:lnTo>
                  <a:lnTo>
                    <a:pt x="31" y="70"/>
                  </a:lnTo>
                  <a:lnTo>
                    <a:pt x="37" y="70"/>
                  </a:lnTo>
                  <a:lnTo>
                    <a:pt x="44" y="69"/>
                  </a:lnTo>
                  <a:close/>
                </a:path>
              </a:pathLst>
            </a:custGeom>
            <a:solidFill>
              <a:srgbClr val="05050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89" name="Freeform 65"/>
            <p:cNvSpPr>
              <a:spLocks/>
            </p:cNvSpPr>
            <p:nvPr/>
          </p:nvSpPr>
          <p:spPr bwMode="auto">
            <a:xfrm>
              <a:off x="-55563" y="3074988"/>
              <a:ext cx="22225" cy="22225"/>
            </a:xfrm>
            <a:custGeom>
              <a:avLst/>
              <a:gdLst/>
              <a:ahLst/>
              <a:cxnLst>
                <a:cxn ang="0">
                  <a:pos x="44" y="70"/>
                </a:cxn>
                <a:cxn ang="0">
                  <a:pos x="57" y="63"/>
                </a:cxn>
                <a:cxn ang="0">
                  <a:pos x="65" y="53"/>
                </a:cxn>
                <a:cxn ang="0">
                  <a:pos x="70" y="40"/>
                </a:cxn>
                <a:cxn ang="0">
                  <a:pos x="69" y="26"/>
                </a:cxn>
                <a:cxn ang="0">
                  <a:pos x="67" y="19"/>
                </a:cxn>
                <a:cxn ang="0">
                  <a:pos x="63" y="13"/>
                </a:cxn>
                <a:cxn ang="0">
                  <a:pos x="58" y="8"/>
                </a:cxn>
                <a:cxn ang="0">
                  <a:pos x="53" y="4"/>
                </a:cxn>
                <a:cxn ang="0">
                  <a:pos x="47" y="1"/>
                </a:cxn>
                <a:cxn ang="0">
                  <a:pos x="39" y="0"/>
                </a:cxn>
                <a:cxn ang="0">
                  <a:pos x="33" y="0"/>
                </a:cxn>
                <a:cxn ang="0">
                  <a:pos x="26" y="1"/>
                </a:cxn>
                <a:cxn ang="0">
                  <a:pos x="12" y="8"/>
                </a:cxn>
                <a:cxn ang="0">
                  <a:pos x="3" y="18"/>
                </a:cxn>
                <a:cxn ang="0">
                  <a:pos x="0" y="31"/>
                </a:cxn>
                <a:cxn ang="0">
                  <a:pos x="1" y="45"/>
                </a:cxn>
                <a:cxn ang="0">
                  <a:pos x="3" y="51"/>
                </a:cxn>
                <a:cxn ang="0">
                  <a:pos x="7" y="57"/>
                </a:cxn>
                <a:cxn ang="0">
                  <a:pos x="12" y="62"/>
                </a:cxn>
                <a:cxn ang="0">
                  <a:pos x="17" y="66"/>
                </a:cxn>
                <a:cxn ang="0">
                  <a:pos x="23" y="68"/>
                </a:cxn>
                <a:cxn ang="0">
                  <a:pos x="31" y="71"/>
                </a:cxn>
                <a:cxn ang="0">
                  <a:pos x="37" y="71"/>
                </a:cxn>
                <a:cxn ang="0">
                  <a:pos x="44" y="70"/>
                </a:cxn>
              </a:cxnLst>
              <a:rect l="0" t="0" r="r" b="b"/>
              <a:pathLst>
                <a:path w="70" h="71">
                  <a:moveTo>
                    <a:pt x="44" y="70"/>
                  </a:moveTo>
                  <a:lnTo>
                    <a:pt x="57" y="63"/>
                  </a:lnTo>
                  <a:lnTo>
                    <a:pt x="65" y="53"/>
                  </a:lnTo>
                  <a:lnTo>
                    <a:pt x="70" y="40"/>
                  </a:lnTo>
                  <a:lnTo>
                    <a:pt x="69" y="26"/>
                  </a:lnTo>
                  <a:lnTo>
                    <a:pt x="67" y="19"/>
                  </a:lnTo>
                  <a:lnTo>
                    <a:pt x="63" y="13"/>
                  </a:lnTo>
                  <a:lnTo>
                    <a:pt x="58" y="8"/>
                  </a:lnTo>
                  <a:lnTo>
                    <a:pt x="53" y="4"/>
                  </a:lnTo>
                  <a:lnTo>
                    <a:pt x="47" y="1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1"/>
                  </a:lnTo>
                  <a:lnTo>
                    <a:pt x="12" y="8"/>
                  </a:lnTo>
                  <a:lnTo>
                    <a:pt x="3" y="18"/>
                  </a:lnTo>
                  <a:lnTo>
                    <a:pt x="0" y="31"/>
                  </a:lnTo>
                  <a:lnTo>
                    <a:pt x="1" y="45"/>
                  </a:lnTo>
                  <a:lnTo>
                    <a:pt x="3" y="51"/>
                  </a:lnTo>
                  <a:lnTo>
                    <a:pt x="7" y="57"/>
                  </a:lnTo>
                  <a:lnTo>
                    <a:pt x="12" y="62"/>
                  </a:lnTo>
                  <a:lnTo>
                    <a:pt x="17" y="66"/>
                  </a:lnTo>
                  <a:lnTo>
                    <a:pt x="23" y="68"/>
                  </a:lnTo>
                  <a:lnTo>
                    <a:pt x="31" y="71"/>
                  </a:lnTo>
                  <a:lnTo>
                    <a:pt x="37" y="71"/>
                  </a:lnTo>
                  <a:lnTo>
                    <a:pt x="44" y="70"/>
                  </a:lnTo>
                  <a:close/>
                </a:path>
              </a:pathLst>
            </a:custGeom>
            <a:solidFill>
              <a:srgbClr val="05050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90" name="Freeform 66"/>
            <p:cNvSpPr>
              <a:spLocks/>
            </p:cNvSpPr>
            <p:nvPr/>
          </p:nvSpPr>
          <p:spPr bwMode="auto">
            <a:xfrm>
              <a:off x="319087" y="3021013"/>
              <a:ext cx="22225" cy="22225"/>
            </a:xfrm>
            <a:custGeom>
              <a:avLst/>
              <a:gdLst/>
              <a:ahLst/>
              <a:cxnLst>
                <a:cxn ang="0">
                  <a:pos x="45" y="69"/>
                </a:cxn>
                <a:cxn ang="0">
                  <a:pos x="57" y="63"/>
                </a:cxn>
                <a:cxn ang="0">
                  <a:pos x="66" y="53"/>
                </a:cxn>
                <a:cxn ang="0">
                  <a:pos x="71" y="39"/>
                </a:cxn>
                <a:cxn ang="0">
                  <a:pos x="70" y="26"/>
                </a:cxn>
                <a:cxn ang="0">
                  <a:pos x="67" y="18"/>
                </a:cxn>
                <a:cxn ang="0">
                  <a:pos x="63" y="12"/>
                </a:cxn>
                <a:cxn ang="0">
                  <a:pos x="58" y="7"/>
                </a:cxn>
                <a:cxn ang="0">
                  <a:pos x="53" y="3"/>
                </a:cxn>
                <a:cxn ang="0">
                  <a:pos x="47" y="1"/>
                </a:cxn>
                <a:cxn ang="0">
                  <a:pos x="40" y="0"/>
                </a:cxn>
                <a:cxn ang="0">
                  <a:pos x="34" y="0"/>
                </a:cxn>
                <a:cxn ang="0">
                  <a:pos x="26" y="1"/>
                </a:cxn>
                <a:cxn ang="0">
                  <a:pos x="13" y="7"/>
                </a:cxn>
                <a:cxn ang="0">
                  <a:pos x="4" y="17"/>
                </a:cxn>
                <a:cxn ang="0">
                  <a:pos x="0" y="31"/>
                </a:cxn>
                <a:cxn ang="0">
                  <a:pos x="1" y="44"/>
                </a:cxn>
                <a:cxn ang="0">
                  <a:pos x="4" y="50"/>
                </a:cxn>
                <a:cxn ang="0">
                  <a:pos x="8" y="57"/>
                </a:cxn>
                <a:cxn ang="0">
                  <a:pos x="13" y="62"/>
                </a:cxn>
                <a:cxn ang="0">
                  <a:pos x="18" y="65"/>
                </a:cxn>
                <a:cxn ang="0">
                  <a:pos x="24" y="68"/>
                </a:cxn>
                <a:cxn ang="0">
                  <a:pos x="31" y="70"/>
                </a:cxn>
                <a:cxn ang="0">
                  <a:pos x="37" y="70"/>
                </a:cxn>
                <a:cxn ang="0">
                  <a:pos x="45" y="69"/>
                </a:cxn>
              </a:cxnLst>
              <a:rect l="0" t="0" r="r" b="b"/>
              <a:pathLst>
                <a:path w="71" h="70">
                  <a:moveTo>
                    <a:pt x="45" y="69"/>
                  </a:moveTo>
                  <a:lnTo>
                    <a:pt x="57" y="63"/>
                  </a:lnTo>
                  <a:lnTo>
                    <a:pt x="66" y="53"/>
                  </a:lnTo>
                  <a:lnTo>
                    <a:pt x="71" y="39"/>
                  </a:lnTo>
                  <a:lnTo>
                    <a:pt x="70" y="26"/>
                  </a:lnTo>
                  <a:lnTo>
                    <a:pt x="67" y="18"/>
                  </a:lnTo>
                  <a:lnTo>
                    <a:pt x="63" y="12"/>
                  </a:lnTo>
                  <a:lnTo>
                    <a:pt x="58" y="7"/>
                  </a:lnTo>
                  <a:lnTo>
                    <a:pt x="53" y="3"/>
                  </a:lnTo>
                  <a:lnTo>
                    <a:pt x="47" y="1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26" y="1"/>
                  </a:lnTo>
                  <a:lnTo>
                    <a:pt x="13" y="7"/>
                  </a:lnTo>
                  <a:lnTo>
                    <a:pt x="4" y="17"/>
                  </a:lnTo>
                  <a:lnTo>
                    <a:pt x="0" y="31"/>
                  </a:lnTo>
                  <a:lnTo>
                    <a:pt x="1" y="44"/>
                  </a:lnTo>
                  <a:lnTo>
                    <a:pt x="4" y="50"/>
                  </a:lnTo>
                  <a:lnTo>
                    <a:pt x="8" y="57"/>
                  </a:lnTo>
                  <a:lnTo>
                    <a:pt x="13" y="62"/>
                  </a:lnTo>
                  <a:lnTo>
                    <a:pt x="18" y="65"/>
                  </a:lnTo>
                  <a:lnTo>
                    <a:pt x="24" y="68"/>
                  </a:lnTo>
                  <a:lnTo>
                    <a:pt x="31" y="70"/>
                  </a:lnTo>
                  <a:lnTo>
                    <a:pt x="37" y="70"/>
                  </a:lnTo>
                  <a:lnTo>
                    <a:pt x="45" y="69"/>
                  </a:lnTo>
                  <a:close/>
                </a:path>
              </a:pathLst>
            </a:custGeom>
            <a:solidFill>
              <a:srgbClr val="05050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91" name="Freeform 67"/>
            <p:cNvSpPr>
              <a:spLocks/>
            </p:cNvSpPr>
            <p:nvPr/>
          </p:nvSpPr>
          <p:spPr bwMode="auto">
            <a:xfrm>
              <a:off x="128587" y="2792413"/>
              <a:ext cx="15875" cy="19050"/>
            </a:xfrm>
            <a:custGeom>
              <a:avLst/>
              <a:gdLst/>
              <a:ahLst/>
              <a:cxnLst>
                <a:cxn ang="0">
                  <a:pos x="34" y="55"/>
                </a:cxn>
                <a:cxn ang="0">
                  <a:pos x="44" y="50"/>
                </a:cxn>
                <a:cxn ang="0">
                  <a:pos x="52" y="41"/>
                </a:cxn>
                <a:cxn ang="0">
                  <a:pos x="54" y="31"/>
                </a:cxn>
                <a:cxn ang="0">
                  <a:pos x="54" y="20"/>
                </a:cxn>
                <a:cxn ang="0">
                  <a:pos x="49" y="10"/>
                </a:cxn>
                <a:cxn ang="0">
                  <a:pos x="40" y="3"/>
                </a:cxn>
                <a:cxn ang="0">
                  <a:pos x="31" y="0"/>
                </a:cxn>
                <a:cxn ang="0">
                  <a:pos x="19" y="1"/>
                </a:cxn>
                <a:cxn ang="0">
                  <a:pos x="9" y="6"/>
                </a:cxn>
                <a:cxn ang="0">
                  <a:pos x="2" y="14"/>
                </a:cxn>
                <a:cxn ang="0">
                  <a:pos x="0" y="24"/>
                </a:cxn>
                <a:cxn ang="0">
                  <a:pos x="0" y="35"/>
                </a:cxn>
                <a:cxn ang="0">
                  <a:pos x="5" y="45"/>
                </a:cxn>
                <a:cxn ang="0">
                  <a:pos x="13" y="52"/>
                </a:cxn>
                <a:cxn ang="0">
                  <a:pos x="23" y="56"/>
                </a:cxn>
                <a:cxn ang="0">
                  <a:pos x="34" y="55"/>
                </a:cxn>
              </a:cxnLst>
              <a:rect l="0" t="0" r="r" b="b"/>
              <a:pathLst>
                <a:path w="54" h="56">
                  <a:moveTo>
                    <a:pt x="34" y="55"/>
                  </a:moveTo>
                  <a:lnTo>
                    <a:pt x="44" y="50"/>
                  </a:lnTo>
                  <a:lnTo>
                    <a:pt x="52" y="41"/>
                  </a:lnTo>
                  <a:lnTo>
                    <a:pt x="54" y="31"/>
                  </a:lnTo>
                  <a:lnTo>
                    <a:pt x="54" y="20"/>
                  </a:lnTo>
                  <a:lnTo>
                    <a:pt x="49" y="10"/>
                  </a:lnTo>
                  <a:lnTo>
                    <a:pt x="40" y="3"/>
                  </a:lnTo>
                  <a:lnTo>
                    <a:pt x="31" y="0"/>
                  </a:lnTo>
                  <a:lnTo>
                    <a:pt x="19" y="1"/>
                  </a:lnTo>
                  <a:lnTo>
                    <a:pt x="9" y="6"/>
                  </a:lnTo>
                  <a:lnTo>
                    <a:pt x="2" y="14"/>
                  </a:lnTo>
                  <a:lnTo>
                    <a:pt x="0" y="24"/>
                  </a:lnTo>
                  <a:lnTo>
                    <a:pt x="0" y="35"/>
                  </a:lnTo>
                  <a:lnTo>
                    <a:pt x="5" y="45"/>
                  </a:lnTo>
                  <a:lnTo>
                    <a:pt x="13" y="52"/>
                  </a:lnTo>
                  <a:lnTo>
                    <a:pt x="23" y="56"/>
                  </a:lnTo>
                  <a:lnTo>
                    <a:pt x="34" y="55"/>
                  </a:lnTo>
                  <a:close/>
                </a:path>
              </a:pathLst>
            </a:custGeom>
            <a:solidFill>
              <a:srgbClr val="F4FFB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92" name="Freeform 68"/>
            <p:cNvSpPr>
              <a:spLocks/>
            </p:cNvSpPr>
            <p:nvPr/>
          </p:nvSpPr>
          <p:spPr bwMode="auto">
            <a:xfrm>
              <a:off x="49212" y="2987676"/>
              <a:ext cx="17463" cy="17463"/>
            </a:xfrm>
            <a:custGeom>
              <a:avLst/>
              <a:gdLst/>
              <a:ahLst/>
              <a:cxnLst>
                <a:cxn ang="0">
                  <a:pos x="34" y="55"/>
                </a:cxn>
                <a:cxn ang="0">
                  <a:pos x="44" y="50"/>
                </a:cxn>
                <a:cxn ang="0">
                  <a:pos x="52" y="43"/>
                </a:cxn>
                <a:cxn ang="0">
                  <a:pos x="54" y="33"/>
                </a:cxn>
                <a:cxn ang="0">
                  <a:pos x="54" y="21"/>
                </a:cxn>
                <a:cxn ang="0">
                  <a:pos x="49" y="10"/>
                </a:cxn>
                <a:cxn ang="0">
                  <a:pos x="40" y="4"/>
                </a:cxn>
                <a:cxn ang="0">
                  <a:pos x="31" y="0"/>
                </a:cxn>
                <a:cxn ang="0">
                  <a:pos x="19" y="2"/>
                </a:cxn>
                <a:cxn ang="0">
                  <a:pos x="9" y="7"/>
                </a:cxn>
                <a:cxn ang="0">
                  <a:pos x="2" y="14"/>
                </a:cxn>
                <a:cxn ang="0">
                  <a:pos x="0" y="25"/>
                </a:cxn>
                <a:cxn ang="0">
                  <a:pos x="0" y="36"/>
                </a:cxn>
                <a:cxn ang="0">
                  <a:pos x="5" y="46"/>
                </a:cxn>
                <a:cxn ang="0">
                  <a:pos x="13" y="52"/>
                </a:cxn>
                <a:cxn ang="0">
                  <a:pos x="23" y="56"/>
                </a:cxn>
                <a:cxn ang="0">
                  <a:pos x="34" y="55"/>
                </a:cxn>
              </a:cxnLst>
              <a:rect l="0" t="0" r="r" b="b"/>
              <a:pathLst>
                <a:path w="54" h="56">
                  <a:moveTo>
                    <a:pt x="34" y="55"/>
                  </a:moveTo>
                  <a:lnTo>
                    <a:pt x="44" y="50"/>
                  </a:lnTo>
                  <a:lnTo>
                    <a:pt x="52" y="43"/>
                  </a:lnTo>
                  <a:lnTo>
                    <a:pt x="54" y="33"/>
                  </a:lnTo>
                  <a:lnTo>
                    <a:pt x="54" y="21"/>
                  </a:lnTo>
                  <a:lnTo>
                    <a:pt x="49" y="10"/>
                  </a:lnTo>
                  <a:lnTo>
                    <a:pt x="40" y="4"/>
                  </a:lnTo>
                  <a:lnTo>
                    <a:pt x="31" y="0"/>
                  </a:lnTo>
                  <a:lnTo>
                    <a:pt x="19" y="2"/>
                  </a:lnTo>
                  <a:lnTo>
                    <a:pt x="9" y="7"/>
                  </a:lnTo>
                  <a:lnTo>
                    <a:pt x="2" y="14"/>
                  </a:lnTo>
                  <a:lnTo>
                    <a:pt x="0" y="25"/>
                  </a:lnTo>
                  <a:lnTo>
                    <a:pt x="0" y="36"/>
                  </a:lnTo>
                  <a:lnTo>
                    <a:pt x="5" y="46"/>
                  </a:lnTo>
                  <a:lnTo>
                    <a:pt x="13" y="52"/>
                  </a:lnTo>
                  <a:lnTo>
                    <a:pt x="23" y="56"/>
                  </a:lnTo>
                  <a:lnTo>
                    <a:pt x="34" y="55"/>
                  </a:lnTo>
                  <a:close/>
                </a:path>
              </a:pathLst>
            </a:custGeom>
            <a:solidFill>
              <a:srgbClr val="F4FFB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93" name="Freeform 69"/>
            <p:cNvSpPr>
              <a:spLocks/>
            </p:cNvSpPr>
            <p:nvPr/>
          </p:nvSpPr>
          <p:spPr bwMode="auto">
            <a:xfrm>
              <a:off x="171450" y="2954338"/>
              <a:ext cx="17463" cy="17463"/>
            </a:xfrm>
            <a:custGeom>
              <a:avLst/>
              <a:gdLst/>
              <a:ahLst/>
              <a:cxnLst>
                <a:cxn ang="0">
                  <a:pos x="35" y="54"/>
                </a:cxn>
                <a:cxn ang="0">
                  <a:pos x="46" y="49"/>
                </a:cxn>
                <a:cxn ang="0">
                  <a:pos x="52" y="41"/>
                </a:cxn>
                <a:cxn ang="0">
                  <a:pos x="56" y="31"/>
                </a:cxn>
                <a:cxn ang="0">
                  <a:pos x="55" y="19"/>
                </a:cxn>
                <a:cxn ang="0">
                  <a:pos x="50" y="10"/>
                </a:cxn>
                <a:cxn ang="0">
                  <a:pos x="43" y="2"/>
                </a:cxn>
                <a:cxn ang="0">
                  <a:pos x="31" y="0"/>
                </a:cxn>
                <a:cxn ang="0">
                  <a:pos x="20" y="0"/>
                </a:cxn>
                <a:cxn ang="0">
                  <a:pos x="10" y="5"/>
                </a:cxn>
                <a:cxn ang="0">
                  <a:pos x="4" y="13"/>
                </a:cxn>
                <a:cxn ang="0">
                  <a:pos x="0" y="23"/>
                </a:cxn>
                <a:cxn ang="0">
                  <a:pos x="2" y="34"/>
                </a:cxn>
                <a:cxn ang="0">
                  <a:pos x="7" y="44"/>
                </a:cxn>
                <a:cxn ang="0">
                  <a:pos x="14" y="52"/>
                </a:cxn>
                <a:cxn ang="0">
                  <a:pos x="24" y="54"/>
                </a:cxn>
                <a:cxn ang="0">
                  <a:pos x="35" y="54"/>
                </a:cxn>
              </a:cxnLst>
              <a:rect l="0" t="0" r="r" b="b"/>
              <a:pathLst>
                <a:path w="56" h="54">
                  <a:moveTo>
                    <a:pt x="35" y="54"/>
                  </a:moveTo>
                  <a:lnTo>
                    <a:pt x="46" y="49"/>
                  </a:lnTo>
                  <a:lnTo>
                    <a:pt x="52" y="41"/>
                  </a:lnTo>
                  <a:lnTo>
                    <a:pt x="56" y="31"/>
                  </a:lnTo>
                  <a:lnTo>
                    <a:pt x="55" y="19"/>
                  </a:lnTo>
                  <a:lnTo>
                    <a:pt x="50" y="10"/>
                  </a:lnTo>
                  <a:lnTo>
                    <a:pt x="43" y="2"/>
                  </a:lnTo>
                  <a:lnTo>
                    <a:pt x="31" y="0"/>
                  </a:lnTo>
                  <a:lnTo>
                    <a:pt x="20" y="0"/>
                  </a:lnTo>
                  <a:lnTo>
                    <a:pt x="10" y="5"/>
                  </a:lnTo>
                  <a:lnTo>
                    <a:pt x="4" y="13"/>
                  </a:lnTo>
                  <a:lnTo>
                    <a:pt x="0" y="23"/>
                  </a:lnTo>
                  <a:lnTo>
                    <a:pt x="2" y="34"/>
                  </a:lnTo>
                  <a:lnTo>
                    <a:pt x="7" y="44"/>
                  </a:lnTo>
                  <a:lnTo>
                    <a:pt x="14" y="52"/>
                  </a:lnTo>
                  <a:lnTo>
                    <a:pt x="24" y="54"/>
                  </a:lnTo>
                  <a:lnTo>
                    <a:pt x="35" y="54"/>
                  </a:lnTo>
                  <a:close/>
                </a:path>
              </a:pathLst>
            </a:custGeom>
            <a:solidFill>
              <a:srgbClr val="F4FFB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cxnSp>
        <p:nvCxnSpPr>
          <p:cNvPr id="112" name="図形 111"/>
          <p:cNvCxnSpPr>
            <a:stCxn id="128" idx="2"/>
            <a:endCxn id="22" idx="0"/>
          </p:cNvCxnSpPr>
          <p:nvPr/>
        </p:nvCxnSpPr>
        <p:spPr>
          <a:xfrm rot="10800000" flipH="1" flipV="1">
            <a:off x="2500297" y="4500570"/>
            <a:ext cx="35719" cy="1000132"/>
          </a:xfrm>
          <a:prstGeom prst="curvedConnector4">
            <a:avLst>
              <a:gd name="adj1" fmla="val -639996"/>
              <a:gd name="adj2" fmla="val 60714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曲線コネクタ 117"/>
          <p:cNvCxnSpPr>
            <a:stCxn id="128" idx="6"/>
            <a:endCxn id="23" idx="0"/>
          </p:cNvCxnSpPr>
          <p:nvPr/>
        </p:nvCxnSpPr>
        <p:spPr>
          <a:xfrm>
            <a:off x="3286116" y="4500570"/>
            <a:ext cx="2750363" cy="1000132"/>
          </a:xfrm>
          <a:prstGeom prst="curvedConnector2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図形 122"/>
          <p:cNvCxnSpPr>
            <a:stCxn id="128" idx="6"/>
            <a:endCxn id="21" idx="0"/>
          </p:cNvCxnSpPr>
          <p:nvPr/>
        </p:nvCxnSpPr>
        <p:spPr>
          <a:xfrm>
            <a:off x="3286116" y="4500570"/>
            <a:ext cx="1107289" cy="1000132"/>
          </a:xfrm>
          <a:prstGeom prst="curvedConnector2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円/楕円 127"/>
          <p:cNvSpPr/>
          <p:nvPr/>
        </p:nvSpPr>
        <p:spPr>
          <a:xfrm>
            <a:off x="2500298" y="4286256"/>
            <a:ext cx="785818" cy="42862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" name="テキスト ボックス 145"/>
          <p:cNvSpPr txBox="1"/>
          <p:nvPr/>
        </p:nvSpPr>
        <p:spPr>
          <a:xfrm>
            <a:off x="4357686" y="5000636"/>
            <a:ext cx="9992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chemeClr val="accent1"/>
                </a:solidFill>
              </a:rPr>
              <a:t>Gfarm </a:t>
            </a:r>
          </a:p>
          <a:p>
            <a:r>
              <a:rPr kumimoji="1" lang="en-US" altLang="ja-JP" sz="1400" dirty="0" smtClean="0">
                <a:solidFill>
                  <a:schemeClr val="accent1"/>
                </a:solidFill>
              </a:rPr>
              <a:t>File System</a:t>
            </a:r>
            <a:endParaRPr kumimoji="1" lang="ja-JP" altLang="en-US" sz="1400" dirty="0">
              <a:solidFill>
                <a:schemeClr val="accent1"/>
              </a:solidFill>
            </a:endParaRPr>
          </a:p>
        </p:txBody>
      </p:sp>
      <p:cxnSp>
        <p:nvCxnSpPr>
          <p:cNvPr id="149" name="直線コネクタ 148"/>
          <p:cNvCxnSpPr/>
          <p:nvPr/>
        </p:nvCxnSpPr>
        <p:spPr>
          <a:xfrm>
            <a:off x="1714480" y="3643314"/>
            <a:ext cx="5214974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8" name="Picture 7" descr="C:\Users\masa\AppData\Local\Microsoft\Windows\Temporary Internet Files\Content.IE5\TY2KC8ZD\MCj0428969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2643182"/>
            <a:ext cx="571504" cy="792507"/>
          </a:xfrm>
          <a:prstGeom prst="rect">
            <a:avLst/>
          </a:prstGeom>
          <a:noFill/>
        </p:spPr>
      </p:pic>
      <p:cxnSp>
        <p:nvCxnSpPr>
          <p:cNvPr id="173" name="直線コネクタ 172"/>
          <p:cNvCxnSpPr>
            <a:stCxn id="15" idx="0"/>
          </p:cNvCxnSpPr>
          <p:nvPr/>
        </p:nvCxnSpPr>
        <p:spPr>
          <a:xfrm rot="5400000" flipH="1" flipV="1">
            <a:off x="2786051" y="3786190"/>
            <a:ext cx="285751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直線コネクタ 183"/>
          <p:cNvCxnSpPr>
            <a:stCxn id="26" idx="0"/>
          </p:cNvCxnSpPr>
          <p:nvPr/>
        </p:nvCxnSpPr>
        <p:spPr>
          <a:xfrm rot="5400000" flipH="1" flipV="1">
            <a:off x="5893603" y="3821909"/>
            <a:ext cx="35719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7" name="テキスト ボックス 186"/>
          <p:cNvSpPr txBox="1"/>
          <p:nvPr/>
        </p:nvSpPr>
        <p:spPr>
          <a:xfrm>
            <a:off x="4429124" y="2643182"/>
            <a:ext cx="10958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Metadat</a:t>
            </a:r>
            <a:r>
              <a:rPr lang="en-US" altLang="ja-JP" dirty="0" smtClean="0"/>
              <a:t>a</a:t>
            </a:r>
          </a:p>
          <a:p>
            <a:r>
              <a:rPr kumimoji="1" lang="en-US" altLang="ja-JP" dirty="0" smtClean="0"/>
              <a:t>Server</a:t>
            </a:r>
            <a:endParaRPr kumimoji="1" lang="ja-JP" altLang="en-US" dirty="0"/>
          </a:p>
        </p:txBody>
      </p:sp>
      <p:cxnSp>
        <p:nvCxnSpPr>
          <p:cNvPr id="99" name="直線コネクタ 98"/>
          <p:cNvCxnSpPr/>
          <p:nvPr/>
        </p:nvCxnSpPr>
        <p:spPr>
          <a:xfrm>
            <a:off x="1714480" y="2500306"/>
            <a:ext cx="5214974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グループ化 128"/>
          <p:cNvGrpSpPr/>
          <p:nvPr/>
        </p:nvGrpSpPr>
        <p:grpSpPr>
          <a:xfrm rot="17096729">
            <a:off x="-109026" y="2054340"/>
            <a:ext cx="2124036" cy="1849453"/>
            <a:chOff x="357158" y="1857364"/>
            <a:chExt cx="2124036" cy="1849453"/>
          </a:xfrm>
        </p:grpSpPr>
        <p:grpSp>
          <p:nvGrpSpPr>
            <p:cNvPr id="7" name="Group 4"/>
            <p:cNvGrpSpPr>
              <a:grpSpLocks/>
            </p:cNvGrpSpPr>
            <p:nvPr/>
          </p:nvGrpSpPr>
          <p:grpSpPr bwMode="auto">
            <a:xfrm>
              <a:off x="357158" y="1857364"/>
              <a:ext cx="2124036" cy="1849453"/>
              <a:chOff x="616" y="2498"/>
              <a:chExt cx="4848" cy="1885"/>
            </a:xfrm>
          </p:grpSpPr>
          <p:grpSp>
            <p:nvGrpSpPr>
              <p:cNvPr id="8" name="Group 6"/>
              <p:cNvGrpSpPr>
                <a:grpSpLocks/>
              </p:cNvGrpSpPr>
              <p:nvPr/>
            </p:nvGrpSpPr>
            <p:grpSpPr bwMode="auto">
              <a:xfrm>
                <a:off x="616" y="2498"/>
                <a:ext cx="4848" cy="1885"/>
                <a:chOff x="1414" y="391"/>
                <a:chExt cx="3086" cy="3628"/>
              </a:xfrm>
            </p:grpSpPr>
            <p:sp>
              <p:nvSpPr>
                <p:cNvPr id="120" name="Freeform 5"/>
                <p:cNvSpPr>
                  <a:spLocks/>
                </p:cNvSpPr>
                <p:nvPr/>
              </p:nvSpPr>
              <p:spPr bwMode="auto">
                <a:xfrm>
                  <a:off x="1414" y="1373"/>
                  <a:ext cx="2522" cy="2646"/>
                </a:xfrm>
                <a:custGeom>
                  <a:avLst/>
                  <a:gdLst>
                    <a:gd name="T0" fmla="*/ 2147483647 w 1633"/>
                    <a:gd name="T1" fmla="*/ 2147483647 h 1713"/>
                    <a:gd name="T2" fmla="*/ 2147483647 w 1633"/>
                    <a:gd name="T3" fmla="*/ 2147483647 h 1713"/>
                    <a:gd name="T4" fmla="*/ 2147483647 w 1633"/>
                    <a:gd name="T5" fmla="*/ 2147483647 h 1713"/>
                    <a:gd name="T6" fmla="*/ 2147483647 w 1633"/>
                    <a:gd name="T7" fmla="*/ 2147483647 h 1713"/>
                    <a:gd name="T8" fmla="*/ 2147483647 w 1633"/>
                    <a:gd name="T9" fmla="*/ 2147483647 h 1713"/>
                    <a:gd name="T10" fmla="*/ 2147483647 w 1633"/>
                    <a:gd name="T11" fmla="*/ 2147483647 h 1713"/>
                    <a:gd name="T12" fmla="*/ 2147483647 w 1633"/>
                    <a:gd name="T13" fmla="*/ 2147483647 h 1713"/>
                    <a:gd name="T14" fmla="*/ 2147483647 w 1633"/>
                    <a:gd name="T15" fmla="*/ 2147483647 h 1713"/>
                    <a:gd name="T16" fmla="*/ 2147483647 w 1633"/>
                    <a:gd name="T17" fmla="*/ 2147483647 h 1713"/>
                    <a:gd name="T18" fmla="*/ 2147483647 w 1633"/>
                    <a:gd name="T19" fmla="*/ 2147483647 h 1713"/>
                    <a:gd name="T20" fmla="*/ 2147483647 w 1633"/>
                    <a:gd name="T21" fmla="*/ 2147483647 h 1713"/>
                    <a:gd name="T22" fmla="*/ 2147483647 w 1633"/>
                    <a:gd name="T23" fmla="*/ 2147483647 h 1713"/>
                    <a:gd name="T24" fmla="*/ 2147483647 w 1633"/>
                    <a:gd name="T25" fmla="*/ 2147483647 h 1713"/>
                    <a:gd name="T26" fmla="*/ 2147483647 w 1633"/>
                    <a:gd name="T27" fmla="*/ 2147483647 h 1713"/>
                    <a:gd name="T28" fmla="*/ 2147483647 w 1633"/>
                    <a:gd name="T29" fmla="*/ 2147483647 h 1713"/>
                    <a:gd name="T30" fmla="*/ 2147483647 w 1633"/>
                    <a:gd name="T31" fmla="*/ 2147483647 h 1713"/>
                    <a:gd name="T32" fmla="*/ 2147483647 w 1633"/>
                    <a:gd name="T33" fmla="*/ 2147483647 h 1713"/>
                    <a:gd name="T34" fmla="*/ 2147483647 w 1633"/>
                    <a:gd name="T35" fmla="*/ 2147483647 h 1713"/>
                    <a:gd name="T36" fmla="*/ 2147483647 w 1633"/>
                    <a:gd name="T37" fmla="*/ 2147483647 h 1713"/>
                    <a:gd name="T38" fmla="*/ 2147483647 w 1633"/>
                    <a:gd name="T39" fmla="*/ 2147483647 h 1713"/>
                    <a:gd name="T40" fmla="*/ 2147483647 w 1633"/>
                    <a:gd name="T41" fmla="*/ 2147483647 h 1713"/>
                    <a:gd name="T42" fmla="*/ 2147483647 w 1633"/>
                    <a:gd name="T43" fmla="*/ 2147483647 h 1713"/>
                    <a:gd name="T44" fmla="*/ 2147483647 w 1633"/>
                    <a:gd name="T45" fmla="*/ 2147483647 h 1713"/>
                    <a:gd name="T46" fmla="*/ 2147483647 w 1633"/>
                    <a:gd name="T47" fmla="*/ 2147483647 h 1713"/>
                    <a:gd name="T48" fmla="*/ 2147483647 w 1633"/>
                    <a:gd name="T49" fmla="*/ 2147483647 h 1713"/>
                    <a:gd name="T50" fmla="*/ 2147483647 w 1633"/>
                    <a:gd name="T51" fmla="*/ 2147483647 h 1713"/>
                    <a:gd name="T52" fmla="*/ 2147483647 w 1633"/>
                    <a:gd name="T53" fmla="*/ 2147483647 h 1713"/>
                    <a:gd name="T54" fmla="*/ 2147483647 w 1633"/>
                    <a:gd name="T55" fmla="*/ 2147483647 h 1713"/>
                    <a:gd name="T56" fmla="*/ 2147483647 w 1633"/>
                    <a:gd name="T57" fmla="*/ 2147483647 h 1713"/>
                    <a:gd name="T58" fmla="*/ 2147483647 w 1633"/>
                    <a:gd name="T59" fmla="*/ 2147483647 h 1713"/>
                    <a:gd name="T60" fmla="*/ 2147483647 w 1633"/>
                    <a:gd name="T61" fmla="*/ 2147483647 h 1713"/>
                    <a:gd name="T62" fmla="*/ 2147483647 w 1633"/>
                    <a:gd name="T63" fmla="*/ 2147483647 h 1713"/>
                    <a:gd name="T64" fmla="*/ 2147483647 w 1633"/>
                    <a:gd name="T65" fmla="*/ 2147483647 h 1713"/>
                    <a:gd name="T66" fmla="*/ 2147483647 w 1633"/>
                    <a:gd name="T67" fmla="*/ 2147483647 h 1713"/>
                    <a:gd name="T68" fmla="*/ 2147483647 w 1633"/>
                    <a:gd name="T69" fmla="*/ 2147483647 h 1713"/>
                    <a:gd name="T70" fmla="*/ 2147483647 w 1633"/>
                    <a:gd name="T71" fmla="*/ 2147483647 h 1713"/>
                    <a:gd name="T72" fmla="*/ 2147483647 w 1633"/>
                    <a:gd name="T73" fmla="*/ 2147483647 h 1713"/>
                    <a:gd name="T74" fmla="*/ 2147483647 w 1633"/>
                    <a:gd name="T75" fmla="*/ 2147483647 h 1713"/>
                    <a:gd name="T76" fmla="*/ 2147483647 w 1633"/>
                    <a:gd name="T77" fmla="*/ 2147483647 h 1713"/>
                    <a:gd name="T78" fmla="*/ 2147483647 w 1633"/>
                    <a:gd name="T79" fmla="*/ 2147483647 h 1713"/>
                    <a:gd name="T80" fmla="*/ 2147483647 w 1633"/>
                    <a:gd name="T81" fmla="*/ 2147483647 h 1713"/>
                    <a:gd name="T82" fmla="*/ 2147483647 w 1633"/>
                    <a:gd name="T83" fmla="*/ 2147483647 h 1713"/>
                    <a:gd name="T84" fmla="*/ 2147483647 w 1633"/>
                    <a:gd name="T85" fmla="*/ 2147483647 h 1713"/>
                    <a:gd name="T86" fmla="*/ 2147483647 w 1633"/>
                    <a:gd name="T87" fmla="*/ 2147483647 h 1713"/>
                    <a:gd name="T88" fmla="*/ 2147483647 w 1633"/>
                    <a:gd name="T89" fmla="*/ 2147483647 h 1713"/>
                    <a:gd name="T90" fmla="*/ 2147483647 w 1633"/>
                    <a:gd name="T91" fmla="*/ 2147483647 h 1713"/>
                    <a:gd name="T92" fmla="*/ 2147483647 w 1633"/>
                    <a:gd name="T93" fmla="*/ 2147483647 h 1713"/>
                    <a:gd name="T94" fmla="*/ 2147483647 w 1633"/>
                    <a:gd name="T95" fmla="*/ 2147483647 h 1713"/>
                    <a:gd name="T96" fmla="*/ 2147483647 w 1633"/>
                    <a:gd name="T97" fmla="*/ 2147483647 h 1713"/>
                    <a:gd name="T98" fmla="*/ 2147483647 w 1633"/>
                    <a:gd name="T99" fmla="*/ 2147483647 h 1713"/>
                    <a:gd name="T100" fmla="*/ 2147483647 w 1633"/>
                    <a:gd name="T101" fmla="*/ 2147483647 h 1713"/>
                    <a:gd name="T102" fmla="*/ 2147483647 w 1633"/>
                    <a:gd name="T103" fmla="*/ 2147483647 h 1713"/>
                    <a:gd name="T104" fmla="*/ 2147483647 w 1633"/>
                    <a:gd name="T105" fmla="*/ 2147483647 h 1713"/>
                    <a:gd name="T106" fmla="*/ 2147483647 w 1633"/>
                    <a:gd name="T107" fmla="*/ 2147483647 h 1713"/>
                    <a:gd name="T108" fmla="*/ 2147483647 w 1633"/>
                    <a:gd name="T109" fmla="*/ 2147483647 h 1713"/>
                    <a:gd name="T110" fmla="*/ 2147483647 w 1633"/>
                    <a:gd name="T111" fmla="*/ 2147483647 h 1713"/>
                    <a:gd name="T112" fmla="*/ 2147483647 w 1633"/>
                    <a:gd name="T113" fmla="*/ 2147483647 h 1713"/>
                    <a:gd name="T114" fmla="*/ 2147483647 w 1633"/>
                    <a:gd name="T115" fmla="*/ 2147483647 h 1713"/>
                    <a:gd name="T116" fmla="*/ 2147483647 w 1633"/>
                    <a:gd name="T117" fmla="*/ 2147483647 h 1713"/>
                    <a:gd name="T118" fmla="*/ 2147483647 w 1633"/>
                    <a:gd name="T119" fmla="*/ 2147483647 h 1713"/>
                    <a:gd name="T120" fmla="*/ 2147483647 w 1633"/>
                    <a:gd name="T121" fmla="*/ 2147483647 h 1713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1633"/>
                    <a:gd name="T184" fmla="*/ 0 h 1713"/>
                    <a:gd name="T185" fmla="*/ 1633 w 1633"/>
                    <a:gd name="T186" fmla="*/ 1713 h 1713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1633" h="1713">
                      <a:moveTo>
                        <a:pt x="587" y="1209"/>
                      </a:moveTo>
                      <a:lnTo>
                        <a:pt x="589" y="1209"/>
                      </a:lnTo>
                      <a:lnTo>
                        <a:pt x="592" y="1209"/>
                      </a:lnTo>
                      <a:lnTo>
                        <a:pt x="594" y="1208"/>
                      </a:lnTo>
                      <a:lnTo>
                        <a:pt x="600" y="1202"/>
                      </a:lnTo>
                      <a:lnTo>
                        <a:pt x="604" y="1196"/>
                      </a:lnTo>
                      <a:lnTo>
                        <a:pt x="607" y="1191"/>
                      </a:lnTo>
                      <a:lnTo>
                        <a:pt x="609" y="1189"/>
                      </a:lnTo>
                      <a:lnTo>
                        <a:pt x="615" y="1189"/>
                      </a:lnTo>
                      <a:lnTo>
                        <a:pt x="619" y="1190"/>
                      </a:lnTo>
                      <a:lnTo>
                        <a:pt x="623" y="1190"/>
                      </a:lnTo>
                      <a:lnTo>
                        <a:pt x="626" y="1190"/>
                      </a:lnTo>
                      <a:lnTo>
                        <a:pt x="634" y="1189"/>
                      </a:lnTo>
                      <a:lnTo>
                        <a:pt x="641" y="1187"/>
                      </a:lnTo>
                      <a:lnTo>
                        <a:pt x="645" y="1187"/>
                      </a:lnTo>
                      <a:lnTo>
                        <a:pt x="648" y="1189"/>
                      </a:lnTo>
                      <a:lnTo>
                        <a:pt x="652" y="1191"/>
                      </a:lnTo>
                      <a:lnTo>
                        <a:pt x="656" y="1196"/>
                      </a:lnTo>
                      <a:lnTo>
                        <a:pt x="660" y="1198"/>
                      </a:lnTo>
                      <a:lnTo>
                        <a:pt x="663" y="1201"/>
                      </a:lnTo>
                      <a:lnTo>
                        <a:pt x="667" y="1204"/>
                      </a:lnTo>
                      <a:lnTo>
                        <a:pt x="671" y="1207"/>
                      </a:lnTo>
                      <a:lnTo>
                        <a:pt x="677" y="1211"/>
                      </a:lnTo>
                      <a:lnTo>
                        <a:pt x="683" y="1213"/>
                      </a:lnTo>
                      <a:lnTo>
                        <a:pt x="689" y="1213"/>
                      </a:lnTo>
                      <a:lnTo>
                        <a:pt x="696" y="1211"/>
                      </a:lnTo>
                      <a:lnTo>
                        <a:pt x="704" y="1208"/>
                      </a:lnTo>
                      <a:lnTo>
                        <a:pt x="710" y="1205"/>
                      </a:lnTo>
                      <a:lnTo>
                        <a:pt x="712" y="1204"/>
                      </a:lnTo>
                      <a:lnTo>
                        <a:pt x="714" y="1205"/>
                      </a:lnTo>
                      <a:lnTo>
                        <a:pt x="715" y="1211"/>
                      </a:lnTo>
                      <a:lnTo>
                        <a:pt x="715" y="1218"/>
                      </a:lnTo>
                      <a:lnTo>
                        <a:pt x="714" y="1226"/>
                      </a:lnTo>
                      <a:lnTo>
                        <a:pt x="712" y="1231"/>
                      </a:lnTo>
                      <a:lnTo>
                        <a:pt x="710" y="1234"/>
                      </a:lnTo>
                      <a:lnTo>
                        <a:pt x="708" y="1238"/>
                      </a:lnTo>
                      <a:lnTo>
                        <a:pt x="708" y="1242"/>
                      </a:lnTo>
                      <a:lnTo>
                        <a:pt x="710" y="1248"/>
                      </a:lnTo>
                      <a:lnTo>
                        <a:pt x="714" y="1253"/>
                      </a:lnTo>
                      <a:lnTo>
                        <a:pt x="718" y="1257"/>
                      </a:lnTo>
                      <a:lnTo>
                        <a:pt x="721" y="1260"/>
                      </a:lnTo>
                      <a:lnTo>
                        <a:pt x="722" y="1264"/>
                      </a:lnTo>
                      <a:lnTo>
                        <a:pt x="722" y="1268"/>
                      </a:lnTo>
                      <a:lnTo>
                        <a:pt x="722" y="1271"/>
                      </a:lnTo>
                      <a:lnTo>
                        <a:pt x="722" y="1272"/>
                      </a:lnTo>
                      <a:lnTo>
                        <a:pt x="723" y="1275"/>
                      </a:lnTo>
                      <a:lnTo>
                        <a:pt x="723" y="1279"/>
                      </a:lnTo>
                      <a:lnTo>
                        <a:pt x="723" y="1285"/>
                      </a:lnTo>
                      <a:lnTo>
                        <a:pt x="721" y="1288"/>
                      </a:lnTo>
                      <a:lnTo>
                        <a:pt x="716" y="1288"/>
                      </a:lnTo>
                      <a:lnTo>
                        <a:pt x="712" y="1289"/>
                      </a:lnTo>
                      <a:lnTo>
                        <a:pt x="708" y="1292"/>
                      </a:lnTo>
                      <a:lnTo>
                        <a:pt x="704" y="1296"/>
                      </a:lnTo>
                      <a:lnTo>
                        <a:pt x="697" y="1300"/>
                      </a:lnTo>
                      <a:lnTo>
                        <a:pt x="690" y="1303"/>
                      </a:lnTo>
                      <a:lnTo>
                        <a:pt x="683" y="1307"/>
                      </a:lnTo>
                      <a:lnTo>
                        <a:pt x="677" y="1311"/>
                      </a:lnTo>
                      <a:lnTo>
                        <a:pt x="671" y="1315"/>
                      </a:lnTo>
                      <a:lnTo>
                        <a:pt x="667" y="1318"/>
                      </a:lnTo>
                      <a:lnTo>
                        <a:pt x="663" y="1322"/>
                      </a:lnTo>
                      <a:lnTo>
                        <a:pt x="660" y="1327"/>
                      </a:lnTo>
                      <a:lnTo>
                        <a:pt x="659" y="1334"/>
                      </a:lnTo>
                      <a:lnTo>
                        <a:pt x="659" y="1341"/>
                      </a:lnTo>
                      <a:lnTo>
                        <a:pt x="657" y="1347"/>
                      </a:lnTo>
                      <a:lnTo>
                        <a:pt x="657" y="1348"/>
                      </a:lnTo>
                      <a:lnTo>
                        <a:pt x="656" y="1351"/>
                      </a:lnTo>
                      <a:lnTo>
                        <a:pt x="655" y="1356"/>
                      </a:lnTo>
                      <a:lnTo>
                        <a:pt x="652" y="1363"/>
                      </a:lnTo>
                      <a:lnTo>
                        <a:pt x="651" y="1367"/>
                      </a:lnTo>
                      <a:lnTo>
                        <a:pt x="649" y="1369"/>
                      </a:lnTo>
                      <a:lnTo>
                        <a:pt x="645" y="1367"/>
                      </a:lnTo>
                      <a:lnTo>
                        <a:pt x="640" y="1360"/>
                      </a:lnTo>
                      <a:lnTo>
                        <a:pt x="634" y="1352"/>
                      </a:lnTo>
                      <a:lnTo>
                        <a:pt x="629" y="1344"/>
                      </a:lnTo>
                      <a:lnTo>
                        <a:pt x="623" y="1338"/>
                      </a:lnTo>
                      <a:lnTo>
                        <a:pt x="619" y="1334"/>
                      </a:lnTo>
                      <a:lnTo>
                        <a:pt x="615" y="1333"/>
                      </a:lnTo>
                      <a:lnTo>
                        <a:pt x="613" y="1332"/>
                      </a:lnTo>
                      <a:lnTo>
                        <a:pt x="612" y="1332"/>
                      </a:lnTo>
                      <a:lnTo>
                        <a:pt x="609" y="1332"/>
                      </a:lnTo>
                      <a:lnTo>
                        <a:pt x="604" y="1330"/>
                      </a:lnTo>
                      <a:lnTo>
                        <a:pt x="597" y="1329"/>
                      </a:lnTo>
                      <a:lnTo>
                        <a:pt x="594" y="1329"/>
                      </a:lnTo>
                      <a:lnTo>
                        <a:pt x="592" y="1327"/>
                      </a:lnTo>
                      <a:lnTo>
                        <a:pt x="583" y="1326"/>
                      </a:lnTo>
                      <a:lnTo>
                        <a:pt x="574" y="1325"/>
                      </a:lnTo>
                      <a:lnTo>
                        <a:pt x="568" y="1325"/>
                      </a:lnTo>
                      <a:lnTo>
                        <a:pt x="564" y="1326"/>
                      </a:lnTo>
                      <a:lnTo>
                        <a:pt x="561" y="1329"/>
                      </a:lnTo>
                      <a:lnTo>
                        <a:pt x="559" y="1334"/>
                      </a:lnTo>
                      <a:lnTo>
                        <a:pt x="556" y="1340"/>
                      </a:lnTo>
                      <a:lnTo>
                        <a:pt x="554" y="1345"/>
                      </a:lnTo>
                      <a:lnTo>
                        <a:pt x="553" y="1348"/>
                      </a:lnTo>
                      <a:lnTo>
                        <a:pt x="552" y="1347"/>
                      </a:lnTo>
                      <a:lnTo>
                        <a:pt x="549" y="1345"/>
                      </a:lnTo>
                      <a:lnTo>
                        <a:pt x="542" y="1344"/>
                      </a:lnTo>
                      <a:lnTo>
                        <a:pt x="535" y="1344"/>
                      </a:lnTo>
                      <a:lnTo>
                        <a:pt x="530" y="1347"/>
                      </a:lnTo>
                      <a:lnTo>
                        <a:pt x="528" y="1349"/>
                      </a:lnTo>
                      <a:lnTo>
                        <a:pt x="530" y="1353"/>
                      </a:lnTo>
                      <a:lnTo>
                        <a:pt x="531" y="1358"/>
                      </a:lnTo>
                      <a:lnTo>
                        <a:pt x="530" y="1362"/>
                      </a:lnTo>
                      <a:lnTo>
                        <a:pt x="528" y="1367"/>
                      </a:lnTo>
                      <a:lnTo>
                        <a:pt x="524" y="1373"/>
                      </a:lnTo>
                      <a:lnTo>
                        <a:pt x="522" y="1380"/>
                      </a:lnTo>
                      <a:lnTo>
                        <a:pt x="519" y="1386"/>
                      </a:lnTo>
                      <a:lnTo>
                        <a:pt x="516" y="1395"/>
                      </a:lnTo>
                      <a:lnTo>
                        <a:pt x="512" y="1400"/>
                      </a:lnTo>
                      <a:lnTo>
                        <a:pt x="508" y="1403"/>
                      </a:lnTo>
                      <a:lnTo>
                        <a:pt x="505" y="1404"/>
                      </a:lnTo>
                      <a:lnTo>
                        <a:pt x="501" y="1406"/>
                      </a:lnTo>
                      <a:lnTo>
                        <a:pt x="498" y="1408"/>
                      </a:lnTo>
                      <a:lnTo>
                        <a:pt x="495" y="1413"/>
                      </a:lnTo>
                      <a:lnTo>
                        <a:pt x="495" y="1418"/>
                      </a:lnTo>
                      <a:lnTo>
                        <a:pt x="498" y="1422"/>
                      </a:lnTo>
                      <a:lnTo>
                        <a:pt x="500" y="1428"/>
                      </a:lnTo>
                      <a:lnTo>
                        <a:pt x="495" y="1432"/>
                      </a:lnTo>
                      <a:lnTo>
                        <a:pt x="489" y="1434"/>
                      </a:lnTo>
                      <a:lnTo>
                        <a:pt x="486" y="1439"/>
                      </a:lnTo>
                      <a:lnTo>
                        <a:pt x="484" y="1443"/>
                      </a:lnTo>
                      <a:lnTo>
                        <a:pt x="484" y="1445"/>
                      </a:lnTo>
                      <a:lnTo>
                        <a:pt x="483" y="1448"/>
                      </a:lnTo>
                      <a:lnTo>
                        <a:pt x="480" y="1451"/>
                      </a:lnTo>
                      <a:lnTo>
                        <a:pt x="473" y="1451"/>
                      </a:lnTo>
                      <a:lnTo>
                        <a:pt x="467" y="1448"/>
                      </a:lnTo>
                      <a:lnTo>
                        <a:pt x="458" y="1444"/>
                      </a:lnTo>
                      <a:lnTo>
                        <a:pt x="452" y="1440"/>
                      </a:lnTo>
                      <a:lnTo>
                        <a:pt x="447" y="1436"/>
                      </a:lnTo>
                      <a:lnTo>
                        <a:pt x="446" y="1432"/>
                      </a:lnTo>
                      <a:lnTo>
                        <a:pt x="446" y="1429"/>
                      </a:lnTo>
                      <a:lnTo>
                        <a:pt x="447" y="1426"/>
                      </a:lnTo>
                      <a:lnTo>
                        <a:pt x="446" y="1425"/>
                      </a:lnTo>
                      <a:lnTo>
                        <a:pt x="439" y="1425"/>
                      </a:lnTo>
                      <a:lnTo>
                        <a:pt x="431" y="1422"/>
                      </a:lnTo>
                      <a:lnTo>
                        <a:pt x="424" y="1414"/>
                      </a:lnTo>
                      <a:lnTo>
                        <a:pt x="419" y="1403"/>
                      </a:lnTo>
                      <a:lnTo>
                        <a:pt x="416" y="1395"/>
                      </a:lnTo>
                      <a:lnTo>
                        <a:pt x="416" y="1388"/>
                      </a:lnTo>
                      <a:lnTo>
                        <a:pt x="417" y="1384"/>
                      </a:lnTo>
                      <a:lnTo>
                        <a:pt x="419" y="1381"/>
                      </a:lnTo>
                      <a:lnTo>
                        <a:pt x="421" y="1380"/>
                      </a:lnTo>
                      <a:lnTo>
                        <a:pt x="424" y="1375"/>
                      </a:lnTo>
                      <a:lnTo>
                        <a:pt x="425" y="1369"/>
                      </a:lnTo>
                      <a:lnTo>
                        <a:pt x="425" y="1362"/>
                      </a:lnTo>
                      <a:lnTo>
                        <a:pt x="421" y="1358"/>
                      </a:lnTo>
                      <a:lnTo>
                        <a:pt x="417" y="1353"/>
                      </a:lnTo>
                      <a:lnTo>
                        <a:pt x="414" y="1348"/>
                      </a:lnTo>
                      <a:lnTo>
                        <a:pt x="412" y="1340"/>
                      </a:lnTo>
                      <a:lnTo>
                        <a:pt x="410" y="1334"/>
                      </a:lnTo>
                      <a:lnTo>
                        <a:pt x="409" y="1329"/>
                      </a:lnTo>
                      <a:lnTo>
                        <a:pt x="406" y="1326"/>
                      </a:lnTo>
                      <a:lnTo>
                        <a:pt x="405" y="1323"/>
                      </a:lnTo>
                      <a:lnTo>
                        <a:pt x="405" y="1322"/>
                      </a:lnTo>
                      <a:lnTo>
                        <a:pt x="406" y="1322"/>
                      </a:lnTo>
                      <a:lnTo>
                        <a:pt x="409" y="1321"/>
                      </a:lnTo>
                      <a:lnTo>
                        <a:pt x="412" y="1319"/>
                      </a:lnTo>
                      <a:lnTo>
                        <a:pt x="414" y="1316"/>
                      </a:lnTo>
                      <a:lnTo>
                        <a:pt x="416" y="1312"/>
                      </a:lnTo>
                      <a:lnTo>
                        <a:pt x="416" y="1310"/>
                      </a:lnTo>
                      <a:lnTo>
                        <a:pt x="419" y="1307"/>
                      </a:lnTo>
                      <a:lnTo>
                        <a:pt x="427" y="1303"/>
                      </a:lnTo>
                      <a:lnTo>
                        <a:pt x="436" y="1300"/>
                      </a:lnTo>
                      <a:lnTo>
                        <a:pt x="442" y="1299"/>
                      </a:lnTo>
                      <a:lnTo>
                        <a:pt x="446" y="1296"/>
                      </a:lnTo>
                      <a:lnTo>
                        <a:pt x="449" y="1290"/>
                      </a:lnTo>
                      <a:lnTo>
                        <a:pt x="450" y="1282"/>
                      </a:lnTo>
                      <a:lnTo>
                        <a:pt x="452" y="1274"/>
                      </a:lnTo>
                      <a:lnTo>
                        <a:pt x="453" y="1268"/>
                      </a:lnTo>
                      <a:lnTo>
                        <a:pt x="457" y="1266"/>
                      </a:lnTo>
                      <a:lnTo>
                        <a:pt x="462" y="1264"/>
                      </a:lnTo>
                      <a:lnTo>
                        <a:pt x="465" y="1263"/>
                      </a:lnTo>
                      <a:lnTo>
                        <a:pt x="467" y="1260"/>
                      </a:lnTo>
                      <a:lnTo>
                        <a:pt x="465" y="1256"/>
                      </a:lnTo>
                      <a:lnTo>
                        <a:pt x="462" y="1252"/>
                      </a:lnTo>
                      <a:lnTo>
                        <a:pt x="461" y="1248"/>
                      </a:lnTo>
                      <a:lnTo>
                        <a:pt x="461" y="1245"/>
                      </a:lnTo>
                      <a:lnTo>
                        <a:pt x="464" y="1242"/>
                      </a:lnTo>
                      <a:lnTo>
                        <a:pt x="467" y="1241"/>
                      </a:lnTo>
                      <a:lnTo>
                        <a:pt x="469" y="1240"/>
                      </a:lnTo>
                      <a:lnTo>
                        <a:pt x="472" y="1238"/>
                      </a:lnTo>
                      <a:lnTo>
                        <a:pt x="478" y="1235"/>
                      </a:lnTo>
                      <a:lnTo>
                        <a:pt x="483" y="1234"/>
                      </a:lnTo>
                      <a:lnTo>
                        <a:pt x="486" y="1233"/>
                      </a:lnTo>
                      <a:lnTo>
                        <a:pt x="487" y="1231"/>
                      </a:lnTo>
                      <a:lnTo>
                        <a:pt x="489" y="1227"/>
                      </a:lnTo>
                      <a:lnTo>
                        <a:pt x="490" y="1220"/>
                      </a:lnTo>
                      <a:lnTo>
                        <a:pt x="491" y="1212"/>
                      </a:lnTo>
                      <a:lnTo>
                        <a:pt x="493" y="1205"/>
                      </a:lnTo>
                      <a:lnTo>
                        <a:pt x="497" y="1202"/>
                      </a:lnTo>
                      <a:lnTo>
                        <a:pt x="501" y="1204"/>
                      </a:lnTo>
                      <a:lnTo>
                        <a:pt x="502" y="1205"/>
                      </a:lnTo>
                      <a:lnTo>
                        <a:pt x="504" y="1207"/>
                      </a:lnTo>
                      <a:lnTo>
                        <a:pt x="504" y="1202"/>
                      </a:lnTo>
                      <a:lnTo>
                        <a:pt x="504" y="1197"/>
                      </a:lnTo>
                      <a:lnTo>
                        <a:pt x="501" y="1194"/>
                      </a:lnTo>
                      <a:lnTo>
                        <a:pt x="498" y="1193"/>
                      </a:lnTo>
                      <a:lnTo>
                        <a:pt x="493" y="1194"/>
                      </a:lnTo>
                      <a:lnTo>
                        <a:pt x="489" y="1194"/>
                      </a:lnTo>
                      <a:lnTo>
                        <a:pt x="484" y="1194"/>
                      </a:lnTo>
                      <a:lnTo>
                        <a:pt x="479" y="1197"/>
                      </a:lnTo>
                      <a:lnTo>
                        <a:pt x="469" y="1202"/>
                      </a:lnTo>
                      <a:lnTo>
                        <a:pt x="460" y="1209"/>
                      </a:lnTo>
                      <a:lnTo>
                        <a:pt x="456" y="1216"/>
                      </a:lnTo>
                      <a:lnTo>
                        <a:pt x="452" y="1220"/>
                      </a:lnTo>
                      <a:lnTo>
                        <a:pt x="445" y="1219"/>
                      </a:lnTo>
                      <a:lnTo>
                        <a:pt x="438" y="1215"/>
                      </a:lnTo>
                      <a:lnTo>
                        <a:pt x="434" y="1212"/>
                      </a:lnTo>
                      <a:lnTo>
                        <a:pt x="431" y="1211"/>
                      </a:lnTo>
                      <a:lnTo>
                        <a:pt x="431" y="1213"/>
                      </a:lnTo>
                      <a:lnTo>
                        <a:pt x="430" y="1219"/>
                      </a:lnTo>
                      <a:lnTo>
                        <a:pt x="428" y="1224"/>
                      </a:lnTo>
                      <a:lnTo>
                        <a:pt x="425" y="1227"/>
                      </a:lnTo>
                      <a:lnTo>
                        <a:pt x="421" y="1227"/>
                      </a:lnTo>
                      <a:lnTo>
                        <a:pt x="419" y="1226"/>
                      </a:lnTo>
                      <a:lnTo>
                        <a:pt x="417" y="1222"/>
                      </a:lnTo>
                      <a:lnTo>
                        <a:pt x="419" y="1215"/>
                      </a:lnTo>
                      <a:lnTo>
                        <a:pt x="420" y="1208"/>
                      </a:lnTo>
                      <a:lnTo>
                        <a:pt x="423" y="1204"/>
                      </a:lnTo>
                      <a:lnTo>
                        <a:pt x="424" y="1201"/>
                      </a:lnTo>
                      <a:lnTo>
                        <a:pt x="427" y="1198"/>
                      </a:lnTo>
                      <a:lnTo>
                        <a:pt x="430" y="1194"/>
                      </a:lnTo>
                      <a:lnTo>
                        <a:pt x="434" y="1190"/>
                      </a:lnTo>
                      <a:lnTo>
                        <a:pt x="434" y="1186"/>
                      </a:lnTo>
                      <a:lnTo>
                        <a:pt x="425" y="1183"/>
                      </a:lnTo>
                      <a:lnTo>
                        <a:pt x="414" y="1182"/>
                      </a:lnTo>
                      <a:lnTo>
                        <a:pt x="409" y="1182"/>
                      </a:lnTo>
                      <a:lnTo>
                        <a:pt x="405" y="1183"/>
                      </a:lnTo>
                      <a:lnTo>
                        <a:pt x="403" y="1187"/>
                      </a:lnTo>
                      <a:lnTo>
                        <a:pt x="403" y="1190"/>
                      </a:lnTo>
                      <a:lnTo>
                        <a:pt x="408" y="1191"/>
                      </a:lnTo>
                      <a:lnTo>
                        <a:pt x="410" y="1193"/>
                      </a:lnTo>
                      <a:lnTo>
                        <a:pt x="408" y="1198"/>
                      </a:lnTo>
                      <a:lnTo>
                        <a:pt x="403" y="1204"/>
                      </a:lnTo>
                      <a:lnTo>
                        <a:pt x="402" y="1207"/>
                      </a:lnTo>
                      <a:lnTo>
                        <a:pt x="402" y="1208"/>
                      </a:lnTo>
                      <a:lnTo>
                        <a:pt x="399" y="1209"/>
                      </a:lnTo>
                      <a:lnTo>
                        <a:pt x="397" y="1212"/>
                      </a:lnTo>
                      <a:lnTo>
                        <a:pt x="393" y="1215"/>
                      </a:lnTo>
                      <a:lnTo>
                        <a:pt x="391" y="1220"/>
                      </a:lnTo>
                      <a:lnTo>
                        <a:pt x="390" y="1224"/>
                      </a:lnTo>
                      <a:lnTo>
                        <a:pt x="390" y="1229"/>
                      </a:lnTo>
                      <a:lnTo>
                        <a:pt x="391" y="1233"/>
                      </a:lnTo>
                      <a:lnTo>
                        <a:pt x="391" y="1237"/>
                      </a:lnTo>
                      <a:lnTo>
                        <a:pt x="391" y="1241"/>
                      </a:lnTo>
                      <a:lnTo>
                        <a:pt x="393" y="1245"/>
                      </a:lnTo>
                      <a:lnTo>
                        <a:pt x="393" y="1252"/>
                      </a:lnTo>
                      <a:lnTo>
                        <a:pt x="393" y="1259"/>
                      </a:lnTo>
                      <a:lnTo>
                        <a:pt x="390" y="1264"/>
                      </a:lnTo>
                      <a:lnTo>
                        <a:pt x="386" y="1268"/>
                      </a:lnTo>
                      <a:lnTo>
                        <a:pt x="382" y="1271"/>
                      </a:lnTo>
                      <a:lnTo>
                        <a:pt x="377" y="1270"/>
                      </a:lnTo>
                      <a:lnTo>
                        <a:pt x="373" y="1267"/>
                      </a:lnTo>
                      <a:lnTo>
                        <a:pt x="368" y="1263"/>
                      </a:lnTo>
                      <a:lnTo>
                        <a:pt x="362" y="1260"/>
                      </a:lnTo>
                      <a:lnTo>
                        <a:pt x="355" y="1257"/>
                      </a:lnTo>
                      <a:lnTo>
                        <a:pt x="351" y="1253"/>
                      </a:lnTo>
                      <a:lnTo>
                        <a:pt x="347" y="1249"/>
                      </a:lnTo>
                      <a:lnTo>
                        <a:pt x="344" y="1245"/>
                      </a:lnTo>
                      <a:lnTo>
                        <a:pt x="342" y="1241"/>
                      </a:lnTo>
                      <a:lnTo>
                        <a:pt x="338" y="1237"/>
                      </a:lnTo>
                      <a:lnTo>
                        <a:pt x="335" y="1234"/>
                      </a:lnTo>
                      <a:lnTo>
                        <a:pt x="333" y="1231"/>
                      </a:lnTo>
                      <a:lnTo>
                        <a:pt x="332" y="1230"/>
                      </a:lnTo>
                      <a:lnTo>
                        <a:pt x="328" y="1233"/>
                      </a:lnTo>
                      <a:lnTo>
                        <a:pt x="324" y="1237"/>
                      </a:lnTo>
                      <a:lnTo>
                        <a:pt x="323" y="1241"/>
                      </a:lnTo>
                      <a:lnTo>
                        <a:pt x="320" y="1244"/>
                      </a:lnTo>
                      <a:lnTo>
                        <a:pt x="316" y="1245"/>
                      </a:lnTo>
                      <a:lnTo>
                        <a:pt x="312" y="1245"/>
                      </a:lnTo>
                      <a:lnTo>
                        <a:pt x="309" y="1246"/>
                      </a:lnTo>
                      <a:lnTo>
                        <a:pt x="305" y="1246"/>
                      </a:lnTo>
                      <a:lnTo>
                        <a:pt x="296" y="1245"/>
                      </a:lnTo>
                      <a:lnTo>
                        <a:pt x="290" y="1242"/>
                      </a:lnTo>
                      <a:lnTo>
                        <a:pt x="288" y="1235"/>
                      </a:lnTo>
                      <a:lnTo>
                        <a:pt x="288" y="1230"/>
                      </a:lnTo>
                      <a:lnTo>
                        <a:pt x="285" y="1229"/>
                      </a:lnTo>
                      <a:lnTo>
                        <a:pt x="283" y="1231"/>
                      </a:lnTo>
                      <a:lnTo>
                        <a:pt x="281" y="1237"/>
                      </a:lnTo>
                      <a:lnTo>
                        <a:pt x="281" y="1241"/>
                      </a:lnTo>
                      <a:lnTo>
                        <a:pt x="281" y="1244"/>
                      </a:lnTo>
                      <a:lnTo>
                        <a:pt x="281" y="1245"/>
                      </a:lnTo>
                      <a:lnTo>
                        <a:pt x="280" y="1249"/>
                      </a:lnTo>
                      <a:lnTo>
                        <a:pt x="276" y="1252"/>
                      </a:lnTo>
                      <a:lnTo>
                        <a:pt x="266" y="1251"/>
                      </a:lnTo>
                      <a:lnTo>
                        <a:pt x="257" y="1246"/>
                      </a:lnTo>
                      <a:lnTo>
                        <a:pt x="253" y="1244"/>
                      </a:lnTo>
                      <a:lnTo>
                        <a:pt x="250" y="1241"/>
                      </a:lnTo>
                      <a:lnTo>
                        <a:pt x="247" y="1240"/>
                      </a:lnTo>
                      <a:lnTo>
                        <a:pt x="243" y="1238"/>
                      </a:lnTo>
                      <a:lnTo>
                        <a:pt x="240" y="1237"/>
                      </a:lnTo>
                      <a:lnTo>
                        <a:pt x="236" y="1238"/>
                      </a:lnTo>
                      <a:lnTo>
                        <a:pt x="233" y="1241"/>
                      </a:lnTo>
                      <a:lnTo>
                        <a:pt x="229" y="1245"/>
                      </a:lnTo>
                      <a:lnTo>
                        <a:pt x="226" y="1249"/>
                      </a:lnTo>
                      <a:lnTo>
                        <a:pt x="224" y="1255"/>
                      </a:lnTo>
                      <a:lnTo>
                        <a:pt x="222" y="1260"/>
                      </a:lnTo>
                      <a:lnTo>
                        <a:pt x="225" y="1270"/>
                      </a:lnTo>
                      <a:lnTo>
                        <a:pt x="231" y="1283"/>
                      </a:lnTo>
                      <a:lnTo>
                        <a:pt x="237" y="1296"/>
                      </a:lnTo>
                      <a:lnTo>
                        <a:pt x="246" y="1303"/>
                      </a:lnTo>
                      <a:lnTo>
                        <a:pt x="253" y="1303"/>
                      </a:lnTo>
                      <a:lnTo>
                        <a:pt x="258" y="1303"/>
                      </a:lnTo>
                      <a:lnTo>
                        <a:pt x="262" y="1303"/>
                      </a:lnTo>
                      <a:lnTo>
                        <a:pt x="266" y="1305"/>
                      </a:lnTo>
                      <a:lnTo>
                        <a:pt x="272" y="1310"/>
                      </a:lnTo>
                      <a:lnTo>
                        <a:pt x="277" y="1311"/>
                      </a:lnTo>
                      <a:lnTo>
                        <a:pt x="281" y="1311"/>
                      </a:lnTo>
                      <a:lnTo>
                        <a:pt x="284" y="1310"/>
                      </a:lnTo>
                      <a:lnTo>
                        <a:pt x="287" y="1305"/>
                      </a:lnTo>
                      <a:lnTo>
                        <a:pt x="290" y="1300"/>
                      </a:lnTo>
                      <a:lnTo>
                        <a:pt x="294" y="1296"/>
                      </a:lnTo>
                      <a:lnTo>
                        <a:pt x="299" y="1292"/>
                      </a:lnTo>
                      <a:lnTo>
                        <a:pt x="306" y="1290"/>
                      </a:lnTo>
                      <a:lnTo>
                        <a:pt x="312" y="1292"/>
                      </a:lnTo>
                      <a:lnTo>
                        <a:pt x="316" y="1296"/>
                      </a:lnTo>
                      <a:lnTo>
                        <a:pt x="320" y="1301"/>
                      </a:lnTo>
                      <a:lnTo>
                        <a:pt x="323" y="1307"/>
                      </a:lnTo>
                      <a:lnTo>
                        <a:pt x="323" y="1311"/>
                      </a:lnTo>
                      <a:lnTo>
                        <a:pt x="321" y="1316"/>
                      </a:lnTo>
                      <a:lnTo>
                        <a:pt x="320" y="1322"/>
                      </a:lnTo>
                      <a:lnTo>
                        <a:pt x="318" y="1330"/>
                      </a:lnTo>
                      <a:lnTo>
                        <a:pt x="320" y="1337"/>
                      </a:lnTo>
                      <a:lnTo>
                        <a:pt x="317" y="1342"/>
                      </a:lnTo>
                      <a:lnTo>
                        <a:pt x="307" y="1344"/>
                      </a:lnTo>
                      <a:lnTo>
                        <a:pt x="296" y="1344"/>
                      </a:lnTo>
                      <a:lnTo>
                        <a:pt x="292" y="1344"/>
                      </a:lnTo>
                      <a:lnTo>
                        <a:pt x="290" y="1345"/>
                      </a:lnTo>
                      <a:lnTo>
                        <a:pt x="290" y="1351"/>
                      </a:lnTo>
                      <a:lnTo>
                        <a:pt x="290" y="1356"/>
                      </a:lnTo>
                      <a:lnTo>
                        <a:pt x="290" y="1358"/>
                      </a:lnTo>
                      <a:lnTo>
                        <a:pt x="291" y="1359"/>
                      </a:lnTo>
                      <a:lnTo>
                        <a:pt x="298" y="1358"/>
                      </a:lnTo>
                      <a:lnTo>
                        <a:pt x="305" y="1356"/>
                      </a:lnTo>
                      <a:lnTo>
                        <a:pt x="307" y="1353"/>
                      </a:lnTo>
                      <a:lnTo>
                        <a:pt x="312" y="1353"/>
                      </a:lnTo>
                      <a:lnTo>
                        <a:pt x="321" y="1358"/>
                      </a:lnTo>
                      <a:lnTo>
                        <a:pt x="333" y="1366"/>
                      </a:lnTo>
                      <a:lnTo>
                        <a:pt x="344" y="1374"/>
                      </a:lnTo>
                      <a:lnTo>
                        <a:pt x="351" y="1384"/>
                      </a:lnTo>
                      <a:lnTo>
                        <a:pt x="354" y="1395"/>
                      </a:lnTo>
                      <a:lnTo>
                        <a:pt x="354" y="1403"/>
                      </a:lnTo>
                      <a:lnTo>
                        <a:pt x="350" y="1406"/>
                      </a:lnTo>
                      <a:lnTo>
                        <a:pt x="346" y="1408"/>
                      </a:lnTo>
                      <a:lnTo>
                        <a:pt x="343" y="1411"/>
                      </a:lnTo>
                      <a:lnTo>
                        <a:pt x="344" y="1414"/>
                      </a:lnTo>
                      <a:lnTo>
                        <a:pt x="349" y="1415"/>
                      </a:lnTo>
                      <a:lnTo>
                        <a:pt x="353" y="1418"/>
                      </a:lnTo>
                      <a:lnTo>
                        <a:pt x="354" y="1425"/>
                      </a:lnTo>
                      <a:lnTo>
                        <a:pt x="354" y="1430"/>
                      </a:lnTo>
                      <a:lnTo>
                        <a:pt x="355" y="1433"/>
                      </a:lnTo>
                      <a:lnTo>
                        <a:pt x="354" y="1436"/>
                      </a:lnTo>
                      <a:lnTo>
                        <a:pt x="349" y="1440"/>
                      </a:lnTo>
                      <a:lnTo>
                        <a:pt x="342" y="1445"/>
                      </a:lnTo>
                      <a:lnTo>
                        <a:pt x="339" y="1452"/>
                      </a:lnTo>
                      <a:lnTo>
                        <a:pt x="335" y="1458"/>
                      </a:lnTo>
                      <a:lnTo>
                        <a:pt x="329" y="1465"/>
                      </a:lnTo>
                      <a:lnTo>
                        <a:pt x="324" y="1470"/>
                      </a:lnTo>
                      <a:lnTo>
                        <a:pt x="320" y="1474"/>
                      </a:lnTo>
                      <a:lnTo>
                        <a:pt x="318" y="1477"/>
                      </a:lnTo>
                      <a:lnTo>
                        <a:pt x="318" y="1483"/>
                      </a:lnTo>
                      <a:lnTo>
                        <a:pt x="317" y="1487"/>
                      </a:lnTo>
                      <a:lnTo>
                        <a:pt x="312" y="1491"/>
                      </a:lnTo>
                      <a:lnTo>
                        <a:pt x="306" y="1496"/>
                      </a:lnTo>
                      <a:lnTo>
                        <a:pt x="301" y="1506"/>
                      </a:lnTo>
                      <a:lnTo>
                        <a:pt x="296" y="1517"/>
                      </a:lnTo>
                      <a:lnTo>
                        <a:pt x="294" y="1526"/>
                      </a:lnTo>
                      <a:lnTo>
                        <a:pt x="291" y="1536"/>
                      </a:lnTo>
                      <a:lnTo>
                        <a:pt x="290" y="1544"/>
                      </a:lnTo>
                      <a:lnTo>
                        <a:pt x="288" y="1554"/>
                      </a:lnTo>
                      <a:lnTo>
                        <a:pt x="285" y="1561"/>
                      </a:lnTo>
                      <a:lnTo>
                        <a:pt x="284" y="1568"/>
                      </a:lnTo>
                      <a:lnTo>
                        <a:pt x="283" y="1573"/>
                      </a:lnTo>
                      <a:lnTo>
                        <a:pt x="283" y="1577"/>
                      </a:lnTo>
                      <a:lnTo>
                        <a:pt x="281" y="1581"/>
                      </a:lnTo>
                      <a:lnTo>
                        <a:pt x="280" y="1585"/>
                      </a:lnTo>
                      <a:lnTo>
                        <a:pt x="280" y="1591"/>
                      </a:lnTo>
                      <a:lnTo>
                        <a:pt x="280" y="1599"/>
                      </a:lnTo>
                      <a:lnTo>
                        <a:pt x="280" y="1607"/>
                      </a:lnTo>
                      <a:lnTo>
                        <a:pt x="279" y="1617"/>
                      </a:lnTo>
                      <a:lnTo>
                        <a:pt x="274" y="1625"/>
                      </a:lnTo>
                      <a:lnTo>
                        <a:pt x="270" y="1629"/>
                      </a:lnTo>
                      <a:lnTo>
                        <a:pt x="268" y="1632"/>
                      </a:lnTo>
                      <a:lnTo>
                        <a:pt x="265" y="1635"/>
                      </a:lnTo>
                      <a:lnTo>
                        <a:pt x="265" y="1638"/>
                      </a:lnTo>
                      <a:lnTo>
                        <a:pt x="265" y="1644"/>
                      </a:lnTo>
                      <a:lnTo>
                        <a:pt x="265" y="1651"/>
                      </a:lnTo>
                      <a:lnTo>
                        <a:pt x="263" y="1658"/>
                      </a:lnTo>
                      <a:lnTo>
                        <a:pt x="257" y="1664"/>
                      </a:lnTo>
                      <a:lnTo>
                        <a:pt x="248" y="1664"/>
                      </a:lnTo>
                      <a:lnTo>
                        <a:pt x="244" y="1662"/>
                      </a:lnTo>
                      <a:lnTo>
                        <a:pt x="243" y="1658"/>
                      </a:lnTo>
                      <a:lnTo>
                        <a:pt x="243" y="1657"/>
                      </a:lnTo>
                      <a:lnTo>
                        <a:pt x="242" y="1655"/>
                      </a:lnTo>
                      <a:lnTo>
                        <a:pt x="240" y="1650"/>
                      </a:lnTo>
                      <a:lnTo>
                        <a:pt x="236" y="1646"/>
                      </a:lnTo>
                      <a:lnTo>
                        <a:pt x="233" y="1644"/>
                      </a:lnTo>
                      <a:lnTo>
                        <a:pt x="229" y="1644"/>
                      </a:lnTo>
                      <a:lnTo>
                        <a:pt x="225" y="1646"/>
                      </a:lnTo>
                      <a:lnTo>
                        <a:pt x="221" y="1649"/>
                      </a:lnTo>
                      <a:lnTo>
                        <a:pt x="220" y="1653"/>
                      </a:lnTo>
                      <a:lnTo>
                        <a:pt x="220" y="1657"/>
                      </a:lnTo>
                      <a:lnTo>
                        <a:pt x="221" y="1658"/>
                      </a:lnTo>
                      <a:lnTo>
                        <a:pt x="222" y="1661"/>
                      </a:lnTo>
                      <a:lnTo>
                        <a:pt x="224" y="1666"/>
                      </a:lnTo>
                      <a:lnTo>
                        <a:pt x="224" y="1673"/>
                      </a:lnTo>
                      <a:lnTo>
                        <a:pt x="225" y="1679"/>
                      </a:lnTo>
                      <a:lnTo>
                        <a:pt x="224" y="1682"/>
                      </a:lnTo>
                      <a:lnTo>
                        <a:pt x="220" y="1686"/>
                      </a:lnTo>
                      <a:lnTo>
                        <a:pt x="214" y="1688"/>
                      </a:lnTo>
                      <a:lnTo>
                        <a:pt x="211" y="1691"/>
                      </a:lnTo>
                      <a:lnTo>
                        <a:pt x="209" y="1695"/>
                      </a:lnTo>
                      <a:lnTo>
                        <a:pt x="204" y="1702"/>
                      </a:lnTo>
                      <a:lnTo>
                        <a:pt x="200" y="1706"/>
                      </a:lnTo>
                      <a:lnTo>
                        <a:pt x="196" y="1705"/>
                      </a:lnTo>
                      <a:lnTo>
                        <a:pt x="191" y="1704"/>
                      </a:lnTo>
                      <a:lnTo>
                        <a:pt x="185" y="1706"/>
                      </a:lnTo>
                      <a:lnTo>
                        <a:pt x="180" y="1710"/>
                      </a:lnTo>
                      <a:lnTo>
                        <a:pt x="176" y="1713"/>
                      </a:lnTo>
                      <a:lnTo>
                        <a:pt x="173" y="1713"/>
                      </a:lnTo>
                      <a:lnTo>
                        <a:pt x="169" y="1712"/>
                      </a:lnTo>
                      <a:lnTo>
                        <a:pt x="166" y="1710"/>
                      </a:lnTo>
                      <a:lnTo>
                        <a:pt x="162" y="1708"/>
                      </a:lnTo>
                      <a:lnTo>
                        <a:pt x="161" y="1706"/>
                      </a:lnTo>
                      <a:lnTo>
                        <a:pt x="159" y="1705"/>
                      </a:lnTo>
                      <a:lnTo>
                        <a:pt x="161" y="1704"/>
                      </a:lnTo>
                      <a:lnTo>
                        <a:pt x="165" y="1701"/>
                      </a:lnTo>
                      <a:lnTo>
                        <a:pt x="169" y="1697"/>
                      </a:lnTo>
                      <a:lnTo>
                        <a:pt x="173" y="1691"/>
                      </a:lnTo>
                      <a:lnTo>
                        <a:pt x="176" y="1687"/>
                      </a:lnTo>
                      <a:lnTo>
                        <a:pt x="178" y="1682"/>
                      </a:lnTo>
                      <a:lnTo>
                        <a:pt x="180" y="1676"/>
                      </a:lnTo>
                      <a:lnTo>
                        <a:pt x="180" y="1668"/>
                      </a:lnTo>
                      <a:lnTo>
                        <a:pt x="180" y="1660"/>
                      </a:lnTo>
                      <a:lnTo>
                        <a:pt x="177" y="1654"/>
                      </a:lnTo>
                      <a:lnTo>
                        <a:pt x="176" y="1647"/>
                      </a:lnTo>
                      <a:lnTo>
                        <a:pt x="174" y="1640"/>
                      </a:lnTo>
                      <a:lnTo>
                        <a:pt x="173" y="1634"/>
                      </a:lnTo>
                      <a:lnTo>
                        <a:pt x="170" y="1629"/>
                      </a:lnTo>
                      <a:lnTo>
                        <a:pt x="166" y="1627"/>
                      </a:lnTo>
                      <a:lnTo>
                        <a:pt x="159" y="1627"/>
                      </a:lnTo>
                      <a:lnTo>
                        <a:pt x="152" y="1631"/>
                      </a:lnTo>
                      <a:lnTo>
                        <a:pt x="148" y="1638"/>
                      </a:lnTo>
                      <a:lnTo>
                        <a:pt x="148" y="1646"/>
                      </a:lnTo>
                      <a:lnTo>
                        <a:pt x="151" y="1653"/>
                      </a:lnTo>
                      <a:lnTo>
                        <a:pt x="155" y="1660"/>
                      </a:lnTo>
                      <a:lnTo>
                        <a:pt x="158" y="1669"/>
                      </a:lnTo>
                      <a:lnTo>
                        <a:pt x="159" y="1676"/>
                      </a:lnTo>
                      <a:lnTo>
                        <a:pt x="161" y="1679"/>
                      </a:lnTo>
                      <a:lnTo>
                        <a:pt x="152" y="1688"/>
                      </a:lnTo>
                      <a:lnTo>
                        <a:pt x="137" y="1679"/>
                      </a:lnTo>
                      <a:lnTo>
                        <a:pt x="137" y="1680"/>
                      </a:lnTo>
                      <a:lnTo>
                        <a:pt x="134" y="1683"/>
                      </a:lnTo>
                      <a:lnTo>
                        <a:pt x="130" y="1684"/>
                      </a:lnTo>
                      <a:lnTo>
                        <a:pt x="124" y="1682"/>
                      </a:lnTo>
                      <a:lnTo>
                        <a:pt x="117" y="1677"/>
                      </a:lnTo>
                      <a:lnTo>
                        <a:pt x="113" y="1675"/>
                      </a:lnTo>
                      <a:lnTo>
                        <a:pt x="110" y="1672"/>
                      </a:lnTo>
                      <a:lnTo>
                        <a:pt x="107" y="1668"/>
                      </a:lnTo>
                      <a:lnTo>
                        <a:pt x="104" y="1662"/>
                      </a:lnTo>
                      <a:lnTo>
                        <a:pt x="99" y="1655"/>
                      </a:lnTo>
                      <a:lnTo>
                        <a:pt x="97" y="1649"/>
                      </a:lnTo>
                      <a:lnTo>
                        <a:pt x="99" y="1643"/>
                      </a:lnTo>
                      <a:lnTo>
                        <a:pt x="104" y="1642"/>
                      </a:lnTo>
                      <a:lnTo>
                        <a:pt x="108" y="1642"/>
                      </a:lnTo>
                      <a:lnTo>
                        <a:pt x="113" y="1642"/>
                      </a:lnTo>
                      <a:lnTo>
                        <a:pt x="115" y="1635"/>
                      </a:lnTo>
                      <a:lnTo>
                        <a:pt x="119" y="1628"/>
                      </a:lnTo>
                      <a:lnTo>
                        <a:pt x="122" y="1623"/>
                      </a:lnTo>
                      <a:lnTo>
                        <a:pt x="122" y="1618"/>
                      </a:lnTo>
                      <a:lnTo>
                        <a:pt x="118" y="1612"/>
                      </a:lnTo>
                      <a:lnTo>
                        <a:pt x="111" y="1603"/>
                      </a:lnTo>
                      <a:lnTo>
                        <a:pt x="107" y="1599"/>
                      </a:lnTo>
                      <a:lnTo>
                        <a:pt x="106" y="1592"/>
                      </a:lnTo>
                      <a:lnTo>
                        <a:pt x="106" y="1581"/>
                      </a:lnTo>
                      <a:lnTo>
                        <a:pt x="108" y="1570"/>
                      </a:lnTo>
                      <a:lnTo>
                        <a:pt x="110" y="1566"/>
                      </a:lnTo>
                      <a:lnTo>
                        <a:pt x="108" y="1562"/>
                      </a:lnTo>
                      <a:lnTo>
                        <a:pt x="106" y="1553"/>
                      </a:lnTo>
                      <a:lnTo>
                        <a:pt x="102" y="1543"/>
                      </a:lnTo>
                      <a:lnTo>
                        <a:pt x="99" y="1539"/>
                      </a:lnTo>
                      <a:lnTo>
                        <a:pt x="99" y="1535"/>
                      </a:lnTo>
                      <a:lnTo>
                        <a:pt x="100" y="1528"/>
                      </a:lnTo>
                      <a:lnTo>
                        <a:pt x="103" y="1520"/>
                      </a:lnTo>
                      <a:lnTo>
                        <a:pt x="104" y="1511"/>
                      </a:lnTo>
                      <a:lnTo>
                        <a:pt x="103" y="1509"/>
                      </a:lnTo>
                      <a:lnTo>
                        <a:pt x="99" y="1511"/>
                      </a:lnTo>
                      <a:lnTo>
                        <a:pt x="95" y="1518"/>
                      </a:lnTo>
                      <a:lnTo>
                        <a:pt x="92" y="1522"/>
                      </a:lnTo>
                      <a:lnTo>
                        <a:pt x="91" y="1524"/>
                      </a:lnTo>
                      <a:lnTo>
                        <a:pt x="88" y="1521"/>
                      </a:lnTo>
                      <a:lnTo>
                        <a:pt x="85" y="1517"/>
                      </a:lnTo>
                      <a:lnTo>
                        <a:pt x="82" y="1510"/>
                      </a:lnTo>
                      <a:lnTo>
                        <a:pt x="82" y="1503"/>
                      </a:lnTo>
                      <a:lnTo>
                        <a:pt x="82" y="1496"/>
                      </a:lnTo>
                      <a:lnTo>
                        <a:pt x="85" y="1489"/>
                      </a:lnTo>
                      <a:lnTo>
                        <a:pt x="89" y="1481"/>
                      </a:lnTo>
                      <a:lnTo>
                        <a:pt x="95" y="1473"/>
                      </a:lnTo>
                      <a:lnTo>
                        <a:pt x="99" y="1466"/>
                      </a:lnTo>
                      <a:lnTo>
                        <a:pt x="102" y="1461"/>
                      </a:lnTo>
                      <a:lnTo>
                        <a:pt x="104" y="1456"/>
                      </a:lnTo>
                      <a:lnTo>
                        <a:pt x="104" y="1452"/>
                      </a:lnTo>
                      <a:lnTo>
                        <a:pt x="106" y="1445"/>
                      </a:lnTo>
                      <a:lnTo>
                        <a:pt x="107" y="1439"/>
                      </a:lnTo>
                      <a:lnTo>
                        <a:pt x="108" y="1433"/>
                      </a:lnTo>
                      <a:lnTo>
                        <a:pt x="110" y="1428"/>
                      </a:lnTo>
                      <a:lnTo>
                        <a:pt x="114" y="1425"/>
                      </a:lnTo>
                      <a:lnTo>
                        <a:pt x="119" y="1422"/>
                      </a:lnTo>
                      <a:lnTo>
                        <a:pt x="124" y="1421"/>
                      </a:lnTo>
                      <a:lnTo>
                        <a:pt x="128" y="1421"/>
                      </a:lnTo>
                      <a:lnTo>
                        <a:pt x="129" y="1421"/>
                      </a:lnTo>
                      <a:lnTo>
                        <a:pt x="130" y="1423"/>
                      </a:lnTo>
                      <a:lnTo>
                        <a:pt x="133" y="1428"/>
                      </a:lnTo>
                      <a:lnTo>
                        <a:pt x="136" y="1436"/>
                      </a:lnTo>
                      <a:lnTo>
                        <a:pt x="136" y="1443"/>
                      </a:lnTo>
                      <a:lnTo>
                        <a:pt x="133" y="1450"/>
                      </a:lnTo>
                      <a:lnTo>
                        <a:pt x="132" y="1454"/>
                      </a:lnTo>
                      <a:lnTo>
                        <a:pt x="130" y="1456"/>
                      </a:lnTo>
                      <a:lnTo>
                        <a:pt x="128" y="1456"/>
                      </a:lnTo>
                      <a:lnTo>
                        <a:pt x="124" y="1455"/>
                      </a:lnTo>
                      <a:lnTo>
                        <a:pt x="119" y="1455"/>
                      </a:lnTo>
                      <a:lnTo>
                        <a:pt x="115" y="1458"/>
                      </a:lnTo>
                      <a:lnTo>
                        <a:pt x="113" y="1463"/>
                      </a:lnTo>
                      <a:lnTo>
                        <a:pt x="111" y="1470"/>
                      </a:lnTo>
                      <a:lnTo>
                        <a:pt x="111" y="1476"/>
                      </a:lnTo>
                      <a:lnTo>
                        <a:pt x="114" y="1480"/>
                      </a:lnTo>
                      <a:lnTo>
                        <a:pt x="119" y="1480"/>
                      </a:lnTo>
                      <a:lnTo>
                        <a:pt x="124" y="1478"/>
                      </a:lnTo>
                      <a:lnTo>
                        <a:pt x="126" y="1477"/>
                      </a:lnTo>
                      <a:lnTo>
                        <a:pt x="128" y="1474"/>
                      </a:lnTo>
                      <a:lnTo>
                        <a:pt x="130" y="1473"/>
                      </a:lnTo>
                      <a:lnTo>
                        <a:pt x="134" y="1469"/>
                      </a:lnTo>
                      <a:lnTo>
                        <a:pt x="140" y="1465"/>
                      </a:lnTo>
                      <a:lnTo>
                        <a:pt x="143" y="1462"/>
                      </a:lnTo>
                      <a:lnTo>
                        <a:pt x="144" y="1461"/>
                      </a:lnTo>
                      <a:lnTo>
                        <a:pt x="144" y="1463"/>
                      </a:lnTo>
                      <a:lnTo>
                        <a:pt x="143" y="1469"/>
                      </a:lnTo>
                      <a:lnTo>
                        <a:pt x="141" y="1477"/>
                      </a:lnTo>
                      <a:lnTo>
                        <a:pt x="139" y="1484"/>
                      </a:lnTo>
                      <a:lnTo>
                        <a:pt x="136" y="1491"/>
                      </a:lnTo>
                      <a:lnTo>
                        <a:pt x="134" y="1495"/>
                      </a:lnTo>
                      <a:lnTo>
                        <a:pt x="133" y="1498"/>
                      </a:lnTo>
                      <a:lnTo>
                        <a:pt x="132" y="1499"/>
                      </a:lnTo>
                      <a:lnTo>
                        <a:pt x="130" y="1498"/>
                      </a:lnTo>
                      <a:lnTo>
                        <a:pt x="126" y="1496"/>
                      </a:lnTo>
                      <a:lnTo>
                        <a:pt x="122" y="1495"/>
                      </a:lnTo>
                      <a:lnTo>
                        <a:pt x="118" y="1493"/>
                      </a:lnTo>
                      <a:lnTo>
                        <a:pt x="115" y="1493"/>
                      </a:lnTo>
                      <a:lnTo>
                        <a:pt x="113" y="1495"/>
                      </a:lnTo>
                      <a:lnTo>
                        <a:pt x="111" y="1498"/>
                      </a:lnTo>
                      <a:lnTo>
                        <a:pt x="113" y="1499"/>
                      </a:lnTo>
                      <a:lnTo>
                        <a:pt x="115" y="1502"/>
                      </a:lnTo>
                      <a:lnTo>
                        <a:pt x="115" y="1506"/>
                      </a:lnTo>
                      <a:lnTo>
                        <a:pt x="114" y="1511"/>
                      </a:lnTo>
                      <a:lnTo>
                        <a:pt x="111" y="1518"/>
                      </a:lnTo>
                      <a:lnTo>
                        <a:pt x="111" y="1526"/>
                      </a:lnTo>
                      <a:lnTo>
                        <a:pt x="114" y="1533"/>
                      </a:lnTo>
                      <a:lnTo>
                        <a:pt x="118" y="1536"/>
                      </a:lnTo>
                      <a:lnTo>
                        <a:pt x="122" y="1537"/>
                      </a:lnTo>
                      <a:lnTo>
                        <a:pt x="125" y="1536"/>
                      </a:lnTo>
                      <a:lnTo>
                        <a:pt x="128" y="1532"/>
                      </a:lnTo>
                      <a:lnTo>
                        <a:pt x="132" y="1522"/>
                      </a:lnTo>
                      <a:lnTo>
                        <a:pt x="136" y="1511"/>
                      </a:lnTo>
                      <a:lnTo>
                        <a:pt x="140" y="1503"/>
                      </a:lnTo>
                      <a:lnTo>
                        <a:pt x="144" y="1498"/>
                      </a:lnTo>
                      <a:lnTo>
                        <a:pt x="150" y="1493"/>
                      </a:lnTo>
                      <a:lnTo>
                        <a:pt x="155" y="1489"/>
                      </a:lnTo>
                      <a:lnTo>
                        <a:pt x="159" y="1488"/>
                      </a:lnTo>
                      <a:lnTo>
                        <a:pt x="161" y="1485"/>
                      </a:lnTo>
                      <a:lnTo>
                        <a:pt x="162" y="1480"/>
                      </a:lnTo>
                      <a:lnTo>
                        <a:pt x="162" y="1472"/>
                      </a:lnTo>
                      <a:lnTo>
                        <a:pt x="161" y="1467"/>
                      </a:lnTo>
                      <a:lnTo>
                        <a:pt x="158" y="1465"/>
                      </a:lnTo>
                      <a:lnTo>
                        <a:pt x="158" y="1463"/>
                      </a:lnTo>
                      <a:lnTo>
                        <a:pt x="156" y="1462"/>
                      </a:lnTo>
                      <a:lnTo>
                        <a:pt x="155" y="1458"/>
                      </a:lnTo>
                      <a:lnTo>
                        <a:pt x="154" y="1452"/>
                      </a:lnTo>
                      <a:lnTo>
                        <a:pt x="154" y="1448"/>
                      </a:lnTo>
                      <a:lnTo>
                        <a:pt x="156" y="1447"/>
                      </a:lnTo>
                      <a:lnTo>
                        <a:pt x="159" y="1447"/>
                      </a:lnTo>
                      <a:lnTo>
                        <a:pt x="162" y="1447"/>
                      </a:lnTo>
                      <a:lnTo>
                        <a:pt x="166" y="1441"/>
                      </a:lnTo>
                      <a:lnTo>
                        <a:pt x="169" y="1433"/>
                      </a:lnTo>
                      <a:lnTo>
                        <a:pt x="172" y="1426"/>
                      </a:lnTo>
                      <a:lnTo>
                        <a:pt x="170" y="1422"/>
                      </a:lnTo>
                      <a:lnTo>
                        <a:pt x="167" y="1421"/>
                      </a:lnTo>
                      <a:lnTo>
                        <a:pt x="163" y="1419"/>
                      </a:lnTo>
                      <a:lnTo>
                        <a:pt x="161" y="1417"/>
                      </a:lnTo>
                      <a:lnTo>
                        <a:pt x="158" y="1414"/>
                      </a:lnTo>
                      <a:lnTo>
                        <a:pt x="154" y="1413"/>
                      </a:lnTo>
                      <a:lnTo>
                        <a:pt x="150" y="1411"/>
                      </a:lnTo>
                      <a:lnTo>
                        <a:pt x="144" y="1411"/>
                      </a:lnTo>
                      <a:lnTo>
                        <a:pt x="141" y="1408"/>
                      </a:lnTo>
                      <a:lnTo>
                        <a:pt x="141" y="1404"/>
                      </a:lnTo>
                      <a:lnTo>
                        <a:pt x="143" y="1397"/>
                      </a:lnTo>
                      <a:lnTo>
                        <a:pt x="143" y="1389"/>
                      </a:lnTo>
                      <a:lnTo>
                        <a:pt x="141" y="1382"/>
                      </a:lnTo>
                      <a:lnTo>
                        <a:pt x="136" y="1375"/>
                      </a:lnTo>
                      <a:lnTo>
                        <a:pt x="129" y="1371"/>
                      </a:lnTo>
                      <a:lnTo>
                        <a:pt x="122" y="1369"/>
                      </a:lnTo>
                      <a:lnTo>
                        <a:pt x="117" y="1369"/>
                      </a:lnTo>
                      <a:lnTo>
                        <a:pt x="113" y="1369"/>
                      </a:lnTo>
                      <a:lnTo>
                        <a:pt x="110" y="1371"/>
                      </a:lnTo>
                      <a:lnTo>
                        <a:pt x="108" y="1374"/>
                      </a:lnTo>
                      <a:lnTo>
                        <a:pt x="110" y="1377"/>
                      </a:lnTo>
                      <a:lnTo>
                        <a:pt x="111" y="1381"/>
                      </a:lnTo>
                      <a:lnTo>
                        <a:pt x="111" y="1385"/>
                      </a:lnTo>
                      <a:lnTo>
                        <a:pt x="110" y="1386"/>
                      </a:lnTo>
                      <a:lnTo>
                        <a:pt x="110" y="1389"/>
                      </a:lnTo>
                      <a:lnTo>
                        <a:pt x="113" y="1393"/>
                      </a:lnTo>
                      <a:lnTo>
                        <a:pt x="117" y="1397"/>
                      </a:lnTo>
                      <a:lnTo>
                        <a:pt x="118" y="1402"/>
                      </a:lnTo>
                      <a:lnTo>
                        <a:pt x="117" y="1406"/>
                      </a:lnTo>
                      <a:lnTo>
                        <a:pt x="113" y="1407"/>
                      </a:lnTo>
                      <a:lnTo>
                        <a:pt x="108" y="1408"/>
                      </a:lnTo>
                      <a:lnTo>
                        <a:pt x="107" y="1413"/>
                      </a:lnTo>
                      <a:lnTo>
                        <a:pt x="107" y="1418"/>
                      </a:lnTo>
                      <a:lnTo>
                        <a:pt x="107" y="1422"/>
                      </a:lnTo>
                      <a:lnTo>
                        <a:pt x="106" y="1426"/>
                      </a:lnTo>
                      <a:lnTo>
                        <a:pt x="102" y="1428"/>
                      </a:lnTo>
                      <a:lnTo>
                        <a:pt x="96" y="1428"/>
                      </a:lnTo>
                      <a:lnTo>
                        <a:pt x="92" y="1428"/>
                      </a:lnTo>
                      <a:lnTo>
                        <a:pt x="89" y="1428"/>
                      </a:lnTo>
                      <a:lnTo>
                        <a:pt x="88" y="1429"/>
                      </a:lnTo>
                      <a:lnTo>
                        <a:pt x="86" y="1432"/>
                      </a:lnTo>
                      <a:lnTo>
                        <a:pt x="84" y="1436"/>
                      </a:lnTo>
                      <a:lnTo>
                        <a:pt x="84" y="1440"/>
                      </a:lnTo>
                      <a:lnTo>
                        <a:pt x="85" y="1441"/>
                      </a:lnTo>
                      <a:lnTo>
                        <a:pt x="81" y="1443"/>
                      </a:lnTo>
                      <a:lnTo>
                        <a:pt x="77" y="1444"/>
                      </a:lnTo>
                      <a:lnTo>
                        <a:pt x="74" y="1447"/>
                      </a:lnTo>
                      <a:lnTo>
                        <a:pt x="71" y="1450"/>
                      </a:lnTo>
                      <a:lnTo>
                        <a:pt x="67" y="1451"/>
                      </a:lnTo>
                      <a:lnTo>
                        <a:pt x="63" y="1450"/>
                      </a:lnTo>
                      <a:lnTo>
                        <a:pt x="60" y="1444"/>
                      </a:lnTo>
                      <a:lnTo>
                        <a:pt x="60" y="1439"/>
                      </a:lnTo>
                      <a:lnTo>
                        <a:pt x="58" y="1432"/>
                      </a:lnTo>
                      <a:lnTo>
                        <a:pt x="55" y="1425"/>
                      </a:lnTo>
                      <a:lnTo>
                        <a:pt x="55" y="1419"/>
                      </a:lnTo>
                      <a:lnTo>
                        <a:pt x="54" y="1417"/>
                      </a:lnTo>
                      <a:lnTo>
                        <a:pt x="49" y="1418"/>
                      </a:lnTo>
                      <a:lnTo>
                        <a:pt x="44" y="1418"/>
                      </a:lnTo>
                      <a:lnTo>
                        <a:pt x="40" y="1417"/>
                      </a:lnTo>
                      <a:lnTo>
                        <a:pt x="38" y="1414"/>
                      </a:lnTo>
                      <a:lnTo>
                        <a:pt x="41" y="1411"/>
                      </a:lnTo>
                      <a:lnTo>
                        <a:pt x="44" y="1408"/>
                      </a:lnTo>
                      <a:lnTo>
                        <a:pt x="44" y="1404"/>
                      </a:lnTo>
                      <a:lnTo>
                        <a:pt x="44" y="1403"/>
                      </a:lnTo>
                      <a:lnTo>
                        <a:pt x="41" y="1402"/>
                      </a:lnTo>
                      <a:lnTo>
                        <a:pt x="38" y="1400"/>
                      </a:lnTo>
                      <a:lnTo>
                        <a:pt x="37" y="1396"/>
                      </a:lnTo>
                      <a:lnTo>
                        <a:pt x="37" y="1391"/>
                      </a:lnTo>
                      <a:lnTo>
                        <a:pt x="38" y="1384"/>
                      </a:lnTo>
                      <a:lnTo>
                        <a:pt x="41" y="1377"/>
                      </a:lnTo>
                      <a:lnTo>
                        <a:pt x="41" y="1370"/>
                      </a:lnTo>
                      <a:lnTo>
                        <a:pt x="40" y="1364"/>
                      </a:lnTo>
                      <a:lnTo>
                        <a:pt x="36" y="1358"/>
                      </a:lnTo>
                      <a:lnTo>
                        <a:pt x="33" y="1352"/>
                      </a:lnTo>
                      <a:lnTo>
                        <a:pt x="33" y="1348"/>
                      </a:lnTo>
                      <a:lnTo>
                        <a:pt x="33" y="1347"/>
                      </a:lnTo>
                      <a:lnTo>
                        <a:pt x="29" y="1348"/>
                      </a:lnTo>
                      <a:lnTo>
                        <a:pt x="25" y="1349"/>
                      </a:lnTo>
                      <a:lnTo>
                        <a:pt x="22" y="1352"/>
                      </a:lnTo>
                      <a:lnTo>
                        <a:pt x="21" y="1353"/>
                      </a:lnTo>
                      <a:lnTo>
                        <a:pt x="19" y="1358"/>
                      </a:lnTo>
                      <a:lnTo>
                        <a:pt x="16" y="1360"/>
                      </a:lnTo>
                      <a:lnTo>
                        <a:pt x="11" y="1360"/>
                      </a:lnTo>
                      <a:lnTo>
                        <a:pt x="7" y="1359"/>
                      </a:lnTo>
                      <a:lnTo>
                        <a:pt x="5" y="1359"/>
                      </a:lnTo>
                      <a:lnTo>
                        <a:pt x="4" y="1359"/>
                      </a:lnTo>
                      <a:lnTo>
                        <a:pt x="3" y="1356"/>
                      </a:lnTo>
                      <a:lnTo>
                        <a:pt x="1" y="1355"/>
                      </a:lnTo>
                      <a:lnTo>
                        <a:pt x="0" y="1351"/>
                      </a:lnTo>
                      <a:lnTo>
                        <a:pt x="1" y="1347"/>
                      </a:lnTo>
                      <a:lnTo>
                        <a:pt x="5" y="1341"/>
                      </a:lnTo>
                      <a:lnTo>
                        <a:pt x="10" y="1338"/>
                      </a:lnTo>
                      <a:lnTo>
                        <a:pt x="11" y="1337"/>
                      </a:lnTo>
                      <a:lnTo>
                        <a:pt x="12" y="1337"/>
                      </a:lnTo>
                      <a:lnTo>
                        <a:pt x="16" y="1337"/>
                      </a:lnTo>
                      <a:lnTo>
                        <a:pt x="19" y="1337"/>
                      </a:lnTo>
                      <a:lnTo>
                        <a:pt x="22" y="1333"/>
                      </a:lnTo>
                      <a:lnTo>
                        <a:pt x="23" y="1327"/>
                      </a:lnTo>
                      <a:lnTo>
                        <a:pt x="26" y="1325"/>
                      </a:lnTo>
                      <a:lnTo>
                        <a:pt x="29" y="1322"/>
                      </a:lnTo>
                      <a:lnTo>
                        <a:pt x="30" y="1321"/>
                      </a:lnTo>
                      <a:lnTo>
                        <a:pt x="32" y="1323"/>
                      </a:lnTo>
                      <a:lnTo>
                        <a:pt x="34" y="1329"/>
                      </a:lnTo>
                      <a:lnTo>
                        <a:pt x="37" y="1334"/>
                      </a:lnTo>
                      <a:lnTo>
                        <a:pt x="43" y="1336"/>
                      </a:lnTo>
                      <a:lnTo>
                        <a:pt x="48" y="1334"/>
                      </a:lnTo>
                      <a:lnTo>
                        <a:pt x="54" y="1333"/>
                      </a:lnTo>
                      <a:lnTo>
                        <a:pt x="60" y="1334"/>
                      </a:lnTo>
                      <a:lnTo>
                        <a:pt x="64" y="1340"/>
                      </a:lnTo>
                      <a:lnTo>
                        <a:pt x="69" y="1344"/>
                      </a:lnTo>
                      <a:lnTo>
                        <a:pt x="73" y="1344"/>
                      </a:lnTo>
                      <a:lnTo>
                        <a:pt x="75" y="1341"/>
                      </a:lnTo>
                      <a:lnTo>
                        <a:pt x="73" y="1336"/>
                      </a:lnTo>
                      <a:lnTo>
                        <a:pt x="67" y="1330"/>
                      </a:lnTo>
                      <a:lnTo>
                        <a:pt x="63" y="1326"/>
                      </a:lnTo>
                      <a:lnTo>
                        <a:pt x="62" y="1323"/>
                      </a:lnTo>
                      <a:lnTo>
                        <a:pt x="64" y="1319"/>
                      </a:lnTo>
                      <a:lnTo>
                        <a:pt x="69" y="1315"/>
                      </a:lnTo>
                      <a:lnTo>
                        <a:pt x="73" y="1310"/>
                      </a:lnTo>
                      <a:lnTo>
                        <a:pt x="74" y="1305"/>
                      </a:lnTo>
                      <a:lnTo>
                        <a:pt x="75" y="1304"/>
                      </a:lnTo>
                      <a:lnTo>
                        <a:pt x="77" y="1305"/>
                      </a:lnTo>
                      <a:lnTo>
                        <a:pt x="80" y="1307"/>
                      </a:lnTo>
                      <a:lnTo>
                        <a:pt x="82" y="1311"/>
                      </a:lnTo>
                      <a:lnTo>
                        <a:pt x="85" y="1314"/>
                      </a:lnTo>
                      <a:lnTo>
                        <a:pt x="88" y="1318"/>
                      </a:lnTo>
                      <a:lnTo>
                        <a:pt x="91" y="1322"/>
                      </a:lnTo>
                      <a:lnTo>
                        <a:pt x="92" y="1323"/>
                      </a:lnTo>
                      <a:lnTo>
                        <a:pt x="96" y="1322"/>
                      </a:lnTo>
                      <a:lnTo>
                        <a:pt x="100" y="1319"/>
                      </a:lnTo>
                      <a:lnTo>
                        <a:pt x="106" y="1318"/>
                      </a:lnTo>
                      <a:lnTo>
                        <a:pt x="110" y="1315"/>
                      </a:lnTo>
                      <a:lnTo>
                        <a:pt x="108" y="1311"/>
                      </a:lnTo>
                      <a:lnTo>
                        <a:pt x="106" y="1310"/>
                      </a:lnTo>
                      <a:lnTo>
                        <a:pt x="103" y="1310"/>
                      </a:lnTo>
                      <a:lnTo>
                        <a:pt x="102" y="1310"/>
                      </a:lnTo>
                      <a:lnTo>
                        <a:pt x="104" y="1305"/>
                      </a:lnTo>
                      <a:lnTo>
                        <a:pt x="108" y="1299"/>
                      </a:lnTo>
                      <a:lnTo>
                        <a:pt x="113" y="1292"/>
                      </a:lnTo>
                      <a:lnTo>
                        <a:pt x="118" y="1289"/>
                      </a:lnTo>
                      <a:lnTo>
                        <a:pt x="124" y="1290"/>
                      </a:lnTo>
                      <a:lnTo>
                        <a:pt x="129" y="1294"/>
                      </a:lnTo>
                      <a:lnTo>
                        <a:pt x="134" y="1299"/>
                      </a:lnTo>
                      <a:lnTo>
                        <a:pt x="139" y="1300"/>
                      </a:lnTo>
                      <a:lnTo>
                        <a:pt x="141" y="1297"/>
                      </a:lnTo>
                      <a:lnTo>
                        <a:pt x="143" y="1293"/>
                      </a:lnTo>
                      <a:lnTo>
                        <a:pt x="145" y="1290"/>
                      </a:lnTo>
                      <a:lnTo>
                        <a:pt x="148" y="1285"/>
                      </a:lnTo>
                      <a:lnTo>
                        <a:pt x="151" y="1279"/>
                      </a:lnTo>
                      <a:lnTo>
                        <a:pt x="155" y="1270"/>
                      </a:lnTo>
                      <a:lnTo>
                        <a:pt x="158" y="1262"/>
                      </a:lnTo>
                      <a:lnTo>
                        <a:pt x="161" y="1255"/>
                      </a:lnTo>
                      <a:lnTo>
                        <a:pt x="165" y="1252"/>
                      </a:lnTo>
                      <a:lnTo>
                        <a:pt x="169" y="1253"/>
                      </a:lnTo>
                      <a:lnTo>
                        <a:pt x="173" y="1255"/>
                      </a:lnTo>
                      <a:lnTo>
                        <a:pt x="176" y="1257"/>
                      </a:lnTo>
                      <a:lnTo>
                        <a:pt x="177" y="1259"/>
                      </a:lnTo>
                      <a:lnTo>
                        <a:pt x="177" y="1257"/>
                      </a:lnTo>
                      <a:lnTo>
                        <a:pt x="178" y="1253"/>
                      </a:lnTo>
                      <a:lnTo>
                        <a:pt x="181" y="1251"/>
                      </a:lnTo>
                      <a:lnTo>
                        <a:pt x="185" y="1248"/>
                      </a:lnTo>
                      <a:lnTo>
                        <a:pt x="191" y="1246"/>
                      </a:lnTo>
                      <a:lnTo>
                        <a:pt x="195" y="1245"/>
                      </a:lnTo>
                      <a:lnTo>
                        <a:pt x="198" y="1246"/>
                      </a:lnTo>
                      <a:lnTo>
                        <a:pt x="200" y="1251"/>
                      </a:lnTo>
                      <a:lnTo>
                        <a:pt x="204" y="1256"/>
                      </a:lnTo>
                      <a:lnTo>
                        <a:pt x="207" y="1259"/>
                      </a:lnTo>
                      <a:lnTo>
                        <a:pt x="210" y="1260"/>
                      </a:lnTo>
                      <a:lnTo>
                        <a:pt x="213" y="1257"/>
                      </a:lnTo>
                      <a:lnTo>
                        <a:pt x="215" y="1253"/>
                      </a:lnTo>
                      <a:lnTo>
                        <a:pt x="220" y="1249"/>
                      </a:lnTo>
                      <a:lnTo>
                        <a:pt x="221" y="1245"/>
                      </a:lnTo>
                      <a:lnTo>
                        <a:pt x="221" y="1240"/>
                      </a:lnTo>
                      <a:lnTo>
                        <a:pt x="218" y="1231"/>
                      </a:lnTo>
                      <a:lnTo>
                        <a:pt x="217" y="1220"/>
                      </a:lnTo>
                      <a:lnTo>
                        <a:pt x="214" y="1212"/>
                      </a:lnTo>
                      <a:lnTo>
                        <a:pt x="211" y="1205"/>
                      </a:lnTo>
                      <a:lnTo>
                        <a:pt x="209" y="1201"/>
                      </a:lnTo>
                      <a:lnTo>
                        <a:pt x="210" y="1194"/>
                      </a:lnTo>
                      <a:lnTo>
                        <a:pt x="211" y="1190"/>
                      </a:lnTo>
                      <a:lnTo>
                        <a:pt x="213" y="1187"/>
                      </a:lnTo>
                      <a:lnTo>
                        <a:pt x="215" y="1186"/>
                      </a:lnTo>
                      <a:lnTo>
                        <a:pt x="221" y="1181"/>
                      </a:lnTo>
                      <a:lnTo>
                        <a:pt x="228" y="1176"/>
                      </a:lnTo>
                      <a:lnTo>
                        <a:pt x="235" y="1174"/>
                      </a:lnTo>
                      <a:lnTo>
                        <a:pt x="240" y="1174"/>
                      </a:lnTo>
                      <a:lnTo>
                        <a:pt x="244" y="1174"/>
                      </a:lnTo>
                      <a:lnTo>
                        <a:pt x="247" y="1174"/>
                      </a:lnTo>
                      <a:lnTo>
                        <a:pt x="253" y="1174"/>
                      </a:lnTo>
                      <a:lnTo>
                        <a:pt x="259" y="1175"/>
                      </a:lnTo>
                      <a:lnTo>
                        <a:pt x="269" y="1175"/>
                      </a:lnTo>
                      <a:lnTo>
                        <a:pt x="279" y="1174"/>
                      </a:lnTo>
                      <a:lnTo>
                        <a:pt x="288" y="1168"/>
                      </a:lnTo>
                      <a:lnTo>
                        <a:pt x="294" y="1160"/>
                      </a:lnTo>
                      <a:lnTo>
                        <a:pt x="299" y="1150"/>
                      </a:lnTo>
                      <a:lnTo>
                        <a:pt x="305" y="1142"/>
                      </a:lnTo>
                      <a:lnTo>
                        <a:pt x="310" y="1137"/>
                      </a:lnTo>
                      <a:lnTo>
                        <a:pt x="317" y="1132"/>
                      </a:lnTo>
                      <a:lnTo>
                        <a:pt x="323" y="1130"/>
                      </a:lnTo>
                      <a:lnTo>
                        <a:pt x="329" y="1127"/>
                      </a:lnTo>
                      <a:lnTo>
                        <a:pt x="335" y="1127"/>
                      </a:lnTo>
                      <a:lnTo>
                        <a:pt x="339" y="1127"/>
                      </a:lnTo>
                      <a:lnTo>
                        <a:pt x="342" y="1127"/>
                      </a:lnTo>
                      <a:lnTo>
                        <a:pt x="343" y="1126"/>
                      </a:lnTo>
                      <a:lnTo>
                        <a:pt x="344" y="1121"/>
                      </a:lnTo>
                      <a:lnTo>
                        <a:pt x="347" y="1117"/>
                      </a:lnTo>
                      <a:lnTo>
                        <a:pt x="350" y="1116"/>
                      </a:lnTo>
                      <a:lnTo>
                        <a:pt x="353" y="1115"/>
                      </a:lnTo>
                      <a:lnTo>
                        <a:pt x="357" y="1113"/>
                      </a:lnTo>
                      <a:lnTo>
                        <a:pt x="362" y="1109"/>
                      </a:lnTo>
                      <a:lnTo>
                        <a:pt x="369" y="1102"/>
                      </a:lnTo>
                      <a:lnTo>
                        <a:pt x="376" y="1095"/>
                      </a:lnTo>
                      <a:lnTo>
                        <a:pt x="382" y="1090"/>
                      </a:lnTo>
                      <a:lnTo>
                        <a:pt x="384" y="1086"/>
                      </a:lnTo>
                      <a:lnTo>
                        <a:pt x="386" y="1083"/>
                      </a:lnTo>
                      <a:lnTo>
                        <a:pt x="386" y="1079"/>
                      </a:lnTo>
                      <a:lnTo>
                        <a:pt x="388" y="1076"/>
                      </a:lnTo>
                      <a:lnTo>
                        <a:pt x="393" y="1075"/>
                      </a:lnTo>
                      <a:lnTo>
                        <a:pt x="397" y="1075"/>
                      </a:lnTo>
                      <a:lnTo>
                        <a:pt x="401" y="1072"/>
                      </a:lnTo>
                      <a:lnTo>
                        <a:pt x="405" y="1068"/>
                      </a:lnTo>
                      <a:lnTo>
                        <a:pt x="409" y="1064"/>
                      </a:lnTo>
                      <a:lnTo>
                        <a:pt x="412" y="1062"/>
                      </a:lnTo>
                      <a:lnTo>
                        <a:pt x="414" y="1060"/>
                      </a:lnTo>
                      <a:lnTo>
                        <a:pt x="419" y="1053"/>
                      </a:lnTo>
                      <a:lnTo>
                        <a:pt x="421" y="1046"/>
                      </a:lnTo>
                      <a:lnTo>
                        <a:pt x="425" y="1043"/>
                      </a:lnTo>
                      <a:lnTo>
                        <a:pt x="430" y="1040"/>
                      </a:lnTo>
                      <a:lnTo>
                        <a:pt x="434" y="1038"/>
                      </a:lnTo>
                      <a:lnTo>
                        <a:pt x="438" y="1035"/>
                      </a:lnTo>
                      <a:lnTo>
                        <a:pt x="443" y="1031"/>
                      </a:lnTo>
                      <a:lnTo>
                        <a:pt x="449" y="1027"/>
                      </a:lnTo>
                      <a:lnTo>
                        <a:pt x="450" y="1021"/>
                      </a:lnTo>
                      <a:lnTo>
                        <a:pt x="452" y="1017"/>
                      </a:lnTo>
                      <a:lnTo>
                        <a:pt x="456" y="1014"/>
                      </a:lnTo>
                      <a:lnTo>
                        <a:pt x="462" y="1012"/>
                      </a:lnTo>
                      <a:lnTo>
                        <a:pt x="469" y="1009"/>
                      </a:lnTo>
                      <a:lnTo>
                        <a:pt x="479" y="1005"/>
                      </a:lnTo>
                      <a:lnTo>
                        <a:pt x="490" y="1003"/>
                      </a:lnTo>
                      <a:lnTo>
                        <a:pt x="500" y="1001"/>
                      </a:lnTo>
                      <a:lnTo>
                        <a:pt x="508" y="997"/>
                      </a:lnTo>
                      <a:lnTo>
                        <a:pt x="516" y="992"/>
                      </a:lnTo>
                      <a:lnTo>
                        <a:pt x="526" y="992"/>
                      </a:lnTo>
                      <a:lnTo>
                        <a:pt x="534" y="995"/>
                      </a:lnTo>
                      <a:lnTo>
                        <a:pt x="538" y="1002"/>
                      </a:lnTo>
                      <a:lnTo>
                        <a:pt x="538" y="1008"/>
                      </a:lnTo>
                      <a:lnTo>
                        <a:pt x="539" y="1010"/>
                      </a:lnTo>
                      <a:lnTo>
                        <a:pt x="542" y="1012"/>
                      </a:lnTo>
                      <a:lnTo>
                        <a:pt x="549" y="1012"/>
                      </a:lnTo>
                      <a:lnTo>
                        <a:pt x="554" y="1010"/>
                      </a:lnTo>
                      <a:lnTo>
                        <a:pt x="557" y="1009"/>
                      </a:lnTo>
                      <a:lnTo>
                        <a:pt x="560" y="1008"/>
                      </a:lnTo>
                      <a:lnTo>
                        <a:pt x="568" y="1006"/>
                      </a:lnTo>
                      <a:lnTo>
                        <a:pt x="575" y="1006"/>
                      </a:lnTo>
                      <a:lnTo>
                        <a:pt x="583" y="1005"/>
                      </a:lnTo>
                      <a:lnTo>
                        <a:pt x="593" y="1005"/>
                      </a:lnTo>
                      <a:lnTo>
                        <a:pt x="602" y="1003"/>
                      </a:lnTo>
                      <a:lnTo>
                        <a:pt x="613" y="1003"/>
                      </a:lnTo>
                      <a:lnTo>
                        <a:pt x="622" y="1003"/>
                      </a:lnTo>
                      <a:lnTo>
                        <a:pt x="630" y="1003"/>
                      </a:lnTo>
                      <a:lnTo>
                        <a:pt x="637" y="1003"/>
                      </a:lnTo>
                      <a:lnTo>
                        <a:pt x="646" y="1005"/>
                      </a:lnTo>
                      <a:lnTo>
                        <a:pt x="652" y="1005"/>
                      </a:lnTo>
                      <a:lnTo>
                        <a:pt x="656" y="1003"/>
                      </a:lnTo>
                      <a:lnTo>
                        <a:pt x="660" y="998"/>
                      </a:lnTo>
                      <a:lnTo>
                        <a:pt x="666" y="991"/>
                      </a:lnTo>
                      <a:lnTo>
                        <a:pt x="671" y="986"/>
                      </a:lnTo>
                      <a:lnTo>
                        <a:pt x="677" y="983"/>
                      </a:lnTo>
                      <a:lnTo>
                        <a:pt x="682" y="983"/>
                      </a:lnTo>
                      <a:lnTo>
                        <a:pt x="689" y="983"/>
                      </a:lnTo>
                      <a:lnTo>
                        <a:pt x="696" y="980"/>
                      </a:lnTo>
                      <a:lnTo>
                        <a:pt x="701" y="980"/>
                      </a:lnTo>
                      <a:lnTo>
                        <a:pt x="708" y="981"/>
                      </a:lnTo>
                      <a:lnTo>
                        <a:pt x="715" y="984"/>
                      </a:lnTo>
                      <a:lnTo>
                        <a:pt x="722" y="987"/>
                      </a:lnTo>
                      <a:lnTo>
                        <a:pt x="727" y="987"/>
                      </a:lnTo>
                      <a:lnTo>
                        <a:pt x="731" y="987"/>
                      </a:lnTo>
                      <a:lnTo>
                        <a:pt x="734" y="984"/>
                      </a:lnTo>
                      <a:lnTo>
                        <a:pt x="738" y="983"/>
                      </a:lnTo>
                      <a:lnTo>
                        <a:pt x="742" y="981"/>
                      </a:lnTo>
                      <a:lnTo>
                        <a:pt x="749" y="981"/>
                      </a:lnTo>
                      <a:lnTo>
                        <a:pt x="756" y="981"/>
                      </a:lnTo>
                      <a:lnTo>
                        <a:pt x="762" y="981"/>
                      </a:lnTo>
                      <a:lnTo>
                        <a:pt x="767" y="979"/>
                      </a:lnTo>
                      <a:lnTo>
                        <a:pt x="775" y="975"/>
                      </a:lnTo>
                      <a:lnTo>
                        <a:pt x="785" y="969"/>
                      </a:lnTo>
                      <a:lnTo>
                        <a:pt x="791" y="965"/>
                      </a:lnTo>
                      <a:lnTo>
                        <a:pt x="795" y="965"/>
                      </a:lnTo>
                      <a:lnTo>
                        <a:pt x="796" y="970"/>
                      </a:lnTo>
                      <a:lnTo>
                        <a:pt x="796" y="977"/>
                      </a:lnTo>
                      <a:lnTo>
                        <a:pt x="796" y="981"/>
                      </a:lnTo>
                      <a:lnTo>
                        <a:pt x="796" y="986"/>
                      </a:lnTo>
                      <a:lnTo>
                        <a:pt x="796" y="990"/>
                      </a:lnTo>
                      <a:lnTo>
                        <a:pt x="797" y="994"/>
                      </a:lnTo>
                      <a:lnTo>
                        <a:pt x="800" y="998"/>
                      </a:lnTo>
                      <a:lnTo>
                        <a:pt x="804" y="999"/>
                      </a:lnTo>
                      <a:lnTo>
                        <a:pt x="811" y="998"/>
                      </a:lnTo>
                      <a:lnTo>
                        <a:pt x="817" y="998"/>
                      </a:lnTo>
                      <a:lnTo>
                        <a:pt x="821" y="1001"/>
                      </a:lnTo>
                      <a:lnTo>
                        <a:pt x="823" y="1005"/>
                      </a:lnTo>
                      <a:lnTo>
                        <a:pt x="828" y="1009"/>
                      </a:lnTo>
                      <a:lnTo>
                        <a:pt x="832" y="1009"/>
                      </a:lnTo>
                      <a:lnTo>
                        <a:pt x="836" y="1009"/>
                      </a:lnTo>
                      <a:lnTo>
                        <a:pt x="841" y="1009"/>
                      </a:lnTo>
                      <a:lnTo>
                        <a:pt x="847" y="1012"/>
                      </a:lnTo>
                      <a:lnTo>
                        <a:pt x="852" y="1013"/>
                      </a:lnTo>
                      <a:lnTo>
                        <a:pt x="856" y="1012"/>
                      </a:lnTo>
                      <a:lnTo>
                        <a:pt x="858" y="1006"/>
                      </a:lnTo>
                      <a:lnTo>
                        <a:pt x="856" y="1003"/>
                      </a:lnTo>
                      <a:lnTo>
                        <a:pt x="855" y="999"/>
                      </a:lnTo>
                      <a:lnTo>
                        <a:pt x="858" y="995"/>
                      </a:lnTo>
                      <a:lnTo>
                        <a:pt x="862" y="991"/>
                      </a:lnTo>
                      <a:lnTo>
                        <a:pt x="865" y="990"/>
                      </a:lnTo>
                      <a:lnTo>
                        <a:pt x="866" y="988"/>
                      </a:lnTo>
                      <a:lnTo>
                        <a:pt x="869" y="987"/>
                      </a:lnTo>
                      <a:lnTo>
                        <a:pt x="871" y="983"/>
                      </a:lnTo>
                      <a:lnTo>
                        <a:pt x="876" y="980"/>
                      </a:lnTo>
                      <a:lnTo>
                        <a:pt x="880" y="976"/>
                      </a:lnTo>
                      <a:lnTo>
                        <a:pt x="885" y="970"/>
                      </a:lnTo>
                      <a:lnTo>
                        <a:pt x="891" y="969"/>
                      </a:lnTo>
                      <a:lnTo>
                        <a:pt x="895" y="972"/>
                      </a:lnTo>
                      <a:lnTo>
                        <a:pt x="898" y="979"/>
                      </a:lnTo>
                      <a:lnTo>
                        <a:pt x="902" y="984"/>
                      </a:lnTo>
                      <a:lnTo>
                        <a:pt x="903" y="984"/>
                      </a:lnTo>
                      <a:lnTo>
                        <a:pt x="903" y="972"/>
                      </a:lnTo>
                      <a:lnTo>
                        <a:pt x="899" y="957"/>
                      </a:lnTo>
                      <a:lnTo>
                        <a:pt x="892" y="950"/>
                      </a:lnTo>
                      <a:lnTo>
                        <a:pt x="885" y="946"/>
                      </a:lnTo>
                      <a:lnTo>
                        <a:pt x="882" y="940"/>
                      </a:lnTo>
                      <a:lnTo>
                        <a:pt x="882" y="933"/>
                      </a:lnTo>
                      <a:lnTo>
                        <a:pt x="885" y="929"/>
                      </a:lnTo>
                      <a:lnTo>
                        <a:pt x="889" y="924"/>
                      </a:lnTo>
                      <a:lnTo>
                        <a:pt x="895" y="914"/>
                      </a:lnTo>
                      <a:lnTo>
                        <a:pt x="899" y="907"/>
                      </a:lnTo>
                      <a:lnTo>
                        <a:pt x="904" y="900"/>
                      </a:lnTo>
                      <a:lnTo>
                        <a:pt x="913" y="892"/>
                      </a:lnTo>
                      <a:lnTo>
                        <a:pt x="920" y="884"/>
                      </a:lnTo>
                      <a:lnTo>
                        <a:pt x="928" y="876"/>
                      </a:lnTo>
                      <a:lnTo>
                        <a:pt x="936" y="868"/>
                      </a:lnTo>
                      <a:lnTo>
                        <a:pt x="941" y="858"/>
                      </a:lnTo>
                      <a:lnTo>
                        <a:pt x="947" y="850"/>
                      </a:lnTo>
                      <a:lnTo>
                        <a:pt x="955" y="833"/>
                      </a:lnTo>
                      <a:lnTo>
                        <a:pt x="966" y="819"/>
                      </a:lnTo>
                      <a:lnTo>
                        <a:pt x="974" y="808"/>
                      </a:lnTo>
                      <a:lnTo>
                        <a:pt x="980" y="799"/>
                      </a:lnTo>
                      <a:lnTo>
                        <a:pt x="983" y="791"/>
                      </a:lnTo>
                      <a:lnTo>
                        <a:pt x="985" y="780"/>
                      </a:lnTo>
                      <a:lnTo>
                        <a:pt x="987" y="767"/>
                      </a:lnTo>
                      <a:lnTo>
                        <a:pt x="983" y="752"/>
                      </a:lnTo>
                      <a:lnTo>
                        <a:pt x="977" y="737"/>
                      </a:lnTo>
                      <a:lnTo>
                        <a:pt x="976" y="723"/>
                      </a:lnTo>
                      <a:lnTo>
                        <a:pt x="976" y="714"/>
                      </a:lnTo>
                      <a:lnTo>
                        <a:pt x="980" y="707"/>
                      </a:lnTo>
                      <a:lnTo>
                        <a:pt x="984" y="704"/>
                      </a:lnTo>
                      <a:lnTo>
                        <a:pt x="985" y="703"/>
                      </a:lnTo>
                      <a:lnTo>
                        <a:pt x="990" y="701"/>
                      </a:lnTo>
                      <a:lnTo>
                        <a:pt x="996" y="699"/>
                      </a:lnTo>
                      <a:lnTo>
                        <a:pt x="1006" y="696"/>
                      </a:lnTo>
                      <a:lnTo>
                        <a:pt x="1014" y="690"/>
                      </a:lnTo>
                      <a:lnTo>
                        <a:pt x="1020" y="686"/>
                      </a:lnTo>
                      <a:lnTo>
                        <a:pt x="1025" y="679"/>
                      </a:lnTo>
                      <a:lnTo>
                        <a:pt x="1029" y="673"/>
                      </a:lnTo>
                      <a:lnTo>
                        <a:pt x="1035" y="670"/>
                      </a:lnTo>
                      <a:lnTo>
                        <a:pt x="1042" y="670"/>
                      </a:lnTo>
                      <a:lnTo>
                        <a:pt x="1050" y="671"/>
                      </a:lnTo>
                      <a:lnTo>
                        <a:pt x="1057" y="675"/>
                      </a:lnTo>
                      <a:lnTo>
                        <a:pt x="1058" y="682"/>
                      </a:lnTo>
                      <a:lnTo>
                        <a:pt x="1057" y="689"/>
                      </a:lnTo>
                      <a:lnTo>
                        <a:pt x="1053" y="695"/>
                      </a:lnTo>
                      <a:lnTo>
                        <a:pt x="1050" y="699"/>
                      </a:lnTo>
                      <a:lnTo>
                        <a:pt x="1051" y="704"/>
                      </a:lnTo>
                      <a:lnTo>
                        <a:pt x="1051" y="711"/>
                      </a:lnTo>
                      <a:lnTo>
                        <a:pt x="1044" y="717"/>
                      </a:lnTo>
                      <a:lnTo>
                        <a:pt x="1038" y="719"/>
                      </a:lnTo>
                      <a:lnTo>
                        <a:pt x="1035" y="721"/>
                      </a:lnTo>
                      <a:lnTo>
                        <a:pt x="1031" y="723"/>
                      </a:lnTo>
                      <a:lnTo>
                        <a:pt x="1021" y="728"/>
                      </a:lnTo>
                      <a:lnTo>
                        <a:pt x="1010" y="732"/>
                      </a:lnTo>
                      <a:lnTo>
                        <a:pt x="1005" y="734"/>
                      </a:lnTo>
                      <a:lnTo>
                        <a:pt x="1005" y="737"/>
                      </a:lnTo>
                      <a:lnTo>
                        <a:pt x="1009" y="741"/>
                      </a:lnTo>
                      <a:lnTo>
                        <a:pt x="1014" y="747"/>
                      </a:lnTo>
                      <a:lnTo>
                        <a:pt x="1017" y="752"/>
                      </a:lnTo>
                      <a:lnTo>
                        <a:pt x="1018" y="758"/>
                      </a:lnTo>
                      <a:lnTo>
                        <a:pt x="1018" y="765"/>
                      </a:lnTo>
                      <a:lnTo>
                        <a:pt x="1018" y="771"/>
                      </a:lnTo>
                      <a:lnTo>
                        <a:pt x="1018" y="777"/>
                      </a:lnTo>
                      <a:lnTo>
                        <a:pt x="1018" y="782"/>
                      </a:lnTo>
                      <a:lnTo>
                        <a:pt x="1020" y="787"/>
                      </a:lnTo>
                      <a:lnTo>
                        <a:pt x="1024" y="788"/>
                      </a:lnTo>
                      <a:lnTo>
                        <a:pt x="1028" y="789"/>
                      </a:lnTo>
                      <a:lnTo>
                        <a:pt x="1033" y="791"/>
                      </a:lnTo>
                      <a:lnTo>
                        <a:pt x="1036" y="795"/>
                      </a:lnTo>
                      <a:lnTo>
                        <a:pt x="1039" y="799"/>
                      </a:lnTo>
                      <a:lnTo>
                        <a:pt x="1046" y="800"/>
                      </a:lnTo>
                      <a:lnTo>
                        <a:pt x="1054" y="799"/>
                      </a:lnTo>
                      <a:lnTo>
                        <a:pt x="1061" y="793"/>
                      </a:lnTo>
                      <a:lnTo>
                        <a:pt x="1065" y="785"/>
                      </a:lnTo>
                      <a:lnTo>
                        <a:pt x="1068" y="778"/>
                      </a:lnTo>
                      <a:lnTo>
                        <a:pt x="1070" y="771"/>
                      </a:lnTo>
                      <a:lnTo>
                        <a:pt x="1081" y="767"/>
                      </a:lnTo>
                      <a:lnTo>
                        <a:pt x="1090" y="766"/>
                      </a:lnTo>
                      <a:lnTo>
                        <a:pt x="1097" y="766"/>
                      </a:lnTo>
                      <a:lnTo>
                        <a:pt x="1105" y="765"/>
                      </a:lnTo>
                      <a:lnTo>
                        <a:pt x="1113" y="763"/>
                      </a:lnTo>
                      <a:lnTo>
                        <a:pt x="1120" y="760"/>
                      </a:lnTo>
                      <a:lnTo>
                        <a:pt x="1125" y="759"/>
                      </a:lnTo>
                      <a:lnTo>
                        <a:pt x="1132" y="756"/>
                      </a:lnTo>
                      <a:lnTo>
                        <a:pt x="1136" y="752"/>
                      </a:lnTo>
                      <a:lnTo>
                        <a:pt x="1145" y="745"/>
                      </a:lnTo>
                      <a:lnTo>
                        <a:pt x="1153" y="738"/>
                      </a:lnTo>
                      <a:lnTo>
                        <a:pt x="1160" y="733"/>
                      </a:lnTo>
                      <a:lnTo>
                        <a:pt x="1167" y="728"/>
                      </a:lnTo>
                      <a:lnTo>
                        <a:pt x="1173" y="723"/>
                      </a:lnTo>
                      <a:lnTo>
                        <a:pt x="1179" y="718"/>
                      </a:lnTo>
                      <a:lnTo>
                        <a:pt x="1184" y="712"/>
                      </a:lnTo>
                      <a:lnTo>
                        <a:pt x="1194" y="706"/>
                      </a:lnTo>
                      <a:lnTo>
                        <a:pt x="1204" y="700"/>
                      </a:lnTo>
                      <a:lnTo>
                        <a:pt x="1210" y="697"/>
                      </a:lnTo>
                      <a:lnTo>
                        <a:pt x="1215" y="693"/>
                      </a:lnTo>
                      <a:lnTo>
                        <a:pt x="1219" y="686"/>
                      </a:lnTo>
                      <a:lnTo>
                        <a:pt x="1226" y="674"/>
                      </a:lnTo>
                      <a:lnTo>
                        <a:pt x="1234" y="660"/>
                      </a:lnTo>
                      <a:lnTo>
                        <a:pt x="1241" y="647"/>
                      </a:lnTo>
                      <a:lnTo>
                        <a:pt x="1243" y="636"/>
                      </a:lnTo>
                      <a:lnTo>
                        <a:pt x="1248" y="627"/>
                      </a:lnTo>
                      <a:lnTo>
                        <a:pt x="1256" y="619"/>
                      </a:lnTo>
                      <a:lnTo>
                        <a:pt x="1267" y="611"/>
                      </a:lnTo>
                      <a:lnTo>
                        <a:pt x="1278" y="604"/>
                      </a:lnTo>
                      <a:lnTo>
                        <a:pt x="1287" y="597"/>
                      </a:lnTo>
                      <a:lnTo>
                        <a:pt x="1298" y="589"/>
                      </a:lnTo>
                      <a:lnTo>
                        <a:pt x="1308" y="579"/>
                      </a:lnTo>
                      <a:lnTo>
                        <a:pt x="1313" y="570"/>
                      </a:lnTo>
                      <a:lnTo>
                        <a:pt x="1316" y="559"/>
                      </a:lnTo>
                      <a:lnTo>
                        <a:pt x="1319" y="544"/>
                      </a:lnTo>
                      <a:lnTo>
                        <a:pt x="1323" y="526"/>
                      </a:lnTo>
                      <a:lnTo>
                        <a:pt x="1329" y="506"/>
                      </a:lnTo>
                      <a:lnTo>
                        <a:pt x="1335" y="490"/>
                      </a:lnTo>
                      <a:lnTo>
                        <a:pt x="1344" y="478"/>
                      </a:lnTo>
                      <a:lnTo>
                        <a:pt x="1349" y="469"/>
                      </a:lnTo>
                      <a:lnTo>
                        <a:pt x="1353" y="464"/>
                      </a:lnTo>
                      <a:lnTo>
                        <a:pt x="1357" y="453"/>
                      </a:lnTo>
                      <a:lnTo>
                        <a:pt x="1363" y="432"/>
                      </a:lnTo>
                      <a:lnTo>
                        <a:pt x="1368" y="409"/>
                      </a:lnTo>
                      <a:lnTo>
                        <a:pt x="1374" y="387"/>
                      </a:lnTo>
                      <a:lnTo>
                        <a:pt x="1378" y="366"/>
                      </a:lnTo>
                      <a:lnTo>
                        <a:pt x="1381" y="349"/>
                      </a:lnTo>
                      <a:lnTo>
                        <a:pt x="1382" y="332"/>
                      </a:lnTo>
                      <a:lnTo>
                        <a:pt x="1381" y="318"/>
                      </a:lnTo>
                      <a:lnTo>
                        <a:pt x="1378" y="306"/>
                      </a:lnTo>
                      <a:lnTo>
                        <a:pt x="1377" y="292"/>
                      </a:lnTo>
                      <a:lnTo>
                        <a:pt x="1372" y="283"/>
                      </a:lnTo>
                      <a:lnTo>
                        <a:pt x="1368" y="280"/>
                      </a:lnTo>
                      <a:lnTo>
                        <a:pt x="1364" y="283"/>
                      </a:lnTo>
                      <a:lnTo>
                        <a:pt x="1360" y="285"/>
                      </a:lnTo>
                      <a:lnTo>
                        <a:pt x="1357" y="287"/>
                      </a:lnTo>
                      <a:lnTo>
                        <a:pt x="1356" y="288"/>
                      </a:lnTo>
                      <a:lnTo>
                        <a:pt x="1341" y="285"/>
                      </a:lnTo>
                      <a:lnTo>
                        <a:pt x="1337" y="276"/>
                      </a:lnTo>
                      <a:lnTo>
                        <a:pt x="1339" y="277"/>
                      </a:lnTo>
                      <a:lnTo>
                        <a:pt x="1346" y="279"/>
                      </a:lnTo>
                      <a:lnTo>
                        <a:pt x="1355" y="280"/>
                      </a:lnTo>
                      <a:lnTo>
                        <a:pt x="1359" y="277"/>
                      </a:lnTo>
                      <a:lnTo>
                        <a:pt x="1363" y="273"/>
                      </a:lnTo>
                      <a:lnTo>
                        <a:pt x="1367" y="269"/>
                      </a:lnTo>
                      <a:lnTo>
                        <a:pt x="1370" y="264"/>
                      </a:lnTo>
                      <a:lnTo>
                        <a:pt x="1371" y="257"/>
                      </a:lnTo>
                      <a:lnTo>
                        <a:pt x="1372" y="244"/>
                      </a:lnTo>
                      <a:lnTo>
                        <a:pt x="1374" y="228"/>
                      </a:lnTo>
                      <a:lnTo>
                        <a:pt x="1374" y="215"/>
                      </a:lnTo>
                      <a:lnTo>
                        <a:pt x="1371" y="213"/>
                      </a:lnTo>
                      <a:lnTo>
                        <a:pt x="1367" y="213"/>
                      </a:lnTo>
                      <a:lnTo>
                        <a:pt x="1363" y="210"/>
                      </a:lnTo>
                      <a:lnTo>
                        <a:pt x="1360" y="204"/>
                      </a:lnTo>
                      <a:lnTo>
                        <a:pt x="1360" y="200"/>
                      </a:lnTo>
                      <a:lnTo>
                        <a:pt x="1363" y="196"/>
                      </a:lnTo>
                      <a:lnTo>
                        <a:pt x="1364" y="191"/>
                      </a:lnTo>
                      <a:lnTo>
                        <a:pt x="1367" y="185"/>
                      </a:lnTo>
                      <a:lnTo>
                        <a:pt x="1367" y="184"/>
                      </a:lnTo>
                      <a:lnTo>
                        <a:pt x="1367" y="183"/>
                      </a:lnTo>
                      <a:lnTo>
                        <a:pt x="1367" y="180"/>
                      </a:lnTo>
                      <a:lnTo>
                        <a:pt x="1366" y="178"/>
                      </a:lnTo>
                      <a:lnTo>
                        <a:pt x="1363" y="177"/>
                      </a:lnTo>
                      <a:lnTo>
                        <a:pt x="1357" y="177"/>
                      </a:lnTo>
                      <a:lnTo>
                        <a:pt x="1355" y="177"/>
                      </a:lnTo>
                      <a:lnTo>
                        <a:pt x="1352" y="177"/>
                      </a:lnTo>
                      <a:lnTo>
                        <a:pt x="1350" y="174"/>
                      </a:lnTo>
                      <a:lnTo>
                        <a:pt x="1353" y="170"/>
                      </a:lnTo>
                      <a:lnTo>
                        <a:pt x="1357" y="165"/>
                      </a:lnTo>
                      <a:lnTo>
                        <a:pt x="1361" y="158"/>
                      </a:lnTo>
                      <a:lnTo>
                        <a:pt x="1364" y="151"/>
                      </a:lnTo>
                      <a:lnTo>
                        <a:pt x="1366" y="145"/>
                      </a:lnTo>
                      <a:lnTo>
                        <a:pt x="1371" y="141"/>
                      </a:lnTo>
                      <a:lnTo>
                        <a:pt x="1377" y="139"/>
                      </a:lnTo>
                      <a:lnTo>
                        <a:pt x="1382" y="139"/>
                      </a:lnTo>
                      <a:lnTo>
                        <a:pt x="1386" y="139"/>
                      </a:lnTo>
                      <a:lnTo>
                        <a:pt x="1389" y="139"/>
                      </a:lnTo>
                      <a:lnTo>
                        <a:pt x="1392" y="137"/>
                      </a:lnTo>
                      <a:lnTo>
                        <a:pt x="1394" y="132"/>
                      </a:lnTo>
                      <a:lnTo>
                        <a:pt x="1399" y="123"/>
                      </a:lnTo>
                      <a:lnTo>
                        <a:pt x="1401" y="115"/>
                      </a:lnTo>
                      <a:lnTo>
                        <a:pt x="1404" y="107"/>
                      </a:lnTo>
                      <a:lnTo>
                        <a:pt x="1404" y="99"/>
                      </a:lnTo>
                      <a:lnTo>
                        <a:pt x="1403" y="91"/>
                      </a:lnTo>
                      <a:lnTo>
                        <a:pt x="1403" y="84"/>
                      </a:lnTo>
                      <a:lnTo>
                        <a:pt x="1403" y="78"/>
                      </a:lnTo>
                      <a:lnTo>
                        <a:pt x="1403" y="75"/>
                      </a:lnTo>
                      <a:lnTo>
                        <a:pt x="1407" y="67"/>
                      </a:lnTo>
                      <a:lnTo>
                        <a:pt x="1408" y="70"/>
                      </a:lnTo>
                      <a:lnTo>
                        <a:pt x="1414" y="74"/>
                      </a:lnTo>
                      <a:lnTo>
                        <a:pt x="1418" y="78"/>
                      </a:lnTo>
                      <a:lnTo>
                        <a:pt x="1420" y="77"/>
                      </a:lnTo>
                      <a:lnTo>
                        <a:pt x="1422" y="71"/>
                      </a:lnTo>
                      <a:lnTo>
                        <a:pt x="1423" y="66"/>
                      </a:lnTo>
                      <a:lnTo>
                        <a:pt x="1426" y="62"/>
                      </a:lnTo>
                      <a:lnTo>
                        <a:pt x="1426" y="60"/>
                      </a:lnTo>
                      <a:lnTo>
                        <a:pt x="1429" y="63"/>
                      </a:lnTo>
                      <a:lnTo>
                        <a:pt x="1436" y="69"/>
                      </a:lnTo>
                      <a:lnTo>
                        <a:pt x="1441" y="75"/>
                      </a:lnTo>
                      <a:lnTo>
                        <a:pt x="1444" y="81"/>
                      </a:lnTo>
                      <a:lnTo>
                        <a:pt x="1445" y="88"/>
                      </a:lnTo>
                      <a:lnTo>
                        <a:pt x="1449" y="96"/>
                      </a:lnTo>
                      <a:lnTo>
                        <a:pt x="1451" y="104"/>
                      </a:lnTo>
                      <a:lnTo>
                        <a:pt x="1449" y="108"/>
                      </a:lnTo>
                      <a:lnTo>
                        <a:pt x="1445" y="111"/>
                      </a:lnTo>
                      <a:lnTo>
                        <a:pt x="1444" y="115"/>
                      </a:lnTo>
                      <a:lnTo>
                        <a:pt x="1442" y="117"/>
                      </a:lnTo>
                      <a:lnTo>
                        <a:pt x="1442" y="118"/>
                      </a:lnTo>
                      <a:lnTo>
                        <a:pt x="1445" y="118"/>
                      </a:lnTo>
                      <a:lnTo>
                        <a:pt x="1451" y="118"/>
                      </a:lnTo>
                      <a:lnTo>
                        <a:pt x="1455" y="119"/>
                      </a:lnTo>
                      <a:lnTo>
                        <a:pt x="1458" y="122"/>
                      </a:lnTo>
                      <a:lnTo>
                        <a:pt x="1459" y="125"/>
                      </a:lnTo>
                      <a:lnTo>
                        <a:pt x="1463" y="126"/>
                      </a:lnTo>
                      <a:lnTo>
                        <a:pt x="1466" y="125"/>
                      </a:lnTo>
                      <a:lnTo>
                        <a:pt x="1467" y="119"/>
                      </a:lnTo>
                      <a:lnTo>
                        <a:pt x="1467" y="111"/>
                      </a:lnTo>
                      <a:lnTo>
                        <a:pt x="1466" y="106"/>
                      </a:lnTo>
                      <a:lnTo>
                        <a:pt x="1467" y="100"/>
                      </a:lnTo>
                      <a:lnTo>
                        <a:pt x="1469" y="97"/>
                      </a:lnTo>
                      <a:lnTo>
                        <a:pt x="1471" y="95"/>
                      </a:lnTo>
                      <a:lnTo>
                        <a:pt x="1474" y="95"/>
                      </a:lnTo>
                      <a:lnTo>
                        <a:pt x="1475" y="95"/>
                      </a:lnTo>
                      <a:lnTo>
                        <a:pt x="1478" y="100"/>
                      </a:lnTo>
                      <a:lnTo>
                        <a:pt x="1481" y="107"/>
                      </a:lnTo>
                      <a:lnTo>
                        <a:pt x="1485" y="110"/>
                      </a:lnTo>
                      <a:lnTo>
                        <a:pt x="1488" y="113"/>
                      </a:lnTo>
                      <a:lnTo>
                        <a:pt x="1489" y="113"/>
                      </a:lnTo>
                      <a:lnTo>
                        <a:pt x="1496" y="123"/>
                      </a:lnTo>
                      <a:lnTo>
                        <a:pt x="1499" y="123"/>
                      </a:lnTo>
                      <a:lnTo>
                        <a:pt x="1503" y="122"/>
                      </a:lnTo>
                      <a:lnTo>
                        <a:pt x="1507" y="119"/>
                      </a:lnTo>
                      <a:lnTo>
                        <a:pt x="1510" y="113"/>
                      </a:lnTo>
                      <a:lnTo>
                        <a:pt x="1511" y="104"/>
                      </a:lnTo>
                      <a:lnTo>
                        <a:pt x="1512" y="97"/>
                      </a:lnTo>
                      <a:lnTo>
                        <a:pt x="1514" y="91"/>
                      </a:lnTo>
                      <a:lnTo>
                        <a:pt x="1517" y="82"/>
                      </a:lnTo>
                      <a:lnTo>
                        <a:pt x="1518" y="74"/>
                      </a:lnTo>
                      <a:lnTo>
                        <a:pt x="1517" y="67"/>
                      </a:lnTo>
                      <a:lnTo>
                        <a:pt x="1515" y="63"/>
                      </a:lnTo>
                      <a:lnTo>
                        <a:pt x="1512" y="59"/>
                      </a:lnTo>
                      <a:lnTo>
                        <a:pt x="1510" y="55"/>
                      </a:lnTo>
                      <a:lnTo>
                        <a:pt x="1507" y="53"/>
                      </a:lnTo>
                      <a:lnTo>
                        <a:pt x="1504" y="52"/>
                      </a:lnTo>
                      <a:lnTo>
                        <a:pt x="1501" y="53"/>
                      </a:lnTo>
                      <a:lnTo>
                        <a:pt x="1497" y="58"/>
                      </a:lnTo>
                      <a:lnTo>
                        <a:pt x="1493" y="60"/>
                      </a:lnTo>
                      <a:lnTo>
                        <a:pt x="1492" y="63"/>
                      </a:lnTo>
                      <a:lnTo>
                        <a:pt x="1490" y="64"/>
                      </a:lnTo>
                      <a:lnTo>
                        <a:pt x="1489" y="63"/>
                      </a:lnTo>
                      <a:lnTo>
                        <a:pt x="1486" y="62"/>
                      </a:lnTo>
                      <a:lnTo>
                        <a:pt x="1484" y="62"/>
                      </a:lnTo>
                      <a:lnTo>
                        <a:pt x="1481" y="66"/>
                      </a:lnTo>
                      <a:lnTo>
                        <a:pt x="1479" y="71"/>
                      </a:lnTo>
                      <a:lnTo>
                        <a:pt x="1478" y="75"/>
                      </a:lnTo>
                      <a:lnTo>
                        <a:pt x="1475" y="78"/>
                      </a:lnTo>
                      <a:lnTo>
                        <a:pt x="1471" y="81"/>
                      </a:lnTo>
                      <a:lnTo>
                        <a:pt x="1466" y="82"/>
                      </a:lnTo>
                      <a:lnTo>
                        <a:pt x="1463" y="84"/>
                      </a:lnTo>
                      <a:lnTo>
                        <a:pt x="1460" y="84"/>
                      </a:lnTo>
                      <a:lnTo>
                        <a:pt x="1459" y="84"/>
                      </a:lnTo>
                      <a:lnTo>
                        <a:pt x="1459" y="80"/>
                      </a:lnTo>
                      <a:lnTo>
                        <a:pt x="1459" y="73"/>
                      </a:lnTo>
                      <a:lnTo>
                        <a:pt x="1459" y="63"/>
                      </a:lnTo>
                      <a:lnTo>
                        <a:pt x="1459" y="58"/>
                      </a:lnTo>
                      <a:lnTo>
                        <a:pt x="1459" y="55"/>
                      </a:lnTo>
                      <a:lnTo>
                        <a:pt x="1459" y="53"/>
                      </a:lnTo>
                      <a:lnTo>
                        <a:pt x="1459" y="52"/>
                      </a:lnTo>
                      <a:lnTo>
                        <a:pt x="1459" y="47"/>
                      </a:lnTo>
                      <a:lnTo>
                        <a:pt x="1459" y="41"/>
                      </a:lnTo>
                      <a:lnTo>
                        <a:pt x="1460" y="38"/>
                      </a:lnTo>
                      <a:lnTo>
                        <a:pt x="1462" y="34"/>
                      </a:lnTo>
                      <a:lnTo>
                        <a:pt x="1463" y="30"/>
                      </a:lnTo>
                      <a:lnTo>
                        <a:pt x="1464" y="22"/>
                      </a:lnTo>
                      <a:lnTo>
                        <a:pt x="1466" y="12"/>
                      </a:lnTo>
                      <a:lnTo>
                        <a:pt x="1469" y="4"/>
                      </a:lnTo>
                      <a:lnTo>
                        <a:pt x="1469" y="0"/>
                      </a:lnTo>
                      <a:lnTo>
                        <a:pt x="1469" y="1"/>
                      </a:lnTo>
                      <a:lnTo>
                        <a:pt x="1470" y="4"/>
                      </a:lnTo>
                      <a:lnTo>
                        <a:pt x="1473" y="7"/>
                      </a:lnTo>
                      <a:lnTo>
                        <a:pt x="1478" y="12"/>
                      </a:lnTo>
                      <a:lnTo>
                        <a:pt x="1484" y="16"/>
                      </a:lnTo>
                      <a:lnTo>
                        <a:pt x="1489" y="19"/>
                      </a:lnTo>
                      <a:lnTo>
                        <a:pt x="1493" y="23"/>
                      </a:lnTo>
                      <a:lnTo>
                        <a:pt x="1499" y="27"/>
                      </a:lnTo>
                      <a:lnTo>
                        <a:pt x="1503" y="32"/>
                      </a:lnTo>
                      <a:lnTo>
                        <a:pt x="1506" y="33"/>
                      </a:lnTo>
                      <a:lnTo>
                        <a:pt x="1507" y="34"/>
                      </a:lnTo>
                      <a:lnTo>
                        <a:pt x="1522" y="30"/>
                      </a:lnTo>
                      <a:lnTo>
                        <a:pt x="1536" y="21"/>
                      </a:lnTo>
                      <a:lnTo>
                        <a:pt x="1536" y="38"/>
                      </a:lnTo>
                      <a:lnTo>
                        <a:pt x="1536" y="40"/>
                      </a:lnTo>
                      <a:lnTo>
                        <a:pt x="1534" y="41"/>
                      </a:lnTo>
                      <a:lnTo>
                        <a:pt x="1532" y="44"/>
                      </a:lnTo>
                      <a:lnTo>
                        <a:pt x="1532" y="47"/>
                      </a:lnTo>
                      <a:lnTo>
                        <a:pt x="1533" y="52"/>
                      </a:lnTo>
                      <a:lnTo>
                        <a:pt x="1534" y="59"/>
                      </a:lnTo>
                      <a:lnTo>
                        <a:pt x="1536" y="64"/>
                      </a:lnTo>
                      <a:lnTo>
                        <a:pt x="1537" y="67"/>
                      </a:lnTo>
                      <a:lnTo>
                        <a:pt x="1536" y="85"/>
                      </a:lnTo>
                      <a:lnTo>
                        <a:pt x="1534" y="85"/>
                      </a:lnTo>
                      <a:lnTo>
                        <a:pt x="1533" y="86"/>
                      </a:lnTo>
                      <a:lnTo>
                        <a:pt x="1530" y="89"/>
                      </a:lnTo>
                      <a:lnTo>
                        <a:pt x="1529" y="96"/>
                      </a:lnTo>
                      <a:lnTo>
                        <a:pt x="1532" y="103"/>
                      </a:lnTo>
                      <a:lnTo>
                        <a:pt x="1536" y="108"/>
                      </a:lnTo>
                      <a:lnTo>
                        <a:pt x="1541" y="115"/>
                      </a:lnTo>
                      <a:lnTo>
                        <a:pt x="1543" y="121"/>
                      </a:lnTo>
                      <a:lnTo>
                        <a:pt x="1541" y="126"/>
                      </a:lnTo>
                      <a:lnTo>
                        <a:pt x="1540" y="133"/>
                      </a:lnTo>
                      <a:lnTo>
                        <a:pt x="1540" y="139"/>
                      </a:lnTo>
                      <a:lnTo>
                        <a:pt x="1541" y="145"/>
                      </a:lnTo>
                      <a:lnTo>
                        <a:pt x="1544" y="154"/>
                      </a:lnTo>
                      <a:lnTo>
                        <a:pt x="1547" y="161"/>
                      </a:lnTo>
                      <a:lnTo>
                        <a:pt x="1549" y="167"/>
                      </a:lnTo>
                      <a:lnTo>
                        <a:pt x="1552" y="172"/>
                      </a:lnTo>
                      <a:lnTo>
                        <a:pt x="1556" y="172"/>
                      </a:lnTo>
                      <a:lnTo>
                        <a:pt x="1562" y="169"/>
                      </a:lnTo>
                      <a:lnTo>
                        <a:pt x="1569" y="167"/>
                      </a:lnTo>
                      <a:lnTo>
                        <a:pt x="1576" y="174"/>
                      </a:lnTo>
                      <a:lnTo>
                        <a:pt x="1584" y="185"/>
                      </a:lnTo>
                      <a:lnTo>
                        <a:pt x="1591" y="196"/>
                      </a:lnTo>
                      <a:lnTo>
                        <a:pt x="1595" y="206"/>
                      </a:lnTo>
                      <a:lnTo>
                        <a:pt x="1596" y="215"/>
                      </a:lnTo>
                      <a:lnTo>
                        <a:pt x="1598" y="225"/>
                      </a:lnTo>
                      <a:lnTo>
                        <a:pt x="1600" y="233"/>
                      </a:lnTo>
                      <a:lnTo>
                        <a:pt x="1606" y="243"/>
                      </a:lnTo>
                      <a:lnTo>
                        <a:pt x="1611" y="251"/>
                      </a:lnTo>
                      <a:lnTo>
                        <a:pt x="1617" y="261"/>
                      </a:lnTo>
                      <a:lnTo>
                        <a:pt x="1621" y="272"/>
                      </a:lnTo>
                      <a:lnTo>
                        <a:pt x="1625" y="284"/>
                      </a:lnTo>
                      <a:lnTo>
                        <a:pt x="1625" y="296"/>
                      </a:lnTo>
                      <a:lnTo>
                        <a:pt x="1625" y="306"/>
                      </a:lnTo>
                      <a:lnTo>
                        <a:pt x="1628" y="312"/>
                      </a:lnTo>
                      <a:lnTo>
                        <a:pt x="1632" y="314"/>
                      </a:lnTo>
                      <a:lnTo>
                        <a:pt x="1633" y="314"/>
                      </a:lnTo>
                      <a:lnTo>
                        <a:pt x="1633" y="316"/>
                      </a:lnTo>
                      <a:lnTo>
                        <a:pt x="1630" y="318"/>
                      </a:lnTo>
                      <a:lnTo>
                        <a:pt x="1629" y="324"/>
                      </a:lnTo>
                      <a:lnTo>
                        <a:pt x="1626" y="328"/>
                      </a:lnTo>
                      <a:lnTo>
                        <a:pt x="1625" y="332"/>
                      </a:lnTo>
                      <a:lnTo>
                        <a:pt x="1626" y="338"/>
                      </a:lnTo>
                      <a:lnTo>
                        <a:pt x="1628" y="342"/>
                      </a:lnTo>
                      <a:lnTo>
                        <a:pt x="1629" y="343"/>
                      </a:lnTo>
                      <a:lnTo>
                        <a:pt x="1628" y="342"/>
                      </a:lnTo>
                      <a:lnTo>
                        <a:pt x="1626" y="345"/>
                      </a:lnTo>
                      <a:lnTo>
                        <a:pt x="1625" y="350"/>
                      </a:lnTo>
                      <a:lnTo>
                        <a:pt x="1624" y="357"/>
                      </a:lnTo>
                      <a:lnTo>
                        <a:pt x="1622" y="362"/>
                      </a:lnTo>
                      <a:lnTo>
                        <a:pt x="1624" y="368"/>
                      </a:lnTo>
                      <a:lnTo>
                        <a:pt x="1626" y="375"/>
                      </a:lnTo>
                      <a:lnTo>
                        <a:pt x="1628" y="382"/>
                      </a:lnTo>
                      <a:lnTo>
                        <a:pt x="1625" y="387"/>
                      </a:lnTo>
                      <a:lnTo>
                        <a:pt x="1619" y="393"/>
                      </a:lnTo>
                      <a:lnTo>
                        <a:pt x="1614" y="399"/>
                      </a:lnTo>
                      <a:lnTo>
                        <a:pt x="1610" y="405"/>
                      </a:lnTo>
                      <a:lnTo>
                        <a:pt x="1606" y="406"/>
                      </a:lnTo>
                      <a:lnTo>
                        <a:pt x="1600" y="409"/>
                      </a:lnTo>
                      <a:lnTo>
                        <a:pt x="1595" y="419"/>
                      </a:lnTo>
                      <a:lnTo>
                        <a:pt x="1588" y="430"/>
                      </a:lnTo>
                      <a:lnTo>
                        <a:pt x="1582" y="439"/>
                      </a:lnTo>
                      <a:lnTo>
                        <a:pt x="1577" y="446"/>
                      </a:lnTo>
                      <a:lnTo>
                        <a:pt x="1576" y="449"/>
                      </a:lnTo>
                      <a:lnTo>
                        <a:pt x="1577" y="450"/>
                      </a:lnTo>
                      <a:lnTo>
                        <a:pt x="1577" y="453"/>
                      </a:lnTo>
                      <a:lnTo>
                        <a:pt x="1576" y="458"/>
                      </a:lnTo>
                      <a:lnTo>
                        <a:pt x="1573" y="464"/>
                      </a:lnTo>
                      <a:lnTo>
                        <a:pt x="1570" y="467"/>
                      </a:lnTo>
                      <a:lnTo>
                        <a:pt x="1569" y="468"/>
                      </a:lnTo>
                      <a:lnTo>
                        <a:pt x="1567" y="472"/>
                      </a:lnTo>
                      <a:lnTo>
                        <a:pt x="1569" y="476"/>
                      </a:lnTo>
                      <a:lnTo>
                        <a:pt x="1571" y="482"/>
                      </a:lnTo>
                      <a:lnTo>
                        <a:pt x="1574" y="485"/>
                      </a:lnTo>
                      <a:lnTo>
                        <a:pt x="1578" y="485"/>
                      </a:lnTo>
                      <a:lnTo>
                        <a:pt x="1581" y="486"/>
                      </a:lnTo>
                      <a:lnTo>
                        <a:pt x="1584" y="493"/>
                      </a:lnTo>
                      <a:lnTo>
                        <a:pt x="1584" y="500"/>
                      </a:lnTo>
                      <a:lnTo>
                        <a:pt x="1581" y="505"/>
                      </a:lnTo>
                      <a:lnTo>
                        <a:pt x="1578" y="511"/>
                      </a:lnTo>
                      <a:lnTo>
                        <a:pt x="1578" y="519"/>
                      </a:lnTo>
                      <a:lnTo>
                        <a:pt x="1580" y="527"/>
                      </a:lnTo>
                      <a:lnTo>
                        <a:pt x="1580" y="530"/>
                      </a:lnTo>
                      <a:lnTo>
                        <a:pt x="1578" y="527"/>
                      </a:lnTo>
                      <a:lnTo>
                        <a:pt x="1576" y="520"/>
                      </a:lnTo>
                      <a:lnTo>
                        <a:pt x="1570" y="513"/>
                      </a:lnTo>
                      <a:lnTo>
                        <a:pt x="1563" y="511"/>
                      </a:lnTo>
                      <a:lnTo>
                        <a:pt x="1556" y="509"/>
                      </a:lnTo>
                      <a:lnTo>
                        <a:pt x="1552" y="509"/>
                      </a:lnTo>
                      <a:lnTo>
                        <a:pt x="1549" y="509"/>
                      </a:lnTo>
                      <a:lnTo>
                        <a:pt x="1548" y="512"/>
                      </a:lnTo>
                      <a:lnTo>
                        <a:pt x="1547" y="517"/>
                      </a:lnTo>
                      <a:lnTo>
                        <a:pt x="1544" y="523"/>
                      </a:lnTo>
                      <a:lnTo>
                        <a:pt x="1540" y="527"/>
                      </a:lnTo>
                      <a:lnTo>
                        <a:pt x="1533" y="531"/>
                      </a:lnTo>
                      <a:lnTo>
                        <a:pt x="1526" y="533"/>
                      </a:lnTo>
                      <a:lnTo>
                        <a:pt x="1522" y="533"/>
                      </a:lnTo>
                      <a:lnTo>
                        <a:pt x="1519" y="537"/>
                      </a:lnTo>
                      <a:lnTo>
                        <a:pt x="1517" y="550"/>
                      </a:lnTo>
                      <a:lnTo>
                        <a:pt x="1512" y="567"/>
                      </a:lnTo>
                      <a:lnTo>
                        <a:pt x="1512" y="578"/>
                      </a:lnTo>
                      <a:lnTo>
                        <a:pt x="1514" y="589"/>
                      </a:lnTo>
                      <a:lnTo>
                        <a:pt x="1517" y="598"/>
                      </a:lnTo>
                      <a:lnTo>
                        <a:pt x="1519" y="605"/>
                      </a:lnTo>
                      <a:lnTo>
                        <a:pt x="1522" y="608"/>
                      </a:lnTo>
                      <a:lnTo>
                        <a:pt x="1525" y="609"/>
                      </a:lnTo>
                      <a:lnTo>
                        <a:pt x="1526" y="615"/>
                      </a:lnTo>
                      <a:lnTo>
                        <a:pt x="1528" y="626"/>
                      </a:lnTo>
                      <a:lnTo>
                        <a:pt x="1528" y="638"/>
                      </a:lnTo>
                      <a:lnTo>
                        <a:pt x="1528" y="651"/>
                      </a:lnTo>
                      <a:lnTo>
                        <a:pt x="1528" y="659"/>
                      </a:lnTo>
                      <a:lnTo>
                        <a:pt x="1528" y="664"/>
                      </a:lnTo>
                      <a:lnTo>
                        <a:pt x="1530" y="668"/>
                      </a:lnTo>
                      <a:lnTo>
                        <a:pt x="1532" y="677"/>
                      </a:lnTo>
                      <a:lnTo>
                        <a:pt x="1532" y="689"/>
                      </a:lnTo>
                      <a:lnTo>
                        <a:pt x="1532" y="703"/>
                      </a:lnTo>
                      <a:lnTo>
                        <a:pt x="1530" y="714"/>
                      </a:lnTo>
                      <a:lnTo>
                        <a:pt x="1529" y="722"/>
                      </a:lnTo>
                      <a:lnTo>
                        <a:pt x="1528" y="730"/>
                      </a:lnTo>
                      <a:lnTo>
                        <a:pt x="1525" y="738"/>
                      </a:lnTo>
                      <a:lnTo>
                        <a:pt x="1519" y="745"/>
                      </a:lnTo>
                      <a:lnTo>
                        <a:pt x="1515" y="752"/>
                      </a:lnTo>
                      <a:lnTo>
                        <a:pt x="1511" y="756"/>
                      </a:lnTo>
                      <a:lnTo>
                        <a:pt x="1508" y="763"/>
                      </a:lnTo>
                      <a:lnTo>
                        <a:pt x="1506" y="773"/>
                      </a:lnTo>
                      <a:lnTo>
                        <a:pt x="1501" y="785"/>
                      </a:lnTo>
                      <a:lnTo>
                        <a:pt x="1497" y="795"/>
                      </a:lnTo>
                      <a:lnTo>
                        <a:pt x="1493" y="802"/>
                      </a:lnTo>
                      <a:lnTo>
                        <a:pt x="1490" y="807"/>
                      </a:lnTo>
                      <a:lnTo>
                        <a:pt x="1488" y="813"/>
                      </a:lnTo>
                      <a:lnTo>
                        <a:pt x="1488" y="818"/>
                      </a:lnTo>
                      <a:lnTo>
                        <a:pt x="1488" y="822"/>
                      </a:lnTo>
                      <a:lnTo>
                        <a:pt x="1488" y="826"/>
                      </a:lnTo>
                      <a:lnTo>
                        <a:pt x="1488" y="833"/>
                      </a:lnTo>
                      <a:lnTo>
                        <a:pt x="1486" y="844"/>
                      </a:lnTo>
                      <a:lnTo>
                        <a:pt x="1484" y="857"/>
                      </a:lnTo>
                      <a:lnTo>
                        <a:pt x="1484" y="865"/>
                      </a:lnTo>
                      <a:lnTo>
                        <a:pt x="1485" y="873"/>
                      </a:lnTo>
                      <a:lnTo>
                        <a:pt x="1489" y="884"/>
                      </a:lnTo>
                      <a:lnTo>
                        <a:pt x="1496" y="898"/>
                      </a:lnTo>
                      <a:lnTo>
                        <a:pt x="1504" y="911"/>
                      </a:lnTo>
                      <a:lnTo>
                        <a:pt x="1510" y="921"/>
                      </a:lnTo>
                      <a:lnTo>
                        <a:pt x="1514" y="928"/>
                      </a:lnTo>
                      <a:lnTo>
                        <a:pt x="1518" y="932"/>
                      </a:lnTo>
                      <a:lnTo>
                        <a:pt x="1523" y="938"/>
                      </a:lnTo>
                      <a:lnTo>
                        <a:pt x="1528" y="942"/>
                      </a:lnTo>
                      <a:lnTo>
                        <a:pt x="1529" y="943"/>
                      </a:lnTo>
                      <a:lnTo>
                        <a:pt x="1522" y="950"/>
                      </a:lnTo>
                      <a:lnTo>
                        <a:pt x="1519" y="950"/>
                      </a:lnTo>
                      <a:lnTo>
                        <a:pt x="1512" y="949"/>
                      </a:lnTo>
                      <a:lnTo>
                        <a:pt x="1504" y="950"/>
                      </a:lnTo>
                      <a:lnTo>
                        <a:pt x="1497" y="953"/>
                      </a:lnTo>
                      <a:lnTo>
                        <a:pt x="1492" y="958"/>
                      </a:lnTo>
                      <a:lnTo>
                        <a:pt x="1486" y="965"/>
                      </a:lnTo>
                      <a:lnTo>
                        <a:pt x="1484" y="970"/>
                      </a:lnTo>
                      <a:lnTo>
                        <a:pt x="1482" y="972"/>
                      </a:lnTo>
                      <a:lnTo>
                        <a:pt x="1479" y="972"/>
                      </a:lnTo>
                      <a:lnTo>
                        <a:pt x="1478" y="973"/>
                      </a:lnTo>
                      <a:lnTo>
                        <a:pt x="1475" y="976"/>
                      </a:lnTo>
                      <a:lnTo>
                        <a:pt x="1474" y="983"/>
                      </a:lnTo>
                      <a:lnTo>
                        <a:pt x="1471" y="994"/>
                      </a:lnTo>
                      <a:lnTo>
                        <a:pt x="1469" y="1005"/>
                      </a:lnTo>
                      <a:lnTo>
                        <a:pt x="1467" y="1012"/>
                      </a:lnTo>
                      <a:lnTo>
                        <a:pt x="1469" y="1017"/>
                      </a:lnTo>
                      <a:lnTo>
                        <a:pt x="1471" y="1025"/>
                      </a:lnTo>
                      <a:lnTo>
                        <a:pt x="1473" y="1035"/>
                      </a:lnTo>
                      <a:lnTo>
                        <a:pt x="1467" y="1042"/>
                      </a:lnTo>
                      <a:lnTo>
                        <a:pt x="1459" y="1046"/>
                      </a:lnTo>
                      <a:lnTo>
                        <a:pt x="1453" y="1047"/>
                      </a:lnTo>
                      <a:lnTo>
                        <a:pt x="1447" y="1049"/>
                      </a:lnTo>
                      <a:lnTo>
                        <a:pt x="1440" y="1051"/>
                      </a:lnTo>
                      <a:lnTo>
                        <a:pt x="1431" y="1057"/>
                      </a:lnTo>
                      <a:lnTo>
                        <a:pt x="1425" y="1062"/>
                      </a:lnTo>
                      <a:lnTo>
                        <a:pt x="1418" y="1069"/>
                      </a:lnTo>
                      <a:lnTo>
                        <a:pt x="1412" y="1075"/>
                      </a:lnTo>
                      <a:lnTo>
                        <a:pt x="1408" y="1080"/>
                      </a:lnTo>
                      <a:lnTo>
                        <a:pt x="1405" y="1084"/>
                      </a:lnTo>
                      <a:lnTo>
                        <a:pt x="1401" y="1086"/>
                      </a:lnTo>
                      <a:lnTo>
                        <a:pt x="1397" y="1086"/>
                      </a:lnTo>
                      <a:lnTo>
                        <a:pt x="1393" y="1082"/>
                      </a:lnTo>
                      <a:lnTo>
                        <a:pt x="1390" y="1076"/>
                      </a:lnTo>
                      <a:lnTo>
                        <a:pt x="1388" y="1071"/>
                      </a:lnTo>
                      <a:lnTo>
                        <a:pt x="1388" y="1068"/>
                      </a:lnTo>
                      <a:lnTo>
                        <a:pt x="1389" y="1068"/>
                      </a:lnTo>
                      <a:lnTo>
                        <a:pt x="1393" y="1069"/>
                      </a:lnTo>
                      <a:lnTo>
                        <a:pt x="1396" y="1068"/>
                      </a:lnTo>
                      <a:lnTo>
                        <a:pt x="1397" y="1061"/>
                      </a:lnTo>
                      <a:lnTo>
                        <a:pt x="1396" y="1053"/>
                      </a:lnTo>
                      <a:lnTo>
                        <a:pt x="1396" y="1047"/>
                      </a:lnTo>
                      <a:lnTo>
                        <a:pt x="1396" y="1040"/>
                      </a:lnTo>
                      <a:lnTo>
                        <a:pt x="1396" y="1035"/>
                      </a:lnTo>
                      <a:lnTo>
                        <a:pt x="1394" y="1030"/>
                      </a:lnTo>
                      <a:lnTo>
                        <a:pt x="1393" y="1024"/>
                      </a:lnTo>
                      <a:lnTo>
                        <a:pt x="1393" y="1017"/>
                      </a:lnTo>
                      <a:lnTo>
                        <a:pt x="1399" y="1010"/>
                      </a:lnTo>
                      <a:lnTo>
                        <a:pt x="1407" y="1002"/>
                      </a:lnTo>
                      <a:lnTo>
                        <a:pt x="1411" y="997"/>
                      </a:lnTo>
                      <a:lnTo>
                        <a:pt x="1415" y="992"/>
                      </a:lnTo>
                      <a:lnTo>
                        <a:pt x="1419" y="988"/>
                      </a:lnTo>
                      <a:lnTo>
                        <a:pt x="1423" y="984"/>
                      </a:lnTo>
                      <a:lnTo>
                        <a:pt x="1429" y="979"/>
                      </a:lnTo>
                      <a:lnTo>
                        <a:pt x="1430" y="975"/>
                      </a:lnTo>
                      <a:lnTo>
                        <a:pt x="1426" y="970"/>
                      </a:lnTo>
                      <a:lnTo>
                        <a:pt x="1419" y="966"/>
                      </a:lnTo>
                      <a:lnTo>
                        <a:pt x="1411" y="964"/>
                      </a:lnTo>
                      <a:lnTo>
                        <a:pt x="1404" y="962"/>
                      </a:lnTo>
                      <a:lnTo>
                        <a:pt x="1399" y="964"/>
                      </a:lnTo>
                      <a:lnTo>
                        <a:pt x="1394" y="965"/>
                      </a:lnTo>
                      <a:lnTo>
                        <a:pt x="1392" y="966"/>
                      </a:lnTo>
                      <a:lnTo>
                        <a:pt x="1390" y="969"/>
                      </a:lnTo>
                      <a:lnTo>
                        <a:pt x="1389" y="973"/>
                      </a:lnTo>
                      <a:lnTo>
                        <a:pt x="1388" y="979"/>
                      </a:lnTo>
                      <a:lnTo>
                        <a:pt x="1385" y="983"/>
                      </a:lnTo>
                      <a:lnTo>
                        <a:pt x="1383" y="987"/>
                      </a:lnTo>
                      <a:lnTo>
                        <a:pt x="1382" y="988"/>
                      </a:lnTo>
                      <a:lnTo>
                        <a:pt x="1381" y="988"/>
                      </a:lnTo>
                      <a:lnTo>
                        <a:pt x="1378" y="990"/>
                      </a:lnTo>
                      <a:lnTo>
                        <a:pt x="1375" y="992"/>
                      </a:lnTo>
                      <a:lnTo>
                        <a:pt x="1374" y="997"/>
                      </a:lnTo>
                      <a:lnTo>
                        <a:pt x="1372" y="1002"/>
                      </a:lnTo>
                      <a:lnTo>
                        <a:pt x="1372" y="1009"/>
                      </a:lnTo>
                      <a:lnTo>
                        <a:pt x="1372" y="1014"/>
                      </a:lnTo>
                      <a:lnTo>
                        <a:pt x="1372" y="1017"/>
                      </a:lnTo>
                      <a:lnTo>
                        <a:pt x="1374" y="1019"/>
                      </a:lnTo>
                      <a:lnTo>
                        <a:pt x="1377" y="1023"/>
                      </a:lnTo>
                      <a:lnTo>
                        <a:pt x="1378" y="1028"/>
                      </a:lnTo>
                      <a:lnTo>
                        <a:pt x="1379" y="1035"/>
                      </a:lnTo>
                      <a:lnTo>
                        <a:pt x="1378" y="1040"/>
                      </a:lnTo>
                      <a:lnTo>
                        <a:pt x="1377" y="1045"/>
                      </a:lnTo>
                      <a:lnTo>
                        <a:pt x="1374" y="1047"/>
                      </a:lnTo>
                      <a:lnTo>
                        <a:pt x="1372" y="1049"/>
                      </a:lnTo>
                      <a:lnTo>
                        <a:pt x="1371" y="1049"/>
                      </a:lnTo>
                      <a:lnTo>
                        <a:pt x="1370" y="1047"/>
                      </a:lnTo>
                      <a:lnTo>
                        <a:pt x="1367" y="1045"/>
                      </a:lnTo>
                      <a:lnTo>
                        <a:pt x="1364" y="1040"/>
                      </a:lnTo>
                      <a:lnTo>
                        <a:pt x="1360" y="1036"/>
                      </a:lnTo>
                      <a:lnTo>
                        <a:pt x="1357" y="1032"/>
                      </a:lnTo>
                      <a:lnTo>
                        <a:pt x="1353" y="1031"/>
                      </a:lnTo>
                      <a:lnTo>
                        <a:pt x="1348" y="1030"/>
                      </a:lnTo>
                      <a:lnTo>
                        <a:pt x="1339" y="1030"/>
                      </a:lnTo>
                      <a:lnTo>
                        <a:pt x="1333" y="1028"/>
                      </a:lnTo>
                      <a:lnTo>
                        <a:pt x="1327" y="1028"/>
                      </a:lnTo>
                      <a:lnTo>
                        <a:pt x="1320" y="1030"/>
                      </a:lnTo>
                      <a:lnTo>
                        <a:pt x="1315" y="1035"/>
                      </a:lnTo>
                      <a:lnTo>
                        <a:pt x="1309" y="1042"/>
                      </a:lnTo>
                      <a:lnTo>
                        <a:pt x="1305" y="1047"/>
                      </a:lnTo>
                      <a:lnTo>
                        <a:pt x="1304" y="1050"/>
                      </a:lnTo>
                      <a:lnTo>
                        <a:pt x="1302" y="1050"/>
                      </a:lnTo>
                      <a:lnTo>
                        <a:pt x="1301" y="1051"/>
                      </a:lnTo>
                      <a:lnTo>
                        <a:pt x="1298" y="1054"/>
                      </a:lnTo>
                      <a:lnTo>
                        <a:pt x="1297" y="1058"/>
                      </a:lnTo>
                      <a:lnTo>
                        <a:pt x="1298" y="1064"/>
                      </a:lnTo>
                      <a:lnTo>
                        <a:pt x="1301" y="1072"/>
                      </a:lnTo>
                      <a:lnTo>
                        <a:pt x="1304" y="1080"/>
                      </a:lnTo>
                      <a:lnTo>
                        <a:pt x="1305" y="1087"/>
                      </a:lnTo>
                      <a:lnTo>
                        <a:pt x="1305" y="1093"/>
                      </a:lnTo>
                      <a:lnTo>
                        <a:pt x="1304" y="1095"/>
                      </a:lnTo>
                      <a:lnTo>
                        <a:pt x="1302" y="1100"/>
                      </a:lnTo>
                      <a:lnTo>
                        <a:pt x="1301" y="1104"/>
                      </a:lnTo>
                      <a:lnTo>
                        <a:pt x="1298" y="1108"/>
                      </a:lnTo>
                      <a:lnTo>
                        <a:pt x="1294" y="1110"/>
                      </a:lnTo>
                      <a:lnTo>
                        <a:pt x="1290" y="1113"/>
                      </a:lnTo>
                      <a:lnTo>
                        <a:pt x="1287" y="1119"/>
                      </a:lnTo>
                      <a:lnTo>
                        <a:pt x="1283" y="1126"/>
                      </a:lnTo>
                      <a:lnTo>
                        <a:pt x="1280" y="1131"/>
                      </a:lnTo>
                      <a:lnTo>
                        <a:pt x="1276" y="1135"/>
                      </a:lnTo>
                      <a:lnTo>
                        <a:pt x="1272" y="1138"/>
                      </a:lnTo>
                      <a:lnTo>
                        <a:pt x="1267" y="1139"/>
                      </a:lnTo>
                      <a:lnTo>
                        <a:pt x="1260" y="1139"/>
                      </a:lnTo>
                      <a:lnTo>
                        <a:pt x="1254" y="1138"/>
                      </a:lnTo>
                      <a:lnTo>
                        <a:pt x="1252" y="1138"/>
                      </a:lnTo>
                      <a:lnTo>
                        <a:pt x="1253" y="1134"/>
                      </a:lnTo>
                      <a:lnTo>
                        <a:pt x="1256" y="1124"/>
                      </a:lnTo>
                      <a:lnTo>
                        <a:pt x="1259" y="1113"/>
                      </a:lnTo>
                      <a:lnTo>
                        <a:pt x="1259" y="1105"/>
                      </a:lnTo>
                      <a:lnTo>
                        <a:pt x="1257" y="1100"/>
                      </a:lnTo>
                      <a:lnTo>
                        <a:pt x="1256" y="1095"/>
                      </a:lnTo>
                      <a:lnTo>
                        <a:pt x="1254" y="1093"/>
                      </a:lnTo>
                      <a:lnTo>
                        <a:pt x="1256" y="1087"/>
                      </a:lnTo>
                      <a:lnTo>
                        <a:pt x="1257" y="1082"/>
                      </a:lnTo>
                      <a:lnTo>
                        <a:pt x="1259" y="1076"/>
                      </a:lnTo>
                      <a:lnTo>
                        <a:pt x="1260" y="1072"/>
                      </a:lnTo>
                      <a:lnTo>
                        <a:pt x="1264" y="1068"/>
                      </a:lnTo>
                      <a:lnTo>
                        <a:pt x="1267" y="1065"/>
                      </a:lnTo>
                      <a:lnTo>
                        <a:pt x="1268" y="1061"/>
                      </a:lnTo>
                      <a:lnTo>
                        <a:pt x="1267" y="1058"/>
                      </a:lnTo>
                      <a:lnTo>
                        <a:pt x="1267" y="1057"/>
                      </a:lnTo>
                      <a:lnTo>
                        <a:pt x="1265" y="1057"/>
                      </a:lnTo>
                      <a:lnTo>
                        <a:pt x="1264" y="1056"/>
                      </a:lnTo>
                      <a:lnTo>
                        <a:pt x="1260" y="1056"/>
                      </a:lnTo>
                      <a:lnTo>
                        <a:pt x="1256" y="1057"/>
                      </a:lnTo>
                      <a:lnTo>
                        <a:pt x="1252" y="1058"/>
                      </a:lnTo>
                      <a:lnTo>
                        <a:pt x="1248" y="1058"/>
                      </a:lnTo>
                      <a:lnTo>
                        <a:pt x="1243" y="1060"/>
                      </a:lnTo>
                      <a:lnTo>
                        <a:pt x="1241" y="1061"/>
                      </a:lnTo>
                      <a:lnTo>
                        <a:pt x="1237" y="1065"/>
                      </a:lnTo>
                      <a:lnTo>
                        <a:pt x="1231" y="1069"/>
                      </a:lnTo>
                      <a:lnTo>
                        <a:pt x="1227" y="1073"/>
                      </a:lnTo>
                      <a:lnTo>
                        <a:pt x="1224" y="1079"/>
                      </a:lnTo>
                      <a:lnTo>
                        <a:pt x="1221" y="1083"/>
                      </a:lnTo>
                      <a:lnTo>
                        <a:pt x="1217" y="1086"/>
                      </a:lnTo>
                      <a:lnTo>
                        <a:pt x="1213" y="1090"/>
                      </a:lnTo>
                      <a:lnTo>
                        <a:pt x="1210" y="1094"/>
                      </a:lnTo>
                      <a:lnTo>
                        <a:pt x="1205" y="1104"/>
                      </a:lnTo>
                      <a:lnTo>
                        <a:pt x="1197" y="1119"/>
                      </a:lnTo>
                      <a:lnTo>
                        <a:pt x="1190" y="1135"/>
                      </a:lnTo>
                      <a:lnTo>
                        <a:pt x="1186" y="1148"/>
                      </a:lnTo>
                      <a:lnTo>
                        <a:pt x="1173" y="1149"/>
                      </a:lnTo>
                      <a:lnTo>
                        <a:pt x="1173" y="1146"/>
                      </a:lnTo>
                      <a:lnTo>
                        <a:pt x="1172" y="1141"/>
                      </a:lnTo>
                      <a:lnTo>
                        <a:pt x="1167" y="1135"/>
                      </a:lnTo>
                      <a:lnTo>
                        <a:pt x="1153" y="1132"/>
                      </a:lnTo>
                      <a:lnTo>
                        <a:pt x="1142" y="1132"/>
                      </a:lnTo>
                      <a:lnTo>
                        <a:pt x="1140" y="1132"/>
                      </a:lnTo>
                      <a:lnTo>
                        <a:pt x="1139" y="1132"/>
                      </a:lnTo>
                      <a:lnTo>
                        <a:pt x="1130" y="1132"/>
                      </a:lnTo>
                      <a:lnTo>
                        <a:pt x="1117" y="1131"/>
                      </a:lnTo>
                      <a:lnTo>
                        <a:pt x="1110" y="1128"/>
                      </a:lnTo>
                      <a:lnTo>
                        <a:pt x="1103" y="1128"/>
                      </a:lnTo>
                      <a:lnTo>
                        <a:pt x="1094" y="1130"/>
                      </a:lnTo>
                      <a:lnTo>
                        <a:pt x="1083" y="1134"/>
                      </a:lnTo>
                      <a:lnTo>
                        <a:pt x="1075" y="1138"/>
                      </a:lnTo>
                      <a:lnTo>
                        <a:pt x="1069" y="1139"/>
                      </a:lnTo>
                      <a:lnTo>
                        <a:pt x="1068" y="1141"/>
                      </a:lnTo>
                      <a:lnTo>
                        <a:pt x="1068" y="1137"/>
                      </a:lnTo>
                      <a:lnTo>
                        <a:pt x="1069" y="1127"/>
                      </a:lnTo>
                      <a:lnTo>
                        <a:pt x="1066" y="1119"/>
                      </a:lnTo>
                      <a:lnTo>
                        <a:pt x="1058" y="1117"/>
                      </a:lnTo>
                      <a:lnTo>
                        <a:pt x="1049" y="1119"/>
                      </a:lnTo>
                      <a:lnTo>
                        <a:pt x="1042" y="1119"/>
                      </a:lnTo>
                      <a:lnTo>
                        <a:pt x="1035" y="1117"/>
                      </a:lnTo>
                      <a:lnTo>
                        <a:pt x="1028" y="1115"/>
                      </a:lnTo>
                      <a:lnTo>
                        <a:pt x="1022" y="1110"/>
                      </a:lnTo>
                      <a:lnTo>
                        <a:pt x="1018" y="1105"/>
                      </a:lnTo>
                      <a:lnTo>
                        <a:pt x="1016" y="1102"/>
                      </a:lnTo>
                      <a:lnTo>
                        <a:pt x="1013" y="1105"/>
                      </a:lnTo>
                      <a:lnTo>
                        <a:pt x="1007" y="1110"/>
                      </a:lnTo>
                      <a:lnTo>
                        <a:pt x="1000" y="1113"/>
                      </a:lnTo>
                      <a:lnTo>
                        <a:pt x="995" y="1112"/>
                      </a:lnTo>
                      <a:lnTo>
                        <a:pt x="996" y="1105"/>
                      </a:lnTo>
                      <a:lnTo>
                        <a:pt x="1002" y="1095"/>
                      </a:lnTo>
                      <a:lnTo>
                        <a:pt x="1007" y="1089"/>
                      </a:lnTo>
                      <a:lnTo>
                        <a:pt x="1010" y="1084"/>
                      </a:lnTo>
                      <a:lnTo>
                        <a:pt x="1011" y="1080"/>
                      </a:lnTo>
                      <a:lnTo>
                        <a:pt x="1011" y="1076"/>
                      </a:lnTo>
                      <a:lnTo>
                        <a:pt x="1010" y="1073"/>
                      </a:lnTo>
                      <a:lnTo>
                        <a:pt x="1006" y="1072"/>
                      </a:lnTo>
                      <a:lnTo>
                        <a:pt x="999" y="1076"/>
                      </a:lnTo>
                      <a:lnTo>
                        <a:pt x="994" y="1082"/>
                      </a:lnTo>
                      <a:lnTo>
                        <a:pt x="990" y="1083"/>
                      </a:lnTo>
                      <a:lnTo>
                        <a:pt x="987" y="1084"/>
                      </a:lnTo>
                      <a:lnTo>
                        <a:pt x="983" y="1089"/>
                      </a:lnTo>
                      <a:lnTo>
                        <a:pt x="977" y="1095"/>
                      </a:lnTo>
                      <a:lnTo>
                        <a:pt x="972" y="1104"/>
                      </a:lnTo>
                      <a:lnTo>
                        <a:pt x="968" y="1115"/>
                      </a:lnTo>
                      <a:lnTo>
                        <a:pt x="966" y="1124"/>
                      </a:lnTo>
                      <a:lnTo>
                        <a:pt x="966" y="1131"/>
                      </a:lnTo>
                      <a:lnTo>
                        <a:pt x="968" y="1138"/>
                      </a:lnTo>
                      <a:lnTo>
                        <a:pt x="970" y="1143"/>
                      </a:lnTo>
                      <a:lnTo>
                        <a:pt x="976" y="1149"/>
                      </a:lnTo>
                      <a:lnTo>
                        <a:pt x="981" y="1154"/>
                      </a:lnTo>
                      <a:lnTo>
                        <a:pt x="985" y="1159"/>
                      </a:lnTo>
                      <a:lnTo>
                        <a:pt x="987" y="1160"/>
                      </a:lnTo>
                      <a:lnTo>
                        <a:pt x="991" y="1160"/>
                      </a:lnTo>
                      <a:lnTo>
                        <a:pt x="995" y="1160"/>
                      </a:lnTo>
                      <a:lnTo>
                        <a:pt x="1000" y="1160"/>
                      </a:lnTo>
                      <a:lnTo>
                        <a:pt x="1005" y="1164"/>
                      </a:lnTo>
                      <a:lnTo>
                        <a:pt x="1010" y="1171"/>
                      </a:lnTo>
                      <a:lnTo>
                        <a:pt x="1014" y="1179"/>
                      </a:lnTo>
                      <a:lnTo>
                        <a:pt x="1017" y="1187"/>
                      </a:lnTo>
                      <a:lnTo>
                        <a:pt x="1016" y="1194"/>
                      </a:lnTo>
                      <a:lnTo>
                        <a:pt x="1011" y="1197"/>
                      </a:lnTo>
                      <a:lnTo>
                        <a:pt x="1007" y="1198"/>
                      </a:lnTo>
                      <a:lnTo>
                        <a:pt x="1003" y="1201"/>
                      </a:lnTo>
                      <a:lnTo>
                        <a:pt x="998" y="1202"/>
                      </a:lnTo>
                      <a:lnTo>
                        <a:pt x="988" y="1201"/>
                      </a:lnTo>
                      <a:lnTo>
                        <a:pt x="977" y="1200"/>
                      </a:lnTo>
                      <a:lnTo>
                        <a:pt x="969" y="1200"/>
                      </a:lnTo>
                      <a:lnTo>
                        <a:pt x="963" y="1202"/>
                      </a:lnTo>
                      <a:lnTo>
                        <a:pt x="958" y="1205"/>
                      </a:lnTo>
                      <a:lnTo>
                        <a:pt x="952" y="1209"/>
                      </a:lnTo>
                      <a:lnTo>
                        <a:pt x="944" y="1215"/>
                      </a:lnTo>
                      <a:lnTo>
                        <a:pt x="937" y="1220"/>
                      </a:lnTo>
                      <a:lnTo>
                        <a:pt x="933" y="1226"/>
                      </a:lnTo>
                      <a:lnTo>
                        <a:pt x="933" y="1231"/>
                      </a:lnTo>
                      <a:lnTo>
                        <a:pt x="933" y="1237"/>
                      </a:lnTo>
                      <a:lnTo>
                        <a:pt x="932" y="1244"/>
                      </a:lnTo>
                      <a:lnTo>
                        <a:pt x="929" y="1251"/>
                      </a:lnTo>
                      <a:lnTo>
                        <a:pt x="926" y="1256"/>
                      </a:lnTo>
                      <a:lnTo>
                        <a:pt x="925" y="1256"/>
                      </a:lnTo>
                      <a:lnTo>
                        <a:pt x="922" y="1257"/>
                      </a:lnTo>
                      <a:lnTo>
                        <a:pt x="917" y="1264"/>
                      </a:lnTo>
                      <a:lnTo>
                        <a:pt x="910" y="1272"/>
                      </a:lnTo>
                      <a:lnTo>
                        <a:pt x="906" y="1275"/>
                      </a:lnTo>
                      <a:lnTo>
                        <a:pt x="902" y="1278"/>
                      </a:lnTo>
                      <a:lnTo>
                        <a:pt x="899" y="1282"/>
                      </a:lnTo>
                      <a:lnTo>
                        <a:pt x="898" y="1290"/>
                      </a:lnTo>
                      <a:lnTo>
                        <a:pt x="896" y="1303"/>
                      </a:lnTo>
                      <a:lnTo>
                        <a:pt x="892" y="1314"/>
                      </a:lnTo>
                      <a:lnTo>
                        <a:pt x="888" y="1321"/>
                      </a:lnTo>
                      <a:lnTo>
                        <a:pt x="884" y="1325"/>
                      </a:lnTo>
                      <a:lnTo>
                        <a:pt x="881" y="1327"/>
                      </a:lnTo>
                      <a:lnTo>
                        <a:pt x="877" y="1332"/>
                      </a:lnTo>
                      <a:lnTo>
                        <a:pt x="871" y="1336"/>
                      </a:lnTo>
                      <a:lnTo>
                        <a:pt x="865" y="1337"/>
                      </a:lnTo>
                      <a:lnTo>
                        <a:pt x="859" y="1334"/>
                      </a:lnTo>
                      <a:lnTo>
                        <a:pt x="854" y="1332"/>
                      </a:lnTo>
                      <a:lnTo>
                        <a:pt x="844" y="1330"/>
                      </a:lnTo>
                      <a:lnTo>
                        <a:pt x="833" y="1330"/>
                      </a:lnTo>
                      <a:lnTo>
                        <a:pt x="822" y="1327"/>
                      </a:lnTo>
                      <a:lnTo>
                        <a:pt x="815" y="1323"/>
                      </a:lnTo>
                      <a:lnTo>
                        <a:pt x="812" y="1316"/>
                      </a:lnTo>
                      <a:lnTo>
                        <a:pt x="811" y="1307"/>
                      </a:lnTo>
                      <a:lnTo>
                        <a:pt x="810" y="1299"/>
                      </a:lnTo>
                      <a:lnTo>
                        <a:pt x="806" y="1290"/>
                      </a:lnTo>
                      <a:lnTo>
                        <a:pt x="800" y="1286"/>
                      </a:lnTo>
                      <a:lnTo>
                        <a:pt x="792" y="1283"/>
                      </a:lnTo>
                      <a:lnTo>
                        <a:pt x="784" y="1279"/>
                      </a:lnTo>
                      <a:lnTo>
                        <a:pt x="775" y="1272"/>
                      </a:lnTo>
                      <a:lnTo>
                        <a:pt x="773" y="1264"/>
                      </a:lnTo>
                      <a:lnTo>
                        <a:pt x="771" y="1256"/>
                      </a:lnTo>
                      <a:lnTo>
                        <a:pt x="769" y="1252"/>
                      </a:lnTo>
                      <a:lnTo>
                        <a:pt x="769" y="1248"/>
                      </a:lnTo>
                      <a:lnTo>
                        <a:pt x="774" y="1241"/>
                      </a:lnTo>
                      <a:lnTo>
                        <a:pt x="780" y="1231"/>
                      </a:lnTo>
                      <a:lnTo>
                        <a:pt x="781" y="1224"/>
                      </a:lnTo>
                      <a:lnTo>
                        <a:pt x="781" y="1219"/>
                      </a:lnTo>
                      <a:lnTo>
                        <a:pt x="780" y="1218"/>
                      </a:lnTo>
                      <a:lnTo>
                        <a:pt x="778" y="1216"/>
                      </a:lnTo>
                      <a:lnTo>
                        <a:pt x="775" y="1212"/>
                      </a:lnTo>
                      <a:lnTo>
                        <a:pt x="775" y="1207"/>
                      </a:lnTo>
                      <a:lnTo>
                        <a:pt x="780" y="1202"/>
                      </a:lnTo>
                      <a:lnTo>
                        <a:pt x="788" y="1197"/>
                      </a:lnTo>
                      <a:lnTo>
                        <a:pt x="796" y="1191"/>
                      </a:lnTo>
                      <a:lnTo>
                        <a:pt x="806" y="1183"/>
                      </a:lnTo>
                      <a:lnTo>
                        <a:pt x="812" y="1174"/>
                      </a:lnTo>
                      <a:lnTo>
                        <a:pt x="817" y="1163"/>
                      </a:lnTo>
                      <a:lnTo>
                        <a:pt x="818" y="1150"/>
                      </a:lnTo>
                      <a:lnTo>
                        <a:pt x="815" y="1141"/>
                      </a:lnTo>
                      <a:lnTo>
                        <a:pt x="807" y="1135"/>
                      </a:lnTo>
                      <a:lnTo>
                        <a:pt x="799" y="1137"/>
                      </a:lnTo>
                      <a:lnTo>
                        <a:pt x="793" y="1141"/>
                      </a:lnTo>
                      <a:lnTo>
                        <a:pt x="789" y="1146"/>
                      </a:lnTo>
                      <a:lnTo>
                        <a:pt x="780" y="1149"/>
                      </a:lnTo>
                      <a:lnTo>
                        <a:pt x="767" y="1150"/>
                      </a:lnTo>
                      <a:lnTo>
                        <a:pt x="760" y="1149"/>
                      </a:lnTo>
                      <a:lnTo>
                        <a:pt x="752" y="1146"/>
                      </a:lnTo>
                      <a:lnTo>
                        <a:pt x="744" y="1141"/>
                      </a:lnTo>
                      <a:lnTo>
                        <a:pt x="737" y="1132"/>
                      </a:lnTo>
                      <a:lnTo>
                        <a:pt x="733" y="1126"/>
                      </a:lnTo>
                      <a:lnTo>
                        <a:pt x="729" y="1121"/>
                      </a:lnTo>
                      <a:lnTo>
                        <a:pt x="719" y="1120"/>
                      </a:lnTo>
                      <a:lnTo>
                        <a:pt x="712" y="1120"/>
                      </a:lnTo>
                      <a:lnTo>
                        <a:pt x="704" y="1120"/>
                      </a:lnTo>
                      <a:lnTo>
                        <a:pt x="697" y="1121"/>
                      </a:lnTo>
                      <a:lnTo>
                        <a:pt x="690" y="1123"/>
                      </a:lnTo>
                      <a:lnTo>
                        <a:pt x="683" y="1124"/>
                      </a:lnTo>
                      <a:lnTo>
                        <a:pt x="677" y="1127"/>
                      </a:lnTo>
                      <a:lnTo>
                        <a:pt x="670" y="1130"/>
                      </a:lnTo>
                      <a:lnTo>
                        <a:pt x="664" y="1134"/>
                      </a:lnTo>
                      <a:lnTo>
                        <a:pt x="656" y="1141"/>
                      </a:lnTo>
                      <a:lnTo>
                        <a:pt x="651" y="1146"/>
                      </a:lnTo>
                      <a:lnTo>
                        <a:pt x="646" y="1150"/>
                      </a:lnTo>
                      <a:lnTo>
                        <a:pt x="641" y="1153"/>
                      </a:lnTo>
                      <a:lnTo>
                        <a:pt x="633" y="1157"/>
                      </a:lnTo>
                      <a:lnTo>
                        <a:pt x="627" y="1164"/>
                      </a:lnTo>
                      <a:lnTo>
                        <a:pt x="620" y="1170"/>
                      </a:lnTo>
                      <a:lnTo>
                        <a:pt x="612" y="1172"/>
                      </a:lnTo>
                      <a:lnTo>
                        <a:pt x="604" y="1171"/>
                      </a:lnTo>
                      <a:lnTo>
                        <a:pt x="598" y="1167"/>
                      </a:lnTo>
                      <a:lnTo>
                        <a:pt x="589" y="1165"/>
                      </a:lnTo>
                      <a:lnTo>
                        <a:pt x="575" y="1167"/>
                      </a:lnTo>
                      <a:lnTo>
                        <a:pt x="561" y="1172"/>
                      </a:lnTo>
                      <a:lnTo>
                        <a:pt x="553" y="1176"/>
                      </a:lnTo>
                      <a:lnTo>
                        <a:pt x="549" y="1182"/>
                      </a:lnTo>
                      <a:lnTo>
                        <a:pt x="546" y="1187"/>
                      </a:lnTo>
                      <a:lnTo>
                        <a:pt x="543" y="1191"/>
                      </a:lnTo>
                      <a:lnTo>
                        <a:pt x="541" y="1194"/>
                      </a:lnTo>
                      <a:lnTo>
                        <a:pt x="538" y="1196"/>
                      </a:lnTo>
                      <a:lnTo>
                        <a:pt x="535" y="1194"/>
                      </a:lnTo>
                      <a:lnTo>
                        <a:pt x="530" y="1191"/>
                      </a:lnTo>
                      <a:lnTo>
                        <a:pt x="524" y="1190"/>
                      </a:lnTo>
                      <a:lnTo>
                        <a:pt x="520" y="1191"/>
                      </a:lnTo>
                      <a:lnTo>
                        <a:pt x="522" y="1196"/>
                      </a:lnTo>
                      <a:lnTo>
                        <a:pt x="524" y="1201"/>
                      </a:lnTo>
                      <a:lnTo>
                        <a:pt x="524" y="1205"/>
                      </a:lnTo>
                      <a:lnTo>
                        <a:pt x="522" y="1209"/>
                      </a:lnTo>
                      <a:lnTo>
                        <a:pt x="516" y="1215"/>
                      </a:lnTo>
                      <a:lnTo>
                        <a:pt x="511" y="1219"/>
                      </a:lnTo>
                      <a:lnTo>
                        <a:pt x="506" y="1218"/>
                      </a:lnTo>
                      <a:lnTo>
                        <a:pt x="504" y="1218"/>
                      </a:lnTo>
                      <a:lnTo>
                        <a:pt x="501" y="1220"/>
                      </a:lnTo>
                      <a:lnTo>
                        <a:pt x="500" y="1226"/>
                      </a:lnTo>
                      <a:lnTo>
                        <a:pt x="498" y="1231"/>
                      </a:lnTo>
                      <a:lnTo>
                        <a:pt x="498" y="1235"/>
                      </a:lnTo>
                      <a:lnTo>
                        <a:pt x="498" y="1237"/>
                      </a:lnTo>
                      <a:lnTo>
                        <a:pt x="498" y="1240"/>
                      </a:lnTo>
                      <a:lnTo>
                        <a:pt x="500" y="1246"/>
                      </a:lnTo>
                      <a:lnTo>
                        <a:pt x="502" y="1253"/>
                      </a:lnTo>
                      <a:lnTo>
                        <a:pt x="512" y="1257"/>
                      </a:lnTo>
                      <a:lnTo>
                        <a:pt x="522" y="1257"/>
                      </a:lnTo>
                      <a:lnTo>
                        <a:pt x="528" y="1255"/>
                      </a:lnTo>
                      <a:lnTo>
                        <a:pt x="532" y="1252"/>
                      </a:lnTo>
                      <a:lnTo>
                        <a:pt x="539" y="1251"/>
                      </a:lnTo>
                      <a:lnTo>
                        <a:pt x="545" y="1251"/>
                      </a:lnTo>
                      <a:lnTo>
                        <a:pt x="550" y="1251"/>
                      </a:lnTo>
                      <a:lnTo>
                        <a:pt x="557" y="1249"/>
                      </a:lnTo>
                      <a:lnTo>
                        <a:pt x="564" y="1249"/>
                      </a:lnTo>
                      <a:lnTo>
                        <a:pt x="571" y="1248"/>
                      </a:lnTo>
                      <a:lnTo>
                        <a:pt x="576" y="1246"/>
                      </a:lnTo>
                      <a:lnTo>
                        <a:pt x="579" y="1245"/>
                      </a:lnTo>
                      <a:lnTo>
                        <a:pt x="581" y="1242"/>
                      </a:lnTo>
                      <a:lnTo>
                        <a:pt x="579" y="1235"/>
                      </a:lnTo>
                      <a:lnTo>
                        <a:pt x="576" y="1229"/>
                      </a:lnTo>
                      <a:lnTo>
                        <a:pt x="575" y="1222"/>
                      </a:lnTo>
                      <a:lnTo>
                        <a:pt x="576" y="1215"/>
                      </a:lnTo>
                      <a:lnTo>
                        <a:pt x="581" y="1212"/>
                      </a:lnTo>
                      <a:lnTo>
                        <a:pt x="585" y="1209"/>
                      </a:lnTo>
                      <a:lnTo>
                        <a:pt x="586" y="1209"/>
                      </a:lnTo>
                      <a:lnTo>
                        <a:pt x="587" y="1209"/>
                      </a:lnTo>
                      <a:close/>
                    </a:path>
                  </a:pathLst>
                </a:custGeom>
                <a:solidFill>
                  <a:srgbClr val="00FF00">
                    <a:alpha val="20000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 sz="3200"/>
                </a:p>
              </p:txBody>
            </p:sp>
            <p:sp>
              <p:nvSpPr>
                <p:cNvPr id="121" name="Freeform 6"/>
                <p:cNvSpPr>
                  <a:spLocks/>
                </p:cNvSpPr>
                <p:nvPr/>
              </p:nvSpPr>
              <p:spPr bwMode="auto">
                <a:xfrm>
                  <a:off x="3464" y="391"/>
                  <a:ext cx="1036" cy="1046"/>
                </a:xfrm>
                <a:custGeom>
                  <a:avLst/>
                  <a:gdLst>
                    <a:gd name="T0" fmla="*/ 2147483647 w 671"/>
                    <a:gd name="T1" fmla="*/ 2147483647 h 677"/>
                    <a:gd name="T2" fmla="*/ 2147483647 w 671"/>
                    <a:gd name="T3" fmla="*/ 2147483647 h 677"/>
                    <a:gd name="T4" fmla="*/ 2147483647 w 671"/>
                    <a:gd name="T5" fmla="*/ 2147483647 h 677"/>
                    <a:gd name="T6" fmla="*/ 2147483647 w 671"/>
                    <a:gd name="T7" fmla="*/ 2147483647 h 677"/>
                    <a:gd name="T8" fmla="*/ 2147483647 w 671"/>
                    <a:gd name="T9" fmla="*/ 2147483647 h 677"/>
                    <a:gd name="T10" fmla="*/ 2147483647 w 671"/>
                    <a:gd name="T11" fmla="*/ 2147483647 h 677"/>
                    <a:gd name="T12" fmla="*/ 2147483647 w 671"/>
                    <a:gd name="T13" fmla="*/ 2147483647 h 677"/>
                    <a:gd name="T14" fmla="*/ 2147483647 w 671"/>
                    <a:gd name="T15" fmla="*/ 2147483647 h 677"/>
                    <a:gd name="T16" fmla="*/ 2147483647 w 671"/>
                    <a:gd name="T17" fmla="*/ 2147483647 h 677"/>
                    <a:gd name="T18" fmla="*/ 2147483647 w 671"/>
                    <a:gd name="T19" fmla="*/ 2147483647 h 677"/>
                    <a:gd name="T20" fmla="*/ 2147483647 w 671"/>
                    <a:gd name="T21" fmla="*/ 2147483647 h 677"/>
                    <a:gd name="T22" fmla="*/ 2147483647 w 671"/>
                    <a:gd name="T23" fmla="*/ 2147483647 h 677"/>
                    <a:gd name="T24" fmla="*/ 2147483647 w 671"/>
                    <a:gd name="T25" fmla="*/ 2147483647 h 677"/>
                    <a:gd name="T26" fmla="*/ 2147483647 w 671"/>
                    <a:gd name="T27" fmla="*/ 2147483647 h 677"/>
                    <a:gd name="T28" fmla="*/ 2147483647 w 671"/>
                    <a:gd name="T29" fmla="*/ 2147483647 h 677"/>
                    <a:gd name="T30" fmla="*/ 2147483647 w 671"/>
                    <a:gd name="T31" fmla="*/ 2147483647 h 677"/>
                    <a:gd name="T32" fmla="*/ 2147483647 w 671"/>
                    <a:gd name="T33" fmla="*/ 2147483647 h 677"/>
                    <a:gd name="T34" fmla="*/ 2147483647 w 671"/>
                    <a:gd name="T35" fmla="*/ 2147483647 h 677"/>
                    <a:gd name="T36" fmla="*/ 2147483647 w 671"/>
                    <a:gd name="T37" fmla="*/ 2147483647 h 677"/>
                    <a:gd name="T38" fmla="*/ 2147483647 w 671"/>
                    <a:gd name="T39" fmla="*/ 2147483647 h 677"/>
                    <a:gd name="T40" fmla="*/ 2147483647 w 671"/>
                    <a:gd name="T41" fmla="*/ 2147483647 h 677"/>
                    <a:gd name="T42" fmla="*/ 2147483647 w 671"/>
                    <a:gd name="T43" fmla="*/ 2147483647 h 677"/>
                    <a:gd name="T44" fmla="*/ 2147483647 w 671"/>
                    <a:gd name="T45" fmla="*/ 2147483647 h 677"/>
                    <a:gd name="T46" fmla="*/ 2147483647 w 671"/>
                    <a:gd name="T47" fmla="*/ 2147483647 h 677"/>
                    <a:gd name="T48" fmla="*/ 2147483647 w 671"/>
                    <a:gd name="T49" fmla="*/ 2147483647 h 677"/>
                    <a:gd name="T50" fmla="*/ 2147483647 w 671"/>
                    <a:gd name="T51" fmla="*/ 2147483647 h 677"/>
                    <a:gd name="T52" fmla="*/ 2147483647 w 671"/>
                    <a:gd name="T53" fmla="*/ 2147483647 h 677"/>
                    <a:gd name="T54" fmla="*/ 2147483647 w 671"/>
                    <a:gd name="T55" fmla="*/ 2147483647 h 677"/>
                    <a:gd name="T56" fmla="*/ 2147483647 w 671"/>
                    <a:gd name="T57" fmla="*/ 2147483647 h 677"/>
                    <a:gd name="T58" fmla="*/ 2147483647 w 671"/>
                    <a:gd name="T59" fmla="*/ 2147483647 h 677"/>
                    <a:gd name="T60" fmla="*/ 2147483647 w 671"/>
                    <a:gd name="T61" fmla="*/ 2147483647 h 677"/>
                    <a:gd name="T62" fmla="*/ 2147483647 w 671"/>
                    <a:gd name="T63" fmla="*/ 2147483647 h 677"/>
                    <a:gd name="T64" fmla="*/ 2147483647 w 671"/>
                    <a:gd name="T65" fmla="*/ 2147483647 h 677"/>
                    <a:gd name="T66" fmla="*/ 2147483647 w 671"/>
                    <a:gd name="T67" fmla="*/ 2147483647 h 677"/>
                    <a:gd name="T68" fmla="*/ 2147483647 w 671"/>
                    <a:gd name="T69" fmla="*/ 2147483647 h 677"/>
                    <a:gd name="T70" fmla="*/ 2147483647 w 671"/>
                    <a:gd name="T71" fmla="*/ 2147483647 h 677"/>
                    <a:gd name="T72" fmla="*/ 2147483647 w 671"/>
                    <a:gd name="T73" fmla="*/ 2147483647 h 677"/>
                    <a:gd name="T74" fmla="*/ 2147483647 w 671"/>
                    <a:gd name="T75" fmla="*/ 2147483647 h 677"/>
                    <a:gd name="T76" fmla="*/ 2147483647 w 671"/>
                    <a:gd name="T77" fmla="*/ 2147483647 h 677"/>
                    <a:gd name="T78" fmla="*/ 2147483647 w 671"/>
                    <a:gd name="T79" fmla="*/ 2147483647 h 677"/>
                    <a:gd name="T80" fmla="*/ 2147483647 w 671"/>
                    <a:gd name="T81" fmla="*/ 2147483647 h 677"/>
                    <a:gd name="T82" fmla="*/ 2147483647 w 671"/>
                    <a:gd name="T83" fmla="*/ 2147483647 h 677"/>
                    <a:gd name="T84" fmla="*/ 2147483647 w 671"/>
                    <a:gd name="T85" fmla="*/ 2147483647 h 677"/>
                    <a:gd name="T86" fmla="*/ 2147483647 w 671"/>
                    <a:gd name="T87" fmla="*/ 2147483647 h 677"/>
                    <a:gd name="T88" fmla="*/ 2147483647 w 671"/>
                    <a:gd name="T89" fmla="*/ 2147483647 h 677"/>
                    <a:gd name="T90" fmla="*/ 2147483647 w 671"/>
                    <a:gd name="T91" fmla="*/ 2147483647 h 677"/>
                    <a:gd name="T92" fmla="*/ 2147483647 w 671"/>
                    <a:gd name="T93" fmla="*/ 2147483647 h 677"/>
                    <a:gd name="T94" fmla="*/ 2147483647 w 671"/>
                    <a:gd name="T95" fmla="*/ 2147483647 h 677"/>
                    <a:gd name="T96" fmla="*/ 2147483647 w 671"/>
                    <a:gd name="T97" fmla="*/ 2147483647 h 677"/>
                    <a:gd name="T98" fmla="*/ 2147483647 w 671"/>
                    <a:gd name="T99" fmla="*/ 2147483647 h 677"/>
                    <a:gd name="T100" fmla="*/ 2147483647 w 671"/>
                    <a:gd name="T101" fmla="*/ 2147483647 h 677"/>
                    <a:gd name="T102" fmla="*/ 2147483647 w 671"/>
                    <a:gd name="T103" fmla="*/ 2147483647 h 677"/>
                    <a:gd name="T104" fmla="*/ 2147483647 w 671"/>
                    <a:gd name="T105" fmla="*/ 2147483647 h 677"/>
                    <a:gd name="T106" fmla="*/ 2147483647 w 671"/>
                    <a:gd name="T107" fmla="*/ 2147483647 h 677"/>
                    <a:gd name="T108" fmla="*/ 2147483647 w 671"/>
                    <a:gd name="T109" fmla="*/ 2147483647 h 677"/>
                    <a:gd name="T110" fmla="*/ 2147483647 w 671"/>
                    <a:gd name="T111" fmla="*/ 2147483647 h 677"/>
                    <a:gd name="T112" fmla="*/ 2147483647 w 671"/>
                    <a:gd name="T113" fmla="*/ 2147483647 h 677"/>
                    <a:gd name="T114" fmla="*/ 2147483647 w 671"/>
                    <a:gd name="T115" fmla="*/ 2147483647 h 677"/>
                    <a:gd name="T116" fmla="*/ 2147483647 w 671"/>
                    <a:gd name="T117" fmla="*/ 2147483647 h 677"/>
                    <a:gd name="T118" fmla="*/ 2147483647 w 671"/>
                    <a:gd name="T119" fmla="*/ 2147483647 h 677"/>
                    <a:gd name="T120" fmla="*/ 2147483647 w 671"/>
                    <a:gd name="T121" fmla="*/ 2147483647 h 677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671"/>
                    <a:gd name="T184" fmla="*/ 0 h 677"/>
                    <a:gd name="T185" fmla="*/ 671 w 671"/>
                    <a:gd name="T186" fmla="*/ 677 h 677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671" h="677">
                      <a:moveTo>
                        <a:pt x="146" y="580"/>
                      </a:moveTo>
                      <a:lnTo>
                        <a:pt x="147" y="581"/>
                      </a:lnTo>
                      <a:lnTo>
                        <a:pt x="151" y="584"/>
                      </a:lnTo>
                      <a:lnTo>
                        <a:pt x="155" y="588"/>
                      </a:lnTo>
                      <a:lnTo>
                        <a:pt x="159" y="591"/>
                      </a:lnTo>
                      <a:lnTo>
                        <a:pt x="163" y="593"/>
                      </a:lnTo>
                      <a:lnTo>
                        <a:pt x="168" y="596"/>
                      </a:lnTo>
                      <a:lnTo>
                        <a:pt x="169" y="600"/>
                      </a:lnTo>
                      <a:lnTo>
                        <a:pt x="170" y="604"/>
                      </a:lnTo>
                      <a:lnTo>
                        <a:pt x="169" y="608"/>
                      </a:lnTo>
                      <a:lnTo>
                        <a:pt x="168" y="611"/>
                      </a:lnTo>
                      <a:lnTo>
                        <a:pt x="166" y="614"/>
                      </a:lnTo>
                      <a:lnTo>
                        <a:pt x="165" y="614"/>
                      </a:lnTo>
                      <a:lnTo>
                        <a:pt x="163" y="614"/>
                      </a:lnTo>
                      <a:lnTo>
                        <a:pt x="161" y="615"/>
                      </a:lnTo>
                      <a:lnTo>
                        <a:pt x="157" y="618"/>
                      </a:lnTo>
                      <a:lnTo>
                        <a:pt x="152" y="619"/>
                      </a:lnTo>
                      <a:lnTo>
                        <a:pt x="148" y="621"/>
                      </a:lnTo>
                      <a:lnTo>
                        <a:pt x="146" y="624"/>
                      </a:lnTo>
                      <a:lnTo>
                        <a:pt x="144" y="625"/>
                      </a:lnTo>
                      <a:lnTo>
                        <a:pt x="143" y="625"/>
                      </a:lnTo>
                      <a:lnTo>
                        <a:pt x="143" y="624"/>
                      </a:lnTo>
                      <a:lnTo>
                        <a:pt x="142" y="619"/>
                      </a:lnTo>
                      <a:lnTo>
                        <a:pt x="139" y="615"/>
                      </a:lnTo>
                      <a:lnTo>
                        <a:pt x="133" y="614"/>
                      </a:lnTo>
                      <a:lnTo>
                        <a:pt x="129" y="615"/>
                      </a:lnTo>
                      <a:lnTo>
                        <a:pt x="126" y="617"/>
                      </a:lnTo>
                      <a:lnTo>
                        <a:pt x="124" y="615"/>
                      </a:lnTo>
                      <a:lnTo>
                        <a:pt x="120" y="613"/>
                      </a:lnTo>
                      <a:lnTo>
                        <a:pt x="115" y="610"/>
                      </a:lnTo>
                      <a:lnTo>
                        <a:pt x="113" y="608"/>
                      </a:lnTo>
                      <a:lnTo>
                        <a:pt x="110" y="608"/>
                      </a:lnTo>
                      <a:lnTo>
                        <a:pt x="109" y="611"/>
                      </a:lnTo>
                      <a:lnTo>
                        <a:pt x="109" y="615"/>
                      </a:lnTo>
                      <a:lnTo>
                        <a:pt x="109" y="618"/>
                      </a:lnTo>
                      <a:lnTo>
                        <a:pt x="104" y="622"/>
                      </a:lnTo>
                      <a:lnTo>
                        <a:pt x="98" y="625"/>
                      </a:lnTo>
                      <a:lnTo>
                        <a:pt x="91" y="626"/>
                      </a:lnTo>
                      <a:lnTo>
                        <a:pt x="87" y="629"/>
                      </a:lnTo>
                      <a:lnTo>
                        <a:pt x="85" y="632"/>
                      </a:lnTo>
                      <a:lnTo>
                        <a:pt x="87" y="635"/>
                      </a:lnTo>
                      <a:lnTo>
                        <a:pt x="89" y="636"/>
                      </a:lnTo>
                      <a:lnTo>
                        <a:pt x="92" y="639"/>
                      </a:lnTo>
                      <a:lnTo>
                        <a:pt x="91" y="643"/>
                      </a:lnTo>
                      <a:lnTo>
                        <a:pt x="88" y="646"/>
                      </a:lnTo>
                      <a:lnTo>
                        <a:pt x="85" y="647"/>
                      </a:lnTo>
                      <a:lnTo>
                        <a:pt x="84" y="650"/>
                      </a:lnTo>
                      <a:lnTo>
                        <a:pt x="81" y="655"/>
                      </a:lnTo>
                      <a:lnTo>
                        <a:pt x="78" y="661"/>
                      </a:lnTo>
                      <a:lnTo>
                        <a:pt x="76" y="662"/>
                      </a:lnTo>
                      <a:lnTo>
                        <a:pt x="73" y="662"/>
                      </a:lnTo>
                      <a:lnTo>
                        <a:pt x="72" y="662"/>
                      </a:lnTo>
                      <a:lnTo>
                        <a:pt x="70" y="663"/>
                      </a:lnTo>
                      <a:lnTo>
                        <a:pt x="69" y="666"/>
                      </a:lnTo>
                      <a:lnTo>
                        <a:pt x="66" y="670"/>
                      </a:lnTo>
                      <a:lnTo>
                        <a:pt x="62" y="673"/>
                      </a:lnTo>
                      <a:lnTo>
                        <a:pt x="58" y="676"/>
                      </a:lnTo>
                      <a:lnTo>
                        <a:pt x="54" y="677"/>
                      </a:lnTo>
                      <a:lnTo>
                        <a:pt x="52" y="677"/>
                      </a:lnTo>
                      <a:lnTo>
                        <a:pt x="51" y="676"/>
                      </a:lnTo>
                      <a:lnTo>
                        <a:pt x="48" y="673"/>
                      </a:lnTo>
                      <a:lnTo>
                        <a:pt x="43" y="672"/>
                      </a:lnTo>
                      <a:lnTo>
                        <a:pt x="39" y="672"/>
                      </a:lnTo>
                      <a:lnTo>
                        <a:pt x="36" y="670"/>
                      </a:lnTo>
                      <a:lnTo>
                        <a:pt x="34" y="669"/>
                      </a:lnTo>
                      <a:lnTo>
                        <a:pt x="34" y="666"/>
                      </a:lnTo>
                      <a:lnTo>
                        <a:pt x="34" y="657"/>
                      </a:lnTo>
                      <a:lnTo>
                        <a:pt x="34" y="643"/>
                      </a:lnTo>
                      <a:lnTo>
                        <a:pt x="33" y="630"/>
                      </a:lnTo>
                      <a:lnTo>
                        <a:pt x="33" y="625"/>
                      </a:lnTo>
                      <a:lnTo>
                        <a:pt x="33" y="624"/>
                      </a:lnTo>
                      <a:lnTo>
                        <a:pt x="33" y="619"/>
                      </a:lnTo>
                      <a:lnTo>
                        <a:pt x="34" y="615"/>
                      </a:lnTo>
                      <a:lnTo>
                        <a:pt x="39" y="611"/>
                      </a:lnTo>
                      <a:lnTo>
                        <a:pt x="44" y="607"/>
                      </a:lnTo>
                      <a:lnTo>
                        <a:pt x="48" y="604"/>
                      </a:lnTo>
                      <a:lnTo>
                        <a:pt x="51" y="602"/>
                      </a:lnTo>
                      <a:lnTo>
                        <a:pt x="50" y="599"/>
                      </a:lnTo>
                      <a:lnTo>
                        <a:pt x="48" y="595"/>
                      </a:lnTo>
                      <a:lnTo>
                        <a:pt x="50" y="591"/>
                      </a:lnTo>
                      <a:lnTo>
                        <a:pt x="50" y="587"/>
                      </a:lnTo>
                      <a:lnTo>
                        <a:pt x="48" y="585"/>
                      </a:lnTo>
                      <a:lnTo>
                        <a:pt x="44" y="584"/>
                      </a:lnTo>
                      <a:lnTo>
                        <a:pt x="43" y="582"/>
                      </a:lnTo>
                      <a:lnTo>
                        <a:pt x="40" y="580"/>
                      </a:lnTo>
                      <a:lnTo>
                        <a:pt x="40" y="576"/>
                      </a:lnTo>
                      <a:lnTo>
                        <a:pt x="40" y="570"/>
                      </a:lnTo>
                      <a:lnTo>
                        <a:pt x="39" y="566"/>
                      </a:lnTo>
                      <a:lnTo>
                        <a:pt x="37" y="562"/>
                      </a:lnTo>
                      <a:lnTo>
                        <a:pt x="33" y="562"/>
                      </a:lnTo>
                      <a:lnTo>
                        <a:pt x="28" y="563"/>
                      </a:lnTo>
                      <a:lnTo>
                        <a:pt x="23" y="565"/>
                      </a:lnTo>
                      <a:lnTo>
                        <a:pt x="21" y="565"/>
                      </a:lnTo>
                      <a:lnTo>
                        <a:pt x="17" y="563"/>
                      </a:lnTo>
                      <a:lnTo>
                        <a:pt x="12" y="559"/>
                      </a:lnTo>
                      <a:lnTo>
                        <a:pt x="8" y="555"/>
                      </a:lnTo>
                      <a:lnTo>
                        <a:pt x="4" y="548"/>
                      </a:lnTo>
                      <a:lnTo>
                        <a:pt x="3" y="540"/>
                      </a:lnTo>
                      <a:lnTo>
                        <a:pt x="2" y="532"/>
                      </a:lnTo>
                      <a:lnTo>
                        <a:pt x="2" y="523"/>
                      </a:lnTo>
                      <a:lnTo>
                        <a:pt x="2" y="515"/>
                      </a:lnTo>
                      <a:lnTo>
                        <a:pt x="2" y="507"/>
                      </a:lnTo>
                      <a:lnTo>
                        <a:pt x="2" y="499"/>
                      </a:lnTo>
                      <a:lnTo>
                        <a:pt x="0" y="492"/>
                      </a:lnTo>
                      <a:lnTo>
                        <a:pt x="0" y="485"/>
                      </a:lnTo>
                      <a:lnTo>
                        <a:pt x="3" y="481"/>
                      </a:lnTo>
                      <a:lnTo>
                        <a:pt x="7" y="477"/>
                      </a:lnTo>
                      <a:lnTo>
                        <a:pt x="11" y="473"/>
                      </a:lnTo>
                      <a:lnTo>
                        <a:pt x="15" y="470"/>
                      </a:lnTo>
                      <a:lnTo>
                        <a:pt x="21" y="468"/>
                      </a:lnTo>
                      <a:lnTo>
                        <a:pt x="26" y="467"/>
                      </a:lnTo>
                      <a:lnTo>
                        <a:pt x="33" y="464"/>
                      </a:lnTo>
                      <a:lnTo>
                        <a:pt x="39" y="460"/>
                      </a:lnTo>
                      <a:lnTo>
                        <a:pt x="44" y="456"/>
                      </a:lnTo>
                      <a:lnTo>
                        <a:pt x="50" y="451"/>
                      </a:lnTo>
                      <a:lnTo>
                        <a:pt x="55" y="444"/>
                      </a:lnTo>
                      <a:lnTo>
                        <a:pt x="61" y="437"/>
                      </a:lnTo>
                      <a:lnTo>
                        <a:pt x="65" y="430"/>
                      </a:lnTo>
                      <a:lnTo>
                        <a:pt x="70" y="425"/>
                      </a:lnTo>
                      <a:lnTo>
                        <a:pt x="74" y="420"/>
                      </a:lnTo>
                      <a:lnTo>
                        <a:pt x="77" y="415"/>
                      </a:lnTo>
                      <a:lnTo>
                        <a:pt x="74" y="408"/>
                      </a:lnTo>
                      <a:lnTo>
                        <a:pt x="70" y="398"/>
                      </a:lnTo>
                      <a:lnTo>
                        <a:pt x="69" y="393"/>
                      </a:lnTo>
                      <a:lnTo>
                        <a:pt x="67" y="390"/>
                      </a:lnTo>
                      <a:lnTo>
                        <a:pt x="63" y="390"/>
                      </a:lnTo>
                      <a:lnTo>
                        <a:pt x="59" y="392"/>
                      </a:lnTo>
                      <a:lnTo>
                        <a:pt x="55" y="390"/>
                      </a:lnTo>
                      <a:lnTo>
                        <a:pt x="54" y="389"/>
                      </a:lnTo>
                      <a:lnTo>
                        <a:pt x="52" y="385"/>
                      </a:lnTo>
                      <a:lnTo>
                        <a:pt x="52" y="379"/>
                      </a:lnTo>
                      <a:lnTo>
                        <a:pt x="55" y="372"/>
                      </a:lnTo>
                      <a:lnTo>
                        <a:pt x="56" y="366"/>
                      </a:lnTo>
                      <a:lnTo>
                        <a:pt x="61" y="363"/>
                      </a:lnTo>
                      <a:lnTo>
                        <a:pt x="63" y="363"/>
                      </a:lnTo>
                      <a:lnTo>
                        <a:pt x="66" y="363"/>
                      </a:lnTo>
                      <a:lnTo>
                        <a:pt x="67" y="363"/>
                      </a:lnTo>
                      <a:lnTo>
                        <a:pt x="72" y="361"/>
                      </a:lnTo>
                      <a:lnTo>
                        <a:pt x="74" y="360"/>
                      </a:lnTo>
                      <a:lnTo>
                        <a:pt x="77" y="359"/>
                      </a:lnTo>
                      <a:lnTo>
                        <a:pt x="78" y="359"/>
                      </a:lnTo>
                      <a:lnTo>
                        <a:pt x="81" y="361"/>
                      </a:lnTo>
                      <a:lnTo>
                        <a:pt x="87" y="364"/>
                      </a:lnTo>
                      <a:lnTo>
                        <a:pt x="91" y="368"/>
                      </a:lnTo>
                      <a:lnTo>
                        <a:pt x="95" y="371"/>
                      </a:lnTo>
                      <a:lnTo>
                        <a:pt x="98" y="375"/>
                      </a:lnTo>
                      <a:lnTo>
                        <a:pt x="100" y="379"/>
                      </a:lnTo>
                      <a:lnTo>
                        <a:pt x="104" y="381"/>
                      </a:lnTo>
                      <a:lnTo>
                        <a:pt x="107" y="383"/>
                      </a:lnTo>
                      <a:lnTo>
                        <a:pt x="110" y="386"/>
                      </a:lnTo>
                      <a:lnTo>
                        <a:pt x="111" y="390"/>
                      </a:lnTo>
                      <a:lnTo>
                        <a:pt x="114" y="393"/>
                      </a:lnTo>
                      <a:lnTo>
                        <a:pt x="115" y="392"/>
                      </a:lnTo>
                      <a:lnTo>
                        <a:pt x="117" y="387"/>
                      </a:lnTo>
                      <a:lnTo>
                        <a:pt x="118" y="382"/>
                      </a:lnTo>
                      <a:lnTo>
                        <a:pt x="124" y="378"/>
                      </a:lnTo>
                      <a:lnTo>
                        <a:pt x="129" y="377"/>
                      </a:lnTo>
                      <a:lnTo>
                        <a:pt x="136" y="377"/>
                      </a:lnTo>
                      <a:lnTo>
                        <a:pt x="140" y="379"/>
                      </a:lnTo>
                      <a:lnTo>
                        <a:pt x="143" y="382"/>
                      </a:lnTo>
                      <a:lnTo>
                        <a:pt x="143" y="386"/>
                      </a:lnTo>
                      <a:lnTo>
                        <a:pt x="146" y="389"/>
                      </a:lnTo>
                      <a:lnTo>
                        <a:pt x="148" y="390"/>
                      </a:lnTo>
                      <a:lnTo>
                        <a:pt x="152" y="387"/>
                      </a:lnTo>
                      <a:lnTo>
                        <a:pt x="155" y="385"/>
                      </a:lnTo>
                      <a:lnTo>
                        <a:pt x="159" y="382"/>
                      </a:lnTo>
                      <a:lnTo>
                        <a:pt x="163" y="381"/>
                      </a:lnTo>
                      <a:lnTo>
                        <a:pt x="168" y="381"/>
                      </a:lnTo>
                      <a:lnTo>
                        <a:pt x="172" y="379"/>
                      </a:lnTo>
                      <a:lnTo>
                        <a:pt x="174" y="375"/>
                      </a:lnTo>
                      <a:lnTo>
                        <a:pt x="177" y="368"/>
                      </a:lnTo>
                      <a:lnTo>
                        <a:pt x="183" y="360"/>
                      </a:lnTo>
                      <a:lnTo>
                        <a:pt x="185" y="353"/>
                      </a:lnTo>
                      <a:lnTo>
                        <a:pt x="184" y="346"/>
                      </a:lnTo>
                      <a:lnTo>
                        <a:pt x="180" y="342"/>
                      </a:lnTo>
                      <a:lnTo>
                        <a:pt x="177" y="341"/>
                      </a:lnTo>
                      <a:lnTo>
                        <a:pt x="174" y="341"/>
                      </a:lnTo>
                      <a:lnTo>
                        <a:pt x="172" y="339"/>
                      </a:lnTo>
                      <a:lnTo>
                        <a:pt x="170" y="337"/>
                      </a:lnTo>
                      <a:lnTo>
                        <a:pt x="172" y="335"/>
                      </a:lnTo>
                      <a:lnTo>
                        <a:pt x="173" y="333"/>
                      </a:lnTo>
                      <a:lnTo>
                        <a:pt x="173" y="330"/>
                      </a:lnTo>
                      <a:lnTo>
                        <a:pt x="172" y="326"/>
                      </a:lnTo>
                      <a:lnTo>
                        <a:pt x="172" y="320"/>
                      </a:lnTo>
                      <a:lnTo>
                        <a:pt x="170" y="315"/>
                      </a:lnTo>
                      <a:lnTo>
                        <a:pt x="173" y="311"/>
                      </a:lnTo>
                      <a:lnTo>
                        <a:pt x="173" y="306"/>
                      </a:lnTo>
                      <a:lnTo>
                        <a:pt x="170" y="302"/>
                      </a:lnTo>
                      <a:lnTo>
                        <a:pt x="165" y="300"/>
                      </a:lnTo>
                      <a:lnTo>
                        <a:pt x="162" y="296"/>
                      </a:lnTo>
                      <a:lnTo>
                        <a:pt x="162" y="291"/>
                      </a:lnTo>
                      <a:lnTo>
                        <a:pt x="162" y="287"/>
                      </a:lnTo>
                      <a:lnTo>
                        <a:pt x="163" y="283"/>
                      </a:lnTo>
                      <a:lnTo>
                        <a:pt x="168" y="282"/>
                      </a:lnTo>
                      <a:lnTo>
                        <a:pt x="173" y="280"/>
                      </a:lnTo>
                      <a:lnTo>
                        <a:pt x="177" y="278"/>
                      </a:lnTo>
                      <a:lnTo>
                        <a:pt x="181" y="274"/>
                      </a:lnTo>
                      <a:lnTo>
                        <a:pt x="185" y="269"/>
                      </a:lnTo>
                      <a:lnTo>
                        <a:pt x="191" y="265"/>
                      </a:lnTo>
                      <a:lnTo>
                        <a:pt x="198" y="261"/>
                      </a:lnTo>
                      <a:lnTo>
                        <a:pt x="202" y="258"/>
                      </a:lnTo>
                      <a:lnTo>
                        <a:pt x="201" y="252"/>
                      </a:lnTo>
                      <a:lnTo>
                        <a:pt x="198" y="245"/>
                      </a:lnTo>
                      <a:lnTo>
                        <a:pt x="195" y="238"/>
                      </a:lnTo>
                      <a:lnTo>
                        <a:pt x="195" y="232"/>
                      </a:lnTo>
                      <a:lnTo>
                        <a:pt x="196" y="226"/>
                      </a:lnTo>
                      <a:lnTo>
                        <a:pt x="199" y="220"/>
                      </a:lnTo>
                      <a:lnTo>
                        <a:pt x="201" y="216"/>
                      </a:lnTo>
                      <a:lnTo>
                        <a:pt x="201" y="213"/>
                      </a:lnTo>
                      <a:lnTo>
                        <a:pt x="198" y="209"/>
                      </a:lnTo>
                      <a:lnTo>
                        <a:pt x="194" y="205"/>
                      </a:lnTo>
                      <a:lnTo>
                        <a:pt x="191" y="202"/>
                      </a:lnTo>
                      <a:lnTo>
                        <a:pt x="188" y="201"/>
                      </a:lnTo>
                      <a:lnTo>
                        <a:pt x="190" y="199"/>
                      </a:lnTo>
                      <a:lnTo>
                        <a:pt x="191" y="197"/>
                      </a:lnTo>
                      <a:lnTo>
                        <a:pt x="192" y="194"/>
                      </a:lnTo>
                      <a:lnTo>
                        <a:pt x="195" y="188"/>
                      </a:lnTo>
                      <a:lnTo>
                        <a:pt x="198" y="186"/>
                      </a:lnTo>
                      <a:lnTo>
                        <a:pt x="202" y="183"/>
                      </a:lnTo>
                      <a:lnTo>
                        <a:pt x="205" y="179"/>
                      </a:lnTo>
                      <a:lnTo>
                        <a:pt x="207" y="168"/>
                      </a:lnTo>
                      <a:lnTo>
                        <a:pt x="206" y="158"/>
                      </a:lnTo>
                      <a:lnTo>
                        <a:pt x="203" y="153"/>
                      </a:lnTo>
                      <a:lnTo>
                        <a:pt x="202" y="149"/>
                      </a:lnTo>
                      <a:lnTo>
                        <a:pt x="202" y="139"/>
                      </a:lnTo>
                      <a:lnTo>
                        <a:pt x="203" y="128"/>
                      </a:lnTo>
                      <a:lnTo>
                        <a:pt x="203" y="118"/>
                      </a:lnTo>
                      <a:lnTo>
                        <a:pt x="201" y="110"/>
                      </a:lnTo>
                      <a:lnTo>
                        <a:pt x="198" y="105"/>
                      </a:lnTo>
                      <a:lnTo>
                        <a:pt x="195" y="99"/>
                      </a:lnTo>
                      <a:lnTo>
                        <a:pt x="194" y="91"/>
                      </a:lnTo>
                      <a:lnTo>
                        <a:pt x="191" y="83"/>
                      </a:lnTo>
                      <a:lnTo>
                        <a:pt x="183" y="76"/>
                      </a:lnTo>
                      <a:lnTo>
                        <a:pt x="176" y="72"/>
                      </a:lnTo>
                      <a:lnTo>
                        <a:pt x="172" y="68"/>
                      </a:lnTo>
                      <a:lnTo>
                        <a:pt x="170" y="65"/>
                      </a:lnTo>
                      <a:lnTo>
                        <a:pt x="170" y="61"/>
                      </a:lnTo>
                      <a:lnTo>
                        <a:pt x="170" y="58"/>
                      </a:lnTo>
                      <a:lnTo>
                        <a:pt x="172" y="55"/>
                      </a:lnTo>
                      <a:lnTo>
                        <a:pt x="173" y="51"/>
                      </a:lnTo>
                      <a:lnTo>
                        <a:pt x="176" y="46"/>
                      </a:lnTo>
                      <a:lnTo>
                        <a:pt x="179" y="40"/>
                      </a:lnTo>
                      <a:lnTo>
                        <a:pt x="179" y="37"/>
                      </a:lnTo>
                      <a:lnTo>
                        <a:pt x="179" y="35"/>
                      </a:lnTo>
                      <a:lnTo>
                        <a:pt x="177" y="31"/>
                      </a:lnTo>
                      <a:lnTo>
                        <a:pt x="177" y="25"/>
                      </a:lnTo>
                      <a:lnTo>
                        <a:pt x="177" y="20"/>
                      </a:lnTo>
                      <a:lnTo>
                        <a:pt x="179" y="15"/>
                      </a:lnTo>
                      <a:lnTo>
                        <a:pt x="179" y="14"/>
                      </a:lnTo>
                      <a:lnTo>
                        <a:pt x="179" y="15"/>
                      </a:lnTo>
                      <a:lnTo>
                        <a:pt x="180" y="18"/>
                      </a:lnTo>
                      <a:lnTo>
                        <a:pt x="183" y="21"/>
                      </a:lnTo>
                      <a:lnTo>
                        <a:pt x="184" y="22"/>
                      </a:lnTo>
                      <a:lnTo>
                        <a:pt x="187" y="24"/>
                      </a:lnTo>
                      <a:lnTo>
                        <a:pt x="188" y="25"/>
                      </a:lnTo>
                      <a:lnTo>
                        <a:pt x="191" y="25"/>
                      </a:lnTo>
                      <a:lnTo>
                        <a:pt x="195" y="21"/>
                      </a:lnTo>
                      <a:lnTo>
                        <a:pt x="199" y="15"/>
                      </a:lnTo>
                      <a:lnTo>
                        <a:pt x="201" y="11"/>
                      </a:lnTo>
                      <a:lnTo>
                        <a:pt x="202" y="9"/>
                      </a:lnTo>
                      <a:lnTo>
                        <a:pt x="203" y="4"/>
                      </a:lnTo>
                      <a:lnTo>
                        <a:pt x="207" y="2"/>
                      </a:lnTo>
                      <a:lnTo>
                        <a:pt x="211" y="0"/>
                      </a:lnTo>
                      <a:lnTo>
                        <a:pt x="214" y="0"/>
                      </a:lnTo>
                      <a:lnTo>
                        <a:pt x="218" y="2"/>
                      </a:lnTo>
                      <a:lnTo>
                        <a:pt x="220" y="6"/>
                      </a:lnTo>
                      <a:lnTo>
                        <a:pt x="222" y="11"/>
                      </a:lnTo>
                      <a:lnTo>
                        <a:pt x="225" y="17"/>
                      </a:lnTo>
                      <a:lnTo>
                        <a:pt x="228" y="21"/>
                      </a:lnTo>
                      <a:lnTo>
                        <a:pt x="232" y="22"/>
                      </a:lnTo>
                      <a:lnTo>
                        <a:pt x="235" y="22"/>
                      </a:lnTo>
                      <a:lnTo>
                        <a:pt x="238" y="24"/>
                      </a:lnTo>
                      <a:lnTo>
                        <a:pt x="240" y="26"/>
                      </a:lnTo>
                      <a:lnTo>
                        <a:pt x="244" y="32"/>
                      </a:lnTo>
                      <a:lnTo>
                        <a:pt x="249" y="40"/>
                      </a:lnTo>
                      <a:lnTo>
                        <a:pt x="254" y="48"/>
                      </a:lnTo>
                      <a:lnTo>
                        <a:pt x="257" y="55"/>
                      </a:lnTo>
                      <a:lnTo>
                        <a:pt x="261" y="59"/>
                      </a:lnTo>
                      <a:lnTo>
                        <a:pt x="266" y="62"/>
                      </a:lnTo>
                      <a:lnTo>
                        <a:pt x="272" y="65"/>
                      </a:lnTo>
                      <a:lnTo>
                        <a:pt x="276" y="66"/>
                      </a:lnTo>
                      <a:lnTo>
                        <a:pt x="281" y="69"/>
                      </a:lnTo>
                      <a:lnTo>
                        <a:pt x="287" y="75"/>
                      </a:lnTo>
                      <a:lnTo>
                        <a:pt x="291" y="80"/>
                      </a:lnTo>
                      <a:lnTo>
                        <a:pt x="291" y="88"/>
                      </a:lnTo>
                      <a:lnTo>
                        <a:pt x="290" y="94"/>
                      </a:lnTo>
                      <a:lnTo>
                        <a:pt x="294" y="96"/>
                      </a:lnTo>
                      <a:lnTo>
                        <a:pt x="298" y="99"/>
                      </a:lnTo>
                      <a:lnTo>
                        <a:pt x="303" y="101"/>
                      </a:lnTo>
                      <a:lnTo>
                        <a:pt x="308" y="103"/>
                      </a:lnTo>
                      <a:lnTo>
                        <a:pt x="310" y="109"/>
                      </a:lnTo>
                      <a:lnTo>
                        <a:pt x="314" y="116"/>
                      </a:lnTo>
                      <a:lnTo>
                        <a:pt x="320" y="124"/>
                      </a:lnTo>
                      <a:lnTo>
                        <a:pt x="327" y="131"/>
                      </a:lnTo>
                      <a:lnTo>
                        <a:pt x="334" y="135"/>
                      </a:lnTo>
                      <a:lnTo>
                        <a:pt x="339" y="138"/>
                      </a:lnTo>
                      <a:lnTo>
                        <a:pt x="342" y="140"/>
                      </a:lnTo>
                      <a:lnTo>
                        <a:pt x="343" y="143"/>
                      </a:lnTo>
                      <a:lnTo>
                        <a:pt x="345" y="145"/>
                      </a:lnTo>
                      <a:lnTo>
                        <a:pt x="346" y="146"/>
                      </a:lnTo>
                      <a:lnTo>
                        <a:pt x="350" y="150"/>
                      </a:lnTo>
                      <a:lnTo>
                        <a:pt x="354" y="153"/>
                      </a:lnTo>
                      <a:lnTo>
                        <a:pt x="358" y="154"/>
                      </a:lnTo>
                      <a:lnTo>
                        <a:pt x="362" y="157"/>
                      </a:lnTo>
                      <a:lnTo>
                        <a:pt x="368" y="162"/>
                      </a:lnTo>
                      <a:lnTo>
                        <a:pt x="375" y="166"/>
                      </a:lnTo>
                      <a:lnTo>
                        <a:pt x="382" y="168"/>
                      </a:lnTo>
                      <a:lnTo>
                        <a:pt x="386" y="166"/>
                      </a:lnTo>
                      <a:lnTo>
                        <a:pt x="387" y="165"/>
                      </a:lnTo>
                      <a:lnTo>
                        <a:pt x="387" y="166"/>
                      </a:lnTo>
                      <a:lnTo>
                        <a:pt x="389" y="168"/>
                      </a:lnTo>
                      <a:lnTo>
                        <a:pt x="390" y="172"/>
                      </a:lnTo>
                      <a:lnTo>
                        <a:pt x="393" y="175"/>
                      </a:lnTo>
                      <a:lnTo>
                        <a:pt x="397" y="177"/>
                      </a:lnTo>
                      <a:lnTo>
                        <a:pt x="401" y="179"/>
                      </a:lnTo>
                      <a:lnTo>
                        <a:pt x="405" y="182"/>
                      </a:lnTo>
                      <a:lnTo>
                        <a:pt x="411" y="186"/>
                      </a:lnTo>
                      <a:lnTo>
                        <a:pt x="416" y="190"/>
                      </a:lnTo>
                      <a:lnTo>
                        <a:pt x="423" y="193"/>
                      </a:lnTo>
                      <a:lnTo>
                        <a:pt x="430" y="194"/>
                      </a:lnTo>
                      <a:lnTo>
                        <a:pt x="437" y="195"/>
                      </a:lnTo>
                      <a:lnTo>
                        <a:pt x="443" y="197"/>
                      </a:lnTo>
                      <a:lnTo>
                        <a:pt x="450" y="197"/>
                      </a:lnTo>
                      <a:lnTo>
                        <a:pt x="459" y="198"/>
                      </a:lnTo>
                      <a:lnTo>
                        <a:pt x="467" y="201"/>
                      </a:lnTo>
                      <a:lnTo>
                        <a:pt x="476" y="202"/>
                      </a:lnTo>
                      <a:lnTo>
                        <a:pt x="485" y="202"/>
                      </a:lnTo>
                      <a:lnTo>
                        <a:pt x="491" y="202"/>
                      </a:lnTo>
                      <a:lnTo>
                        <a:pt x="496" y="204"/>
                      </a:lnTo>
                      <a:lnTo>
                        <a:pt x="497" y="208"/>
                      </a:lnTo>
                      <a:lnTo>
                        <a:pt x="498" y="213"/>
                      </a:lnTo>
                      <a:lnTo>
                        <a:pt x="501" y="219"/>
                      </a:lnTo>
                      <a:lnTo>
                        <a:pt x="508" y="224"/>
                      </a:lnTo>
                      <a:lnTo>
                        <a:pt x="513" y="227"/>
                      </a:lnTo>
                      <a:lnTo>
                        <a:pt x="516" y="228"/>
                      </a:lnTo>
                      <a:lnTo>
                        <a:pt x="520" y="227"/>
                      </a:lnTo>
                      <a:lnTo>
                        <a:pt x="527" y="227"/>
                      </a:lnTo>
                      <a:lnTo>
                        <a:pt x="534" y="227"/>
                      </a:lnTo>
                      <a:lnTo>
                        <a:pt x="538" y="226"/>
                      </a:lnTo>
                      <a:lnTo>
                        <a:pt x="540" y="224"/>
                      </a:lnTo>
                      <a:lnTo>
                        <a:pt x="544" y="223"/>
                      </a:lnTo>
                      <a:lnTo>
                        <a:pt x="549" y="221"/>
                      </a:lnTo>
                      <a:lnTo>
                        <a:pt x="557" y="220"/>
                      </a:lnTo>
                      <a:lnTo>
                        <a:pt x="564" y="220"/>
                      </a:lnTo>
                      <a:lnTo>
                        <a:pt x="567" y="220"/>
                      </a:lnTo>
                      <a:lnTo>
                        <a:pt x="567" y="219"/>
                      </a:lnTo>
                      <a:lnTo>
                        <a:pt x="567" y="216"/>
                      </a:lnTo>
                      <a:lnTo>
                        <a:pt x="567" y="212"/>
                      </a:lnTo>
                      <a:lnTo>
                        <a:pt x="571" y="206"/>
                      </a:lnTo>
                      <a:lnTo>
                        <a:pt x="575" y="202"/>
                      </a:lnTo>
                      <a:lnTo>
                        <a:pt x="578" y="197"/>
                      </a:lnTo>
                      <a:lnTo>
                        <a:pt x="581" y="193"/>
                      </a:lnTo>
                      <a:lnTo>
                        <a:pt x="581" y="191"/>
                      </a:lnTo>
                      <a:lnTo>
                        <a:pt x="593" y="188"/>
                      </a:lnTo>
                      <a:lnTo>
                        <a:pt x="607" y="171"/>
                      </a:lnTo>
                      <a:lnTo>
                        <a:pt x="607" y="169"/>
                      </a:lnTo>
                      <a:lnTo>
                        <a:pt x="608" y="166"/>
                      </a:lnTo>
                      <a:lnTo>
                        <a:pt x="611" y="164"/>
                      </a:lnTo>
                      <a:lnTo>
                        <a:pt x="614" y="160"/>
                      </a:lnTo>
                      <a:lnTo>
                        <a:pt x="618" y="158"/>
                      </a:lnTo>
                      <a:lnTo>
                        <a:pt x="623" y="158"/>
                      </a:lnTo>
                      <a:lnTo>
                        <a:pt x="626" y="160"/>
                      </a:lnTo>
                      <a:lnTo>
                        <a:pt x="625" y="164"/>
                      </a:lnTo>
                      <a:lnTo>
                        <a:pt x="620" y="166"/>
                      </a:lnTo>
                      <a:lnTo>
                        <a:pt x="618" y="168"/>
                      </a:lnTo>
                      <a:lnTo>
                        <a:pt x="616" y="169"/>
                      </a:lnTo>
                      <a:lnTo>
                        <a:pt x="615" y="173"/>
                      </a:lnTo>
                      <a:lnTo>
                        <a:pt x="616" y="177"/>
                      </a:lnTo>
                      <a:lnTo>
                        <a:pt x="620" y="179"/>
                      </a:lnTo>
                      <a:lnTo>
                        <a:pt x="622" y="182"/>
                      </a:lnTo>
                      <a:lnTo>
                        <a:pt x="618" y="186"/>
                      </a:lnTo>
                      <a:lnTo>
                        <a:pt x="614" y="190"/>
                      </a:lnTo>
                      <a:lnTo>
                        <a:pt x="611" y="190"/>
                      </a:lnTo>
                      <a:lnTo>
                        <a:pt x="611" y="191"/>
                      </a:lnTo>
                      <a:lnTo>
                        <a:pt x="610" y="194"/>
                      </a:lnTo>
                      <a:lnTo>
                        <a:pt x="610" y="198"/>
                      </a:lnTo>
                      <a:lnTo>
                        <a:pt x="611" y="201"/>
                      </a:lnTo>
                      <a:lnTo>
                        <a:pt x="612" y="204"/>
                      </a:lnTo>
                      <a:lnTo>
                        <a:pt x="611" y="208"/>
                      </a:lnTo>
                      <a:lnTo>
                        <a:pt x="608" y="212"/>
                      </a:lnTo>
                      <a:lnTo>
                        <a:pt x="605" y="215"/>
                      </a:lnTo>
                      <a:lnTo>
                        <a:pt x="604" y="219"/>
                      </a:lnTo>
                      <a:lnTo>
                        <a:pt x="603" y="223"/>
                      </a:lnTo>
                      <a:lnTo>
                        <a:pt x="603" y="227"/>
                      </a:lnTo>
                      <a:lnTo>
                        <a:pt x="604" y="231"/>
                      </a:lnTo>
                      <a:lnTo>
                        <a:pt x="603" y="235"/>
                      </a:lnTo>
                      <a:lnTo>
                        <a:pt x="600" y="239"/>
                      </a:lnTo>
                      <a:lnTo>
                        <a:pt x="597" y="242"/>
                      </a:lnTo>
                      <a:lnTo>
                        <a:pt x="596" y="247"/>
                      </a:lnTo>
                      <a:lnTo>
                        <a:pt x="594" y="252"/>
                      </a:lnTo>
                      <a:lnTo>
                        <a:pt x="596" y="256"/>
                      </a:lnTo>
                      <a:lnTo>
                        <a:pt x="597" y="258"/>
                      </a:lnTo>
                      <a:lnTo>
                        <a:pt x="600" y="258"/>
                      </a:lnTo>
                      <a:lnTo>
                        <a:pt x="603" y="257"/>
                      </a:lnTo>
                      <a:lnTo>
                        <a:pt x="607" y="257"/>
                      </a:lnTo>
                      <a:lnTo>
                        <a:pt x="610" y="260"/>
                      </a:lnTo>
                      <a:lnTo>
                        <a:pt x="614" y="265"/>
                      </a:lnTo>
                      <a:lnTo>
                        <a:pt x="616" y="269"/>
                      </a:lnTo>
                      <a:lnTo>
                        <a:pt x="619" y="274"/>
                      </a:lnTo>
                      <a:lnTo>
                        <a:pt x="622" y="279"/>
                      </a:lnTo>
                      <a:lnTo>
                        <a:pt x="625" y="283"/>
                      </a:lnTo>
                      <a:lnTo>
                        <a:pt x="626" y="285"/>
                      </a:lnTo>
                      <a:lnTo>
                        <a:pt x="627" y="286"/>
                      </a:lnTo>
                      <a:lnTo>
                        <a:pt x="629" y="290"/>
                      </a:lnTo>
                      <a:lnTo>
                        <a:pt x="630" y="294"/>
                      </a:lnTo>
                      <a:lnTo>
                        <a:pt x="629" y="297"/>
                      </a:lnTo>
                      <a:lnTo>
                        <a:pt x="627" y="301"/>
                      </a:lnTo>
                      <a:lnTo>
                        <a:pt x="626" y="309"/>
                      </a:lnTo>
                      <a:lnTo>
                        <a:pt x="627" y="316"/>
                      </a:lnTo>
                      <a:lnTo>
                        <a:pt x="627" y="322"/>
                      </a:lnTo>
                      <a:lnTo>
                        <a:pt x="629" y="320"/>
                      </a:lnTo>
                      <a:lnTo>
                        <a:pt x="631" y="317"/>
                      </a:lnTo>
                      <a:lnTo>
                        <a:pt x="637" y="316"/>
                      </a:lnTo>
                      <a:lnTo>
                        <a:pt x="642" y="316"/>
                      </a:lnTo>
                      <a:lnTo>
                        <a:pt x="645" y="315"/>
                      </a:lnTo>
                      <a:lnTo>
                        <a:pt x="648" y="315"/>
                      </a:lnTo>
                      <a:lnTo>
                        <a:pt x="652" y="315"/>
                      </a:lnTo>
                      <a:lnTo>
                        <a:pt x="658" y="315"/>
                      </a:lnTo>
                      <a:lnTo>
                        <a:pt x="662" y="315"/>
                      </a:lnTo>
                      <a:lnTo>
                        <a:pt x="664" y="312"/>
                      </a:lnTo>
                      <a:lnTo>
                        <a:pt x="666" y="308"/>
                      </a:lnTo>
                      <a:lnTo>
                        <a:pt x="666" y="302"/>
                      </a:lnTo>
                      <a:lnTo>
                        <a:pt x="666" y="300"/>
                      </a:lnTo>
                      <a:lnTo>
                        <a:pt x="666" y="298"/>
                      </a:lnTo>
                      <a:lnTo>
                        <a:pt x="667" y="298"/>
                      </a:lnTo>
                      <a:lnTo>
                        <a:pt x="669" y="301"/>
                      </a:lnTo>
                      <a:lnTo>
                        <a:pt x="671" y="305"/>
                      </a:lnTo>
                      <a:lnTo>
                        <a:pt x="671" y="311"/>
                      </a:lnTo>
                      <a:lnTo>
                        <a:pt x="670" y="316"/>
                      </a:lnTo>
                      <a:lnTo>
                        <a:pt x="667" y="320"/>
                      </a:lnTo>
                      <a:lnTo>
                        <a:pt x="666" y="322"/>
                      </a:lnTo>
                      <a:lnTo>
                        <a:pt x="664" y="323"/>
                      </a:lnTo>
                      <a:lnTo>
                        <a:pt x="663" y="324"/>
                      </a:lnTo>
                      <a:lnTo>
                        <a:pt x="662" y="327"/>
                      </a:lnTo>
                      <a:lnTo>
                        <a:pt x="658" y="331"/>
                      </a:lnTo>
                      <a:lnTo>
                        <a:pt x="653" y="333"/>
                      </a:lnTo>
                      <a:lnTo>
                        <a:pt x="649" y="333"/>
                      </a:lnTo>
                      <a:lnTo>
                        <a:pt x="644" y="331"/>
                      </a:lnTo>
                      <a:lnTo>
                        <a:pt x="641" y="333"/>
                      </a:lnTo>
                      <a:lnTo>
                        <a:pt x="638" y="334"/>
                      </a:lnTo>
                      <a:lnTo>
                        <a:pt x="637" y="338"/>
                      </a:lnTo>
                      <a:lnTo>
                        <a:pt x="637" y="342"/>
                      </a:lnTo>
                      <a:lnTo>
                        <a:pt x="634" y="345"/>
                      </a:lnTo>
                      <a:lnTo>
                        <a:pt x="630" y="348"/>
                      </a:lnTo>
                      <a:lnTo>
                        <a:pt x="625" y="349"/>
                      </a:lnTo>
                      <a:lnTo>
                        <a:pt x="622" y="348"/>
                      </a:lnTo>
                      <a:lnTo>
                        <a:pt x="619" y="349"/>
                      </a:lnTo>
                      <a:lnTo>
                        <a:pt x="616" y="353"/>
                      </a:lnTo>
                      <a:lnTo>
                        <a:pt x="614" y="360"/>
                      </a:lnTo>
                      <a:lnTo>
                        <a:pt x="610" y="366"/>
                      </a:lnTo>
                      <a:lnTo>
                        <a:pt x="605" y="371"/>
                      </a:lnTo>
                      <a:lnTo>
                        <a:pt x="603" y="375"/>
                      </a:lnTo>
                      <a:lnTo>
                        <a:pt x="600" y="378"/>
                      </a:lnTo>
                      <a:lnTo>
                        <a:pt x="596" y="378"/>
                      </a:lnTo>
                      <a:lnTo>
                        <a:pt x="593" y="378"/>
                      </a:lnTo>
                      <a:lnTo>
                        <a:pt x="589" y="374"/>
                      </a:lnTo>
                      <a:lnTo>
                        <a:pt x="585" y="370"/>
                      </a:lnTo>
                      <a:lnTo>
                        <a:pt x="581" y="367"/>
                      </a:lnTo>
                      <a:lnTo>
                        <a:pt x="578" y="367"/>
                      </a:lnTo>
                      <a:lnTo>
                        <a:pt x="577" y="371"/>
                      </a:lnTo>
                      <a:lnTo>
                        <a:pt x="577" y="378"/>
                      </a:lnTo>
                      <a:lnTo>
                        <a:pt x="577" y="385"/>
                      </a:lnTo>
                      <a:lnTo>
                        <a:pt x="577" y="390"/>
                      </a:lnTo>
                      <a:lnTo>
                        <a:pt x="572" y="390"/>
                      </a:lnTo>
                      <a:lnTo>
                        <a:pt x="568" y="387"/>
                      </a:lnTo>
                      <a:lnTo>
                        <a:pt x="566" y="385"/>
                      </a:lnTo>
                      <a:lnTo>
                        <a:pt x="563" y="383"/>
                      </a:lnTo>
                      <a:lnTo>
                        <a:pt x="556" y="383"/>
                      </a:lnTo>
                      <a:lnTo>
                        <a:pt x="546" y="383"/>
                      </a:lnTo>
                      <a:lnTo>
                        <a:pt x="538" y="385"/>
                      </a:lnTo>
                      <a:lnTo>
                        <a:pt x="531" y="385"/>
                      </a:lnTo>
                      <a:lnTo>
                        <a:pt x="527" y="383"/>
                      </a:lnTo>
                      <a:lnTo>
                        <a:pt x="523" y="381"/>
                      </a:lnTo>
                      <a:lnTo>
                        <a:pt x="519" y="378"/>
                      </a:lnTo>
                      <a:lnTo>
                        <a:pt x="515" y="378"/>
                      </a:lnTo>
                      <a:lnTo>
                        <a:pt x="509" y="379"/>
                      </a:lnTo>
                      <a:lnTo>
                        <a:pt x="505" y="383"/>
                      </a:lnTo>
                      <a:lnTo>
                        <a:pt x="500" y="389"/>
                      </a:lnTo>
                      <a:lnTo>
                        <a:pt x="494" y="394"/>
                      </a:lnTo>
                      <a:lnTo>
                        <a:pt x="490" y="398"/>
                      </a:lnTo>
                      <a:lnTo>
                        <a:pt x="486" y="403"/>
                      </a:lnTo>
                      <a:lnTo>
                        <a:pt x="480" y="409"/>
                      </a:lnTo>
                      <a:lnTo>
                        <a:pt x="475" y="415"/>
                      </a:lnTo>
                      <a:lnTo>
                        <a:pt x="472" y="418"/>
                      </a:lnTo>
                      <a:lnTo>
                        <a:pt x="470" y="418"/>
                      </a:lnTo>
                      <a:lnTo>
                        <a:pt x="468" y="416"/>
                      </a:lnTo>
                      <a:lnTo>
                        <a:pt x="465" y="419"/>
                      </a:lnTo>
                      <a:lnTo>
                        <a:pt x="460" y="427"/>
                      </a:lnTo>
                      <a:lnTo>
                        <a:pt x="453" y="440"/>
                      </a:lnTo>
                      <a:lnTo>
                        <a:pt x="448" y="449"/>
                      </a:lnTo>
                      <a:lnTo>
                        <a:pt x="442" y="457"/>
                      </a:lnTo>
                      <a:lnTo>
                        <a:pt x="437" y="467"/>
                      </a:lnTo>
                      <a:lnTo>
                        <a:pt x="432" y="475"/>
                      </a:lnTo>
                      <a:lnTo>
                        <a:pt x="428" y="482"/>
                      </a:lnTo>
                      <a:lnTo>
                        <a:pt x="426" y="489"/>
                      </a:lnTo>
                      <a:lnTo>
                        <a:pt x="423" y="496"/>
                      </a:lnTo>
                      <a:lnTo>
                        <a:pt x="421" y="503"/>
                      </a:lnTo>
                      <a:lnTo>
                        <a:pt x="421" y="510"/>
                      </a:lnTo>
                      <a:lnTo>
                        <a:pt x="421" y="517"/>
                      </a:lnTo>
                      <a:lnTo>
                        <a:pt x="421" y="523"/>
                      </a:lnTo>
                      <a:lnTo>
                        <a:pt x="421" y="532"/>
                      </a:lnTo>
                      <a:lnTo>
                        <a:pt x="420" y="540"/>
                      </a:lnTo>
                      <a:lnTo>
                        <a:pt x="417" y="547"/>
                      </a:lnTo>
                      <a:lnTo>
                        <a:pt x="415" y="554"/>
                      </a:lnTo>
                      <a:lnTo>
                        <a:pt x="412" y="558"/>
                      </a:lnTo>
                      <a:lnTo>
                        <a:pt x="411" y="559"/>
                      </a:lnTo>
                      <a:lnTo>
                        <a:pt x="409" y="560"/>
                      </a:lnTo>
                      <a:lnTo>
                        <a:pt x="408" y="559"/>
                      </a:lnTo>
                      <a:lnTo>
                        <a:pt x="405" y="556"/>
                      </a:lnTo>
                      <a:lnTo>
                        <a:pt x="401" y="554"/>
                      </a:lnTo>
                      <a:lnTo>
                        <a:pt x="397" y="551"/>
                      </a:lnTo>
                      <a:lnTo>
                        <a:pt x="391" y="548"/>
                      </a:lnTo>
                      <a:lnTo>
                        <a:pt x="387" y="543"/>
                      </a:lnTo>
                      <a:lnTo>
                        <a:pt x="380" y="538"/>
                      </a:lnTo>
                      <a:lnTo>
                        <a:pt x="373" y="537"/>
                      </a:lnTo>
                      <a:lnTo>
                        <a:pt x="368" y="538"/>
                      </a:lnTo>
                      <a:lnTo>
                        <a:pt x="364" y="540"/>
                      </a:lnTo>
                      <a:lnTo>
                        <a:pt x="360" y="540"/>
                      </a:lnTo>
                      <a:lnTo>
                        <a:pt x="353" y="536"/>
                      </a:lnTo>
                      <a:lnTo>
                        <a:pt x="343" y="529"/>
                      </a:lnTo>
                      <a:lnTo>
                        <a:pt x="336" y="521"/>
                      </a:lnTo>
                      <a:lnTo>
                        <a:pt x="330" y="515"/>
                      </a:lnTo>
                      <a:lnTo>
                        <a:pt x="321" y="512"/>
                      </a:lnTo>
                      <a:lnTo>
                        <a:pt x="314" y="514"/>
                      </a:lnTo>
                      <a:lnTo>
                        <a:pt x="309" y="514"/>
                      </a:lnTo>
                      <a:lnTo>
                        <a:pt x="303" y="512"/>
                      </a:lnTo>
                      <a:lnTo>
                        <a:pt x="295" y="504"/>
                      </a:lnTo>
                      <a:lnTo>
                        <a:pt x="288" y="495"/>
                      </a:lnTo>
                      <a:lnTo>
                        <a:pt x="284" y="489"/>
                      </a:lnTo>
                      <a:lnTo>
                        <a:pt x="277" y="486"/>
                      </a:lnTo>
                      <a:lnTo>
                        <a:pt x="268" y="485"/>
                      </a:lnTo>
                      <a:lnTo>
                        <a:pt x="258" y="484"/>
                      </a:lnTo>
                      <a:lnTo>
                        <a:pt x="250" y="479"/>
                      </a:lnTo>
                      <a:lnTo>
                        <a:pt x="243" y="474"/>
                      </a:lnTo>
                      <a:lnTo>
                        <a:pt x="235" y="470"/>
                      </a:lnTo>
                      <a:lnTo>
                        <a:pt x="227" y="467"/>
                      </a:lnTo>
                      <a:lnTo>
                        <a:pt x="218" y="466"/>
                      </a:lnTo>
                      <a:lnTo>
                        <a:pt x="210" y="467"/>
                      </a:lnTo>
                      <a:lnTo>
                        <a:pt x="203" y="470"/>
                      </a:lnTo>
                      <a:lnTo>
                        <a:pt x="196" y="474"/>
                      </a:lnTo>
                      <a:lnTo>
                        <a:pt x="192" y="477"/>
                      </a:lnTo>
                      <a:lnTo>
                        <a:pt x="187" y="481"/>
                      </a:lnTo>
                      <a:lnTo>
                        <a:pt x="183" y="484"/>
                      </a:lnTo>
                      <a:lnTo>
                        <a:pt x="177" y="486"/>
                      </a:lnTo>
                      <a:lnTo>
                        <a:pt x="173" y="489"/>
                      </a:lnTo>
                      <a:lnTo>
                        <a:pt x="170" y="493"/>
                      </a:lnTo>
                      <a:lnTo>
                        <a:pt x="166" y="499"/>
                      </a:lnTo>
                      <a:lnTo>
                        <a:pt x="162" y="504"/>
                      </a:lnTo>
                      <a:lnTo>
                        <a:pt x="158" y="508"/>
                      </a:lnTo>
                      <a:lnTo>
                        <a:pt x="154" y="511"/>
                      </a:lnTo>
                      <a:lnTo>
                        <a:pt x="148" y="518"/>
                      </a:lnTo>
                      <a:lnTo>
                        <a:pt x="144" y="523"/>
                      </a:lnTo>
                      <a:lnTo>
                        <a:pt x="143" y="526"/>
                      </a:lnTo>
                      <a:lnTo>
                        <a:pt x="142" y="528"/>
                      </a:lnTo>
                      <a:lnTo>
                        <a:pt x="133" y="523"/>
                      </a:lnTo>
                      <a:lnTo>
                        <a:pt x="135" y="521"/>
                      </a:lnTo>
                      <a:lnTo>
                        <a:pt x="136" y="515"/>
                      </a:lnTo>
                      <a:lnTo>
                        <a:pt x="137" y="510"/>
                      </a:lnTo>
                      <a:lnTo>
                        <a:pt x="135" y="508"/>
                      </a:lnTo>
                      <a:lnTo>
                        <a:pt x="132" y="510"/>
                      </a:lnTo>
                      <a:lnTo>
                        <a:pt x="132" y="512"/>
                      </a:lnTo>
                      <a:lnTo>
                        <a:pt x="131" y="512"/>
                      </a:lnTo>
                      <a:lnTo>
                        <a:pt x="128" y="510"/>
                      </a:lnTo>
                      <a:lnTo>
                        <a:pt x="124" y="504"/>
                      </a:lnTo>
                      <a:lnTo>
                        <a:pt x="120" y="499"/>
                      </a:lnTo>
                      <a:lnTo>
                        <a:pt x="117" y="495"/>
                      </a:lnTo>
                      <a:lnTo>
                        <a:pt x="114" y="492"/>
                      </a:lnTo>
                      <a:lnTo>
                        <a:pt x="113" y="489"/>
                      </a:lnTo>
                      <a:lnTo>
                        <a:pt x="111" y="488"/>
                      </a:lnTo>
                      <a:lnTo>
                        <a:pt x="109" y="486"/>
                      </a:lnTo>
                      <a:lnTo>
                        <a:pt x="104" y="486"/>
                      </a:lnTo>
                      <a:lnTo>
                        <a:pt x="95" y="486"/>
                      </a:lnTo>
                      <a:lnTo>
                        <a:pt x="81" y="486"/>
                      </a:lnTo>
                      <a:lnTo>
                        <a:pt x="70" y="488"/>
                      </a:lnTo>
                      <a:lnTo>
                        <a:pt x="66" y="492"/>
                      </a:lnTo>
                      <a:lnTo>
                        <a:pt x="67" y="496"/>
                      </a:lnTo>
                      <a:lnTo>
                        <a:pt x="70" y="501"/>
                      </a:lnTo>
                      <a:lnTo>
                        <a:pt x="70" y="506"/>
                      </a:lnTo>
                      <a:lnTo>
                        <a:pt x="66" y="511"/>
                      </a:lnTo>
                      <a:lnTo>
                        <a:pt x="62" y="517"/>
                      </a:lnTo>
                      <a:lnTo>
                        <a:pt x="59" y="521"/>
                      </a:lnTo>
                      <a:lnTo>
                        <a:pt x="58" y="525"/>
                      </a:lnTo>
                      <a:lnTo>
                        <a:pt x="58" y="529"/>
                      </a:lnTo>
                      <a:lnTo>
                        <a:pt x="58" y="534"/>
                      </a:lnTo>
                      <a:lnTo>
                        <a:pt x="59" y="538"/>
                      </a:lnTo>
                      <a:lnTo>
                        <a:pt x="62" y="540"/>
                      </a:lnTo>
                      <a:lnTo>
                        <a:pt x="66" y="541"/>
                      </a:lnTo>
                      <a:lnTo>
                        <a:pt x="72" y="540"/>
                      </a:lnTo>
                      <a:lnTo>
                        <a:pt x="74" y="538"/>
                      </a:lnTo>
                      <a:lnTo>
                        <a:pt x="77" y="537"/>
                      </a:lnTo>
                      <a:lnTo>
                        <a:pt x="80" y="540"/>
                      </a:lnTo>
                      <a:lnTo>
                        <a:pt x="84" y="544"/>
                      </a:lnTo>
                      <a:lnTo>
                        <a:pt x="88" y="549"/>
                      </a:lnTo>
                      <a:lnTo>
                        <a:pt x="92" y="554"/>
                      </a:lnTo>
                      <a:lnTo>
                        <a:pt x="96" y="556"/>
                      </a:lnTo>
                      <a:lnTo>
                        <a:pt x="102" y="556"/>
                      </a:lnTo>
                      <a:lnTo>
                        <a:pt x="107" y="556"/>
                      </a:lnTo>
                      <a:lnTo>
                        <a:pt x="113" y="556"/>
                      </a:lnTo>
                      <a:lnTo>
                        <a:pt x="117" y="559"/>
                      </a:lnTo>
                      <a:lnTo>
                        <a:pt x="118" y="563"/>
                      </a:lnTo>
                      <a:lnTo>
                        <a:pt x="121" y="570"/>
                      </a:lnTo>
                      <a:lnTo>
                        <a:pt x="124" y="576"/>
                      </a:lnTo>
                      <a:lnTo>
                        <a:pt x="128" y="578"/>
                      </a:lnTo>
                      <a:lnTo>
                        <a:pt x="133" y="578"/>
                      </a:lnTo>
                      <a:lnTo>
                        <a:pt x="139" y="578"/>
                      </a:lnTo>
                      <a:lnTo>
                        <a:pt x="144" y="580"/>
                      </a:lnTo>
                      <a:lnTo>
                        <a:pt x="146" y="580"/>
                      </a:lnTo>
                      <a:close/>
                    </a:path>
                  </a:pathLst>
                </a:custGeom>
                <a:solidFill>
                  <a:srgbClr val="00FF00">
                    <a:alpha val="20000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ja-JP" altLang="ja-JP" sz="3200"/>
                </a:p>
              </p:txBody>
            </p:sp>
          </p:grpSp>
          <p:sp>
            <p:nvSpPr>
              <p:cNvPr id="103" name="Oval 7"/>
              <p:cNvSpPr>
                <a:spLocks noChangeArrowheads="1"/>
              </p:cNvSpPr>
              <p:nvPr/>
            </p:nvSpPr>
            <p:spPr bwMode="auto">
              <a:xfrm>
                <a:off x="1720" y="3890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sz="3200"/>
              </a:p>
            </p:txBody>
          </p:sp>
          <p:sp>
            <p:nvSpPr>
              <p:cNvPr id="104" name="Oval 8"/>
              <p:cNvSpPr>
                <a:spLocks noChangeArrowheads="1"/>
              </p:cNvSpPr>
              <p:nvPr/>
            </p:nvSpPr>
            <p:spPr bwMode="auto">
              <a:xfrm>
                <a:off x="1096" y="4034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sz="3200"/>
              </a:p>
            </p:txBody>
          </p:sp>
          <p:sp>
            <p:nvSpPr>
              <p:cNvPr id="105" name="Oval 9"/>
              <p:cNvSpPr>
                <a:spLocks noChangeArrowheads="1"/>
              </p:cNvSpPr>
              <p:nvPr/>
            </p:nvSpPr>
            <p:spPr bwMode="auto">
              <a:xfrm>
                <a:off x="2776" y="3842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sz="3200"/>
              </a:p>
            </p:txBody>
          </p:sp>
          <p:sp>
            <p:nvSpPr>
              <p:cNvPr id="106" name="Oval 10"/>
              <p:cNvSpPr>
                <a:spLocks noChangeArrowheads="1"/>
              </p:cNvSpPr>
              <p:nvPr/>
            </p:nvSpPr>
            <p:spPr bwMode="auto">
              <a:xfrm>
                <a:off x="2737" y="3860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sz="3200"/>
              </a:p>
            </p:txBody>
          </p:sp>
          <p:sp>
            <p:nvSpPr>
              <p:cNvPr id="107" name="Oval 11"/>
              <p:cNvSpPr>
                <a:spLocks noChangeArrowheads="1"/>
              </p:cNvSpPr>
              <p:nvPr/>
            </p:nvSpPr>
            <p:spPr bwMode="auto">
              <a:xfrm>
                <a:off x="3976" y="3698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sz="3200"/>
              </a:p>
            </p:txBody>
          </p:sp>
          <p:sp>
            <p:nvSpPr>
              <p:cNvPr id="108" name="Oval 12"/>
              <p:cNvSpPr>
                <a:spLocks noChangeArrowheads="1"/>
              </p:cNvSpPr>
              <p:nvPr/>
            </p:nvSpPr>
            <p:spPr bwMode="auto">
              <a:xfrm>
                <a:off x="4120" y="3746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sz="3200"/>
              </a:p>
            </p:txBody>
          </p:sp>
          <p:sp>
            <p:nvSpPr>
              <p:cNvPr id="109" name="Oval 13"/>
              <p:cNvSpPr>
                <a:spLocks noChangeArrowheads="1"/>
              </p:cNvSpPr>
              <p:nvPr/>
            </p:nvSpPr>
            <p:spPr bwMode="auto">
              <a:xfrm>
                <a:off x="3880" y="3746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sz="3200"/>
              </a:p>
            </p:txBody>
          </p:sp>
          <p:sp>
            <p:nvSpPr>
              <p:cNvPr id="110" name="Oval 14"/>
              <p:cNvSpPr>
                <a:spLocks noChangeArrowheads="1"/>
              </p:cNvSpPr>
              <p:nvPr/>
            </p:nvSpPr>
            <p:spPr bwMode="auto">
              <a:xfrm>
                <a:off x="3928" y="3716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sz="3200"/>
              </a:p>
            </p:txBody>
          </p:sp>
          <p:sp>
            <p:nvSpPr>
              <p:cNvPr id="111" name="Oval 15"/>
              <p:cNvSpPr>
                <a:spLocks noChangeArrowheads="1"/>
              </p:cNvSpPr>
              <p:nvPr/>
            </p:nvSpPr>
            <p:spPr bwMode="auto">
              <a:xfrm>
                <a:off x="3886" y="3716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sz="3200"/>
              </a:p>
            </p:txBody>
          </p:sp>
          <p:sp>
            <p:nvSpPr>
              <p:cNvPr id="113" name="Oval 16"/>
              <p:cNvSpPr>
                <a:spLocks noChangeArrowheads="1"/>
              </p:cNvSpPr>
              <p:nvPr/>
            </p:nvSpPr>
            <p:spPr bwMode="auto">
              <a:xfrm>
                <a:off x="3832" y="3698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sz="3200"/>
              </a:p>
            </p:txBody>
          </p:sp>
          <p:sp>
            <p:nvSpPr>
              <p:cNvPr id="114" name="Oval 17"/>
              <p:cNvSpPr>
                <a:spLocks noChangeArrowheads="1"/>
              </p:cNvSpPr>
              <p:nvPr/>
            </p:nvSpPr>
            <p:spPr bwMode="auto">
              <a:xfrm>
                <a:off x="4024" y="2978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sz="3200"/>
              </a:p>
            </p:txBody>
          </p:sp>
          <p:sp>
            <p:nvSpPr>
              <p:cNvPr id="115" name="Oval 18"/>
              <p:cNvSpPr>
                <a:spLocks noChangeArrowheads="1"/>
              </p:cNvSpPr>
              <p:nvPr/>
            </p:nvSpPr>
            <p:spPr bwMode="auto">
              <a:xfrm>
                <a:off x="2248" y="3890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sz="3200"/>
              </a:p>
            </p:txBody>
          </p:sp>
          <p:sp>
            <p:nvSpPr>
              <p:cNvPr id="116" name="Oval 17"/>
              <p:cNvSpPr>
                <a:spLocks noChangeArrowheads="1"/>
              </p:cNvSpPr>
              <p:nvPr/>
            </p:nvSpPr>
            <p:spPr bwMode="auto">
              <a:xfrm>
                <a:off x="1036" y="4028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sz="3200"/>
              </a:p>
            </p:txBody>
          </p:sp>
          <p:sp>
            <p:nvSpPr>
              <p:cNvPr id="117" name="Oval 17"/>
              <p:cNvSpPr>
                <a:spLocks noChangeArrowheads="1"/>
              </p:cNvSpPr>
              <p:nvPr/>
            </p:nvSpPr>
            <p:spPr bwMode="auto">
              <a:xfrm>
                <a:off x="4051" y="3668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sz="3200"/>
              </a:p>
            </p:txBody>
          </p:sp>
          <p:sp>
            <p:nvSpPr>
              <p:cNvPr id="119" name="Oval 17"/>
              <p:cNvSpPr>
                <a:spLocks noChangeArrowheads="1"/>
              </p:cNvSpPr>
              <p:nvPr/>
            </p:nvSpPr>
            <p:spPr bwMode="auto">
              <a:xfrm>
                <a:off x="4321" y="3308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 sz="3200"/>
              </a:p>
            </p:txBody>
          </p:sp>
        </p:grpSp>
        <p:cxnSp>
          <p:nvCxnSpPr>
            <p:cNvPr id="127" name="直線矢印コネクタ 126"/>
            <p:cNvCxnSpPr>
              <a:stCxn id="103" idx="4"/>
              <a:endCxn id="117" idx="7"/>
            </p:cNvCxnSpPr>
            <p:nvPr/>
          </p:nvCxnSpPr>
          <p:spPr>
            <a:xfrm rot="5400000" flipH="1" flipV="1">
              <a:off x="1236712" y="2626849"/>
              <a:ext cx="258012" cy="102870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1" name="直線コネクタ 130"/>
          <p:cNvCxnSpPr/>
          <p:nvPr/>
        </p:nvCxnSpPr>
        <p:spPr>
          <a:xfrm rot="5400000">
            <a:off x="1785918" y="3071810"/>
            <a:ext cx="1143008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直線コネクタ 132"/>
          <p:cNvCxnSpPr>
            <a:stCxn id="168" idx="0"/>
          </p:cNvCxnSpPr>
          <p:nvPr/>
        </p:nvCxnSpPr>
        <p:spPr>
          <a:xfrm rot="5400000" flipH="1" flipV="1">
            <a:off x="4000496" y="2571744"/>
            <a:ext cx="142876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テキスト ボックス 133"/>
          <p:cNvSpPr txBox="1"/>
          <p:nvPr/>
        </p:nvSpPr>
        <p:spPr>
          <a:xfrm>
            <a:off x="2500298" y="5143512"/>
            <a:ext cx="11509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chemeClr val="accent1"/>
                </a:solidFill>
              </a:rPr>
              <a:t>Local Storage</a:t>
            </a:r>
            <a:endParaRPr kumimoji="1" lang="ja-JP" altLang="en-US" sz="1400" dirty="0">
              <a:solidFill>
                <a:schemeClr val="accent1"/>
              </a:solidFill>
            </a:endParaRPr>
          </a:p>
        </p:txBody>
      </p:sp>
      <p:sp>
        <p:nvSpPr>
          <p:cNvPr id="138" name="テキスト ボックス 137"/>
          <p:cNvSpPr txBox="1"/>
          <p:nvPr/>
        </p:nvSpPr>
        <p:spPr>
          <a:xfrm>
            <a:off x="1857356" y="1928802"/>
            <a:ext cx="17041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RTT=29ms</a:t>
            </a:r>
            <a:endParaRPr kumimoji="1" lang="ja-JP" altLang="en-US" dirty="0"/>
          </a:p>
        </p:txBody>
      </p:sp>
      <p:sp>
        <p:nvSpPr>
          <p:cNvPr id="122" name="テキスト ボックス 121"/>
          <p:cNvSpPr txBox="1"/>
          <p:nvPr/>
        </p:nvSpPr>
        <p:spPr>
          <a:xfrm>
            <a:off x="6000760" y="3214686"/>
            <a:ext cx="25703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InTrigger</a:t>
            </a:r>
            <a:r>
              <a:rPr kumimoji="1" lang="en-US" altLang="ja-JP" sz="2400" dirty="0" smtClean="0"/>
              <a:t> </a:t>
            </a:r>
            <a:r>
              <a:rPr lang="ja-JP" altLang="en-US" dirty="0" smtClean="0"/>
              <a:t>広島クラスタ</a:t>
            </a:r>
            <a:endParaRPr kumimoji="1" lang="ja-JP" altLang="en-US" sz="2000" dirty="0"/>
          </a:p>
        </p:txBody>
      </p:sp>
      <p:sp>
        <p:nvSpPr>
          <p:cNvPr id="124" name="テキスト ボックス 123"/>
          <p:cNvSpPr txBox="1"/>
          <p:nvPr/>
        </p:nvSpPr>
        <p:spPr>
          <a:xfrm>
            <a:off x="6000760" y="2071678"/>
            <a:ext cx="25703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InTrigger</a:t>
            </a:r>
            <a:r>
              <a:rPr kumimoji="1" lang="en-US" altLang="ja-JP" sz="2400" dirty="0" smtClean="0"/>
              <a:t> </a:t>
            </a:r>
            <a:r>
              <a:rPr lang="ja-JP" altLang="en-US" dirty="0" smtClean="0"/>
              <a:t>筑波クラスタ</a:t>
            </a:r>
            <a:endParaRPr kumimoji="1" lang="ja-JP" altLang="en-US" sz="2000" dirty="0"/>
          </a:p>
        </p:txBody>
      </p:sp>
      <p:grpSp>
        <p:nvGrpSpPr>
          <p:cNvPr id="9" name="グループ化 124"/>
          <p:cNvGrpSpPr/>
          <p:nvPr/>
        </p:nvGrpSpPr>
        <p:grpSpPr>
          <a:xfrm>
            <a:off x="3643306" y="3643314"/>
            <a:ext cx="500066" cy="785818"/>
            <a:chOff x="333346" y="3929066"/>
            <a:chExt cx="514354" cy="846938"/>
          </a:xfrm>
        </p:grpSpPr>
        <p:pic>
          <p:nvPicPr>
            <p:cNvPr id="126" name="Picture 7" descr="C:\Users\masa\AppData\Local\Microsoft\Windows\Temporary Internet Files\Content.IE5\TY2KC8ZD\MCj04289690000[1].wm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33346" y="4118265"/>
              <a:ext cx="476257" cy="657739"/>
            </a:xfrm>
            <a:prstGeom prst="rect">
              <a:avLst/>
            </a:prstGeom>
            <a:noFill/>
          </p:spPr>
        </p:pic>
        <p:grpSp>
          <p:nvGrpSpPr>
            <p:cNvPr id="10" name="グループ化 109"/>
            <p:cNvGrpSpPr/>
            <p:nvPr/>
          </p:nvGrpSpPr>
          <p:grpSpPr>
            <a:xfrm>
              <a:off x="428595" y="4165766"/>
              <a:ext cx="419107" cy="404765"/>
              <a:chOff x="-214313" y="2601913"/>
              <a:chExt cx="628650" cy="609600"/>
            </a:xfrm>
          </p:grpSpPr>
          <p:sp>
            <p:nvSpPr>
              <p:cNvPr id="132" name="Rectangle 10"/>
              <p:cNvSpPr>
                <a:spLocks noChangeArrowheads="1"/>
              </p:cNvSpPr>
              <p:nvPr/>
            </p:nvSpPr>
            <p:spPr bwMode="auto">
              <a:xfrm>
                <a:off x="246062" y="2746376"/>
                <a:ext cx="31750" cy="1428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5" name="Freeform 14"/>
              <p:cNvSpPr>
                <a:spLocks/>
              </p:cNvSpPr>
              <p:nvPr/>
            </p:nvSpPr>
            <p:spPr bwMode="auto">
              <a:xfrm>
                <a:off x="-214313" y="2601913"/>
                <a:ext cx="628650" cy="609600"/>
              </a:xfrm>
              <a:custGeom>
                <a:avLst/>
                <a:gdLst/>
                <a:ahLst/>
                <a:cxnLst>
                  <a:cxn ang="0">
                    <a:pos x="1981" y="1313"/>
                  </a:cxn>
                  <a:cxn ang="0">
                    <a:pos x="1876" y="1295"/>
                  </a:cxn>
                  <a:cxn ang="0">
                    <a:pos x="1934" y="1144"/>
                  </a:cxn>
                  <a:cxn ang="0">
                    <a:pos x="1830" y="1127"/>
                  </a:cxn>
                  <a:cxn ang="0">
                    <a:pos x="1888" y="974"/>
                  </a:cxn>
                  <a:cxn ang="0">
                    <a:pos x="1783" y="957"/>
                  </a:cxn>
                  <a:cxn ang="0">
                    <a:pos x="1841" y="805"/>
                  </a:cxn>
                  <a:cxn ang="0">
                    <a:pos x="1736" y="788"/>
                  </a:cxn>
                  <a:cxn ang="0">
                    <a:pos x="1069" y="124"/>
                  </a:cxn>
                  <a:cxn ang="0">
                    <a:pos x="1001" y="44"/>
                  </a:cxn>
                  <a:cxn ang="0">
                    <a:pos x="900" y="170"/>
                  </a:cxn>
                  <a:cxn ang="0">
                    <a:pos x="832" y="90"/>
                  </a:cxn>
                  <a:cxn ang="0">
                    <a:pos x="732" y="217"/>
                  </a:cxn>
                  <a:cxn ang="0">
                    <a:pos x="663" y="137"/>
                  </a:cxn>
                  <a:cxn ang="0">
                    <a:pos x="563" y="263"/>
                  </a:cxn>
                  <a:cxn ang="0">
                    <a:pos x="495" y="183"/>
                  </a:cxn>
                  <a:cxn ang="0">
                    <a:pos x="393" y="310"/>
                  </a:cxn>
                  <a:cxn ang="0">
                    <a:pos x="325" y="231"/>
                  </a:cxn>
                  <a:cxn ang="0">
                    <a:pos x="224" y="356"/>
                  </a:cxn>
                  <a:cxn ang="0">
                    <a:pos x="156" y="276"/>
                  </a:cxn>
                  <a:cxn ang="0">
                    <a:pos x="82" y="396"/>
                  </a:cxn>
                  <a:cxn ang="0">
                    <a:pos x="67" y="423"/>
                  </a:cxn>
                  <a:cxn ang="0">
                    <a:pos x="0" y="540"/>
                  </a:cxn>
                  <a:cxn ang="0">
                    <a:pos x="103" y="556"/>
                  </a:cxn>
                  <a:cxn ang="0">
                    <a:pos x="47" y="707"/>
                  </a:cxn>
                  <a:cxn ang="0">
                    <a:pos x="150" y="726"/>
                  </a:cxn>
                  <a:cxn ang="0">
                    <a:pos x="93" y="877"/>
                  </a:cxn>
                  <a:cxn ang="0">
                    <a:pos x="196" y="894"/>
                  </a:cxn>
                  <a:cxn ang="0">
                    <a:pos x="140" y="1046"/>
                  </a:cxn>
                  <a:cxn ang="0">
                    <a:pos x="243" y="1063"/>
                  </a:cxn>
                  <a:cxn ang="0">
                    <a:pos x="186" y="1215"/>
                  </a:cxn>
                  <a:cxn ang="0">
                    <a:pos x="289" y="1233"/>
                  </a:cxn>
                  <a:cxn ang="0">
                    <a:pos x="233" y="1385"/>
                  </a:cxn>
                  <a:cxn ang="0">
                    <a:pos x="336" y="1402"/>
                  </a:cxn>
                  <a:cxn ang="0">
                    <a:pos x="279" y="1553"/>
                  </a:cxn>
                  <a:cxn ang="0">
                    <a:pos x="383" y="1571"/>
                  </a:cxn>
                  <a:cxn ang="0">
                    <a:pos x="326" y="1722"/>
                  </a:cxn>
                  <a:cxn ang="0">
                    <a:pos x="429" y="1741"/>
                  </a:cxn>
                  <a:cxn ang="0">
                    <a:pos x="463" y="1861"/>
                  </a:cxn>
                  <a:cxn ang="0">
                    <a:pos x="583" y="1828"/>
                  </a:cxn>
                  <a:cxn ang="0">
                    <a:pos x="652" y="1910"/>
                  </a:cxn>
                  <a:cxn ang="0">
                    <a:pos x="753" y="1782"/>
                  </a:cxn>
                  <a:cxn ang="0">
                    <a:pos x="821" y="1864"/>
                  </a:cxn>
                  <a:cxn ang="0">
                    <a:pos x="921" y="1735"/>
                  </a:cxn>
                  <a:cxn ang="0">
                    <a:pos x="988" y="1817"/>
                  </a:cxn>
                  <a:cxn ang="0">
                    <a:pos x="1089" y="1689"/>
                  </a:cxn>
                  <a:cxn ang="0">
                    <a:pos x="1158" y="1771"/>
                  </a:cxn>
                  <a:cxn ang="0">
                    <a:pos x="1259" y="1642"/>
                  </a:cxn>
                  <a:cxn ang="0">
                    <a:pos x="1327" y="1723"/>
                  </a:cxn>
                  <a:cxn ang="0">
                    <a:pos x="1427" y="1596"/>
                  </a:cxn>
                  <a:cxn ang="0">
                    <a:pos x="1497" y="1678"/>
                  </a:cxn>
                  <a:cxn ang="0">
                    <a:pos x="1597" y="1548"/>
                  </a:cxn>
                  <a:cxn ang="0">
                    <a:pos x="1665" y="1630"/>
                  </a:cxn>
                  <a:cxn ang="0">
                    <a:pos x="1766" y="1503"/>
                  </a:cxn>
                  <a:cxn ang="0">
                    <a:pos x="1834" y="1584"/>
                  </a:cxn>
                  <a:cxn ang="0">
                    <a:pos x="1900" y="1465"/>
                  </a:cxn>
                  <a:cxn ang="0">
                    <a:pos x="1916" y="1438"/>
                  </a:cxn>
                </a:cxnLst>
                <a:rect l="0" t="0" r="r" b="b"/>
                <a:pathLst>
                  <a:path w="1981" h="1922">
                    <a:moveTo>
                      <a:pt x="1888" y="1339"/>
                    </a:moveTo>
                    <a:lnTo>
                      <a:pt x="1981" y="1313"/>
                    </a:lnTo>
                    <a:lnTo>
                      <a:pt x="1969" y="1269"/>
                    </a:lnTo>
                    <a:lnTo>
                      <a:pt x="1876" y="1295"/>
                    </a:lnTo>
                    <a:lnTo>
                      <a:pt x="1841" y="1169"/>
                    </a:lnTo>
                    <a:lnTo>
                      <a:pt x="1934" y="1144"/>
                    </a:lnTo>
                    <a:lnTo>
                      <a:pt x="1923" y="1100"/>
                    </a:lnTo>
                    <a:lnTo>
                      <a:pt x="1830" y="1127"/>
                    </a:lnTo>
                    <a:lnTo>
                      <a:pt x="1795" y="1000"/>
                    </a:lnTo>
                    <a:lnTo>
                      <a:pt x="1888" y="974"/>
                    </a:lnTo>
                    <a:lnTo>
                      <a:pt x="1876" y="932"/>
                    </a:lnTo>
                    <a:lnTo>
                      <a:pt x="1783" y="957"/>
                    </a:lnTo>
                    <a:lnTo>
                      <a:pt x="1748" y="831"/>
                    </a:lnTo>
                    <a:lnTo>
                      <a:pt x="1841" y="805"/>
                    </a:lnTo>
                    <a:lnTo>
                      <a:pt x="1830" y="762"/>
                    </a:lnTo>
                    <a:lnTo>
                      <a:pt x="1736" y="788"/>
                    </a:lnTo>
                    <a:lnTo>
                      <a:pt x="1519" y="0"/>
                    </a:lnTo>
                    <a:lnTo>
                      <a:pt x="1069" y="124"/>
                    </a:lnTo>
                    <a:lnTo>
                      <a:pt x="1043" y="32"/>
                    </a:lnTo>
                    <a:lnTo>
                      <a:pt x="1001" y="44"/>
                    </a:lnTo>
                    <a:lnTo>
                      <a:pt x="1025" y="135"/>
                    </a:lnTo>
                    <a:lnTo>
                      <a:pt x="900" y="170"/>
                    </a:lnTo>
                    <a:lnTo>
                      <a:pt x="875" y="79"/>
                    </a:lnTo>
                    <a:lnTo>
                      <a:pt x="832" y="90"/>
                    </a:lnTo>
                    <a:lnTo>
                      <a:pt x="858" y="182"/>
                    </a:lnTo>
                    <a:lnTo>
                      <a:pt x="732" y="217"/>
                    </a:lnTo>
                    <a:lnTo>
                      <a:pt x="707" y="125"/>
                    </a:lnTo>
                    <a:lnTo>
                      <a:pt x="663" y="137"/>
                    </a:lnTo>
                    <a:lnTo>
                      <a:pt x="688" y="228"/>
                    </a:lnTo>
                    <a:lnTo>
                      <a:pt x="563" y="263"/>
                    </a:lnTo>
                    <a:lnTo>
                      <a:pt x="537" y="172"/>
                    </a:lnTo>
                    <a:lnTo>
                      <a:pt x="495" y="183"/>
                    </a:lnTo>
                    <a:lnTo>
                      <a:pt x="520" y="275"/>
                    </a:lnTo>
                    <a:lnTo>
                      <a:pt x="393" y="310"/>
                    </a:lnTo>
                    <a:lnTo>
                      <a:pt x="368" y="218"/>
                    </a:lnTo>
                    <a:lnTo>
                      <a:pt x="325" y="231"/>
                    </a:lnTo>
                    <a:lnTo>
                      <a:pt x="351" y="321"/>
                    </a:lnTo>
                    <a:lnTo>
                      <a:pt x="224" y="356"/>
                    </a:lnTo>
                    <a:lnTo>
                      <a:pt x="200" y="265"/>
                    </a:lnTo>
                    <a:lnTo>
                      <a:pt x="156" y="276"/>
                    </a:lnTo>
                    <a:lnTo>
                      <a:pt x="181" y="368"/>
                    </a:lnTo>
                    <a:lnTo>
                      <a:pt x="82" y="396"/>
                    </a:lnTo>
                    <a:lnTo>
                      <a:pt x="61" y="402"/>
                    </a:lnTo>
                    <a:lnTo>
                      <a:pt x="67" y="423"/>
                    </a:lnTo>
                    <a:lnTo>
                      <a:pt x="92" y="515"/>
                    </a:lnTo>
                    <a:lnTo>
                      <a:pt x="0" y="540"/>
                    </a:lnTo>
                    <a:lnTo>
                      <a:pt x="12" y="580"/>
                    </a:lnTo>
                    <a:lnTo>
                      <a:pt x="103" y="556"/>
                    </a:lnTo>
                    <a:lnTo>
                      <a:pt x="138" y="682"/>
                    </a:lnTo>
                    <a:lnTo>
                      <a:pt x="47" y="707"/>
                    </a:lnTo>
                    <a:lnTo>
                      <a:pt x="58" y="750"/>
                    </a:lnTo>
                    <a:lnTo>
                      <a:pt x="150" y="726"/>
                    </a:lnTo>
                    <a:lnTo>
                      <a:pt x="185" y="851"/>
                    </a:lnTo>
                    <a:lnTo>
                      <a:pt x="93" y="877"/>
                    </a:lnTo>
                    <a:lnTo>
                      <a:pt x="105" y="919"/>
                    </a:lnTo>
                    <a:lnTo>
                      <a:pt x="196" y="894"/>
                    </a:lnTo>
                    <a:lnTo>
                      <a:pt x="231" y="1021"/>
                    </a:lnTo>
                    <a:lnTo>
                      <a:pt x="140" y="1046"/>
                    </a:lnTo>
                    <a:lnTo>
                      <a:pt x="151" y="1089"/>
                    </a:lnTo>
                    <a:lnTo>
                      <a:pt x="243" y="1063"/>
                    </a:lnTo>
                    <a:lnTo>
                      <a:pt x="278" y="1190"/>
                    </a:lnTo>
                    <a:lnTo>
                      <a:pt x="186" y="1215"/>
                    </a:lnTo>
                    <a:lnTo>
                      <a:pt x="198" y="1258"/>
                    </a:lnTo>
                    <a:lnTo>
                      <a:pt x="289" y="1233"/>
                    </a:lnTo>
                    <a:lnTo>
                      <a:pt x="325" y="1359"/>
                    </a:lnTo>
                    <a:lnTo>
                      <a:pt x="233" y="1385"/>
                    </a:lnTo>
                    <a:lnTo>
                      <a:pt x="244" y="1427"/>
                    </a:lnTo>
                    <a:lnTo>
                      <a:pt x="336" y="1402"/>
                    </a:lnTo>
                    <a:lnTo>
                      <a:pt x="371" y="1529"/>
                    </a:lnTo>
                    <a:lnTo>
                      <a:pt x="279" y="1553"/>
                    </a:lnTo>
                    <a:lnTo>
                      <a:pt x="291" y="1597"/>
                    </a:lnTo>
                    <a:lnTo>
                      <a:pt x="383" y="1571"/>
                    </a:lnTo>
                    <a:lnTo>
                      <a:pt x="418" y="1697"/>
                    </a:lnTo>
                    <a:lnTo>
                      <a:pt x="326" y="1722"/>
                    </a:lnTo>
                    <a:lnTo>
                      <a:pt x="339" y="1766"/>
                    </a:lnTo>
                    <a:lnTo>
                      <a:pt x="429" y="1741"/>
                    </a:lnTo>
                    <a:lnTo>
                      <a:pt x="456" y="1840"/>
                    </a:lnTo>
                    <a:lnTo>
                      <a:pt x="463" y="1861"/>
                    </a:lnTo>
                    <a:lnTo>
                      <a:pt x="484" y="1855"/>
                    </a:lnTo>
                    <a:lnTo>
                      <a:pt x="583" y="1828"/>
                    </a:lnTo>
                    <a:lnTo>
                      <a:pt x="609" y="1922"/>
                    </a:lnTo>
                    <a:lnTo>
                      <a:pt x="652" y="1910"/>
                    </a:lnTo>
                    <a:lnTo>
                      <a:pt x="626" y="1817"/>
                    </a:lnTo>
                    <a:lnTo>
                      <a:pt x="753" y="1782"/>
                    </a:lnTo>
                    <a:lnTo>
                      <a:pt x="777" y="1875"/>
                    </a:lnTo>
                    <a:lnTo>
                      <a:pt x="821" y="1864"/>
                    </a:lnTo>
                    <a:lnTo>
                      <a:pt x="795" y="1769"/>
                    </a:lnTo>
                    <a:lnTo>
                      <a:pt x="921" y="1735"/>
                    </a:lnTo>
                    <a:lnTo>
                      <a:pt x="946" y="1829"/>
                    </a:lnTo>
                    <a:lnTo>
                      <a:pt x="988" y="1817"/>
                    </a:lnTo>
                    <a:lnTo>
                      <a:pt x="963" y="1723"/>
                    </a:lnTo>
                    <a:lnTo>
                      <a:pt x="1089" y="1689"/>
                    </a:lnTo>
                    <a:lnTo>
                      <a:pt x="1115" y="1782"/>
                    </a:lnTo>
                    <a:lnTo>
                      <a:pt x="1158" y="1771"/>
                    </a:lnTo>
                    <a:lnTo>
                      <a:pt x="1132" y="1676"/>
                    </a:lnTo>
                    <a:lnTo>
                      <a:pt x="1259" y="1642"/>
                    </a:lnTo>
                    <a:lnTo>
                      <a:pt x="1285" y="1736"/>
                    </a:lnTo>
                    <a:lnTo>
                      <a:pt x="1327" y="1723"/>
                    </a:lnTo>
                    <a:lnTo>
                      <a:pt x="1301" y="1630"/>
                    </a:lnTo>
                    <a:lnTo>
                      <a:pt x="1427" y="1596"/>
                    </a:lnTo>
                    <a:lnTo>
                      <a:pt x="1453" y="1689"/>
                    </a:lnTo>
                    <a:lnTo>
                      <a:pt x="1497" y="1678"/>
                    </a:lnTo>
                    <a:lnTo>
                      <a:pt x="1471" y="1583"/>
                    </a:lnTo>
                    <a:lnTo>
                      <a:pt x="1597" y="1548"/>
                    </a:lnTo>
                    <a:lnTo>
                      <a:pt x="1622" y="1643"/>
                    </a:lnTo>
                    <a:lnTo>
                      <a:pt x="1665" y="1630"/>
                    </a:lnTo>
                    <a:lnTo>
                      <a:pt x="1639" y="1537"/>
                    </a:lnTo>
                    <a:lnTo>
                      <a:pt x="1766" y="1503"/>
                    </a:lnTo>
                    <a:lnTo>
                      <a:pt x="1792" y="1596"/>
                    </a:lnTo>
                    <a:lnTo>
                      <a:pt x="1834" y="1584"/>
                    </a:lnTo>
                    <a:lnTo>
                      <a:pt x="1808" y="1490"/>
                    </a:lnTo>
                    <a:lnTo>
                      <a:pt x="1900" y="1465"/>
                    </a:lnTo>
                    <a:lnTo>
                      <a:pt x="1921" y="1459"/>
                    </a:lnTo>
                    <a:lnTo>
                      <a:pt x="1916" y="1438"/>
                    </a:lnTo>
                    <a:lnTo>
                      <a:pt x="1888" y="1339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6" name="Freeform 15"/>
              <p:cNvSpPr>
                <a:spLocks/>
              </p:cNvSpPr>
              <p:nvPr/>
            </p:nvSpPr>
            <p:spPr bwMode="auto">
              <a:xfrm>
                <a:off x="-177800" y="2617788"/>
                <a:ext cx="555625" cy="557213"/>
              </a:xfrm>
              <a:custGeom>
                <a:avLst/>
                <a:gdLst/>
                <a:ahLst/>
                <a:cxnLst>
                  <a:cxn ang="0">
                    <a:pos x="0" y="379"/>
                  </a:cxn>
                  <a:cxn ang="0">
                    <a:pos x="1373" y="0"/>
                  </a:cxn>
                  <a:cxn ang="0">
                    <a:pos x="1751" y="1374"/>
                  </a:cxn>
                  <a:cxn ang="0">
                    <a:pos x="379" y="1753"/>
                  </a:cxn>
                  <a:cxn ang="0">
                    <a:pos x="0" y="379"/>
                  </a:cxn>
                </a:cxnLst>
                <a:rect l="0" t="0" r="r" b="b"/>
                <a:pathLst>
                  <a:path w="1751" h="1753">
                    <a:moveTo>
                      <a:pt x="0" y="379"/>
                    </a:moveTo>
                    <a:lnTo>
                      <a:pt x="1373" y="0"/>
                    </a:lnTo>
                    <a:lnTo>
                      <a:pt x="1751" y="1374"/>
                    </a:lnTo>
                    <a:lnTo>
                      <a:pt x="379" y="1753"/>
                    </a:lnTo>
                    <a:lnTo>
                      <a:pt x="0" y="379"/>
                    </a:lnTo>
                    <a:close/>
                  </a:path>
                </a:pathLst>
              </a:custGeom>
              <a:solidFill>
                <a:srgbClr val="3FBF3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7" name="Freeform 16"/>
              <p:cNvSpPr>
                <a:spLocks/>
              </p:cNvSpPr>
              <p:nvPr/>
            </p:nvSpPr>
            <p:spPr bwMode="auto">
              <a:xfrm>
                <a:off x="-14288" y="2771776"/>
                <a:ext cx="223838" cy="254000"/>
              </a:xfrm>
              <a:custGeom>
                <a:avLst/>
                <a:gdLst/>
                <a:ahLst/>
                <a:cxnLst>
                  <a:cxn ang="0">
                    <a:pos x="707" y="657"/>
                  </a:cxn>
                  <a:cxn ang="0">
                    <a:pos x="527" y="0"/>
                  </a:cxn>
                  <a:cxn ang="0">
                    <a:pos x="0" y="145"/>
                  </a:cxn>
                  <a:cxn ang="0">
                    <a:pos x="180" y="801"/>
                  </a:cxn>
                  <a:cxn ang="0">
                    <a:pos x="707" y="657"/>
                  </a:cxn>
                </a:cxnLst>
                <a:rect l="0" t="0" r="r" b="b"/>
                <a:pathLst>
                  <a:path w="707" h="801">
                    <a:moveTo>
                      <a:pt x="707" y="657"/>
                    </a:moveTo>
                    <a:lnTo>
                      <a:pt x="527" y="0"/>
                    </a:lnTo>
                    <a:lnTo>
                      <a:pt x="0" y="145"/>
                    </a:lnTo>
                    <a:lnTo>
                      <a:pt x="180" y="801"/>
                    </a:lnTo>
                    <a:lnTo>
                      <a:pt x="707" y="657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39" name="Freeform 17"/>
              <p:cNvSpPr>
                <a:spLocks/>
              </p:cNvSpPr>
              <p:nvPr/>
            </p:nvSpPr>
            <p:spPr bwMode="auto">
              <a:xfrm>
                <a:off x="34925" y="2822576"/>
                <a:ext cx="125413" cy="149225"/>
              </a:xfrm>
              <a:custGeom>
                <a:avLst/>
                <a:gdLst/>
                <a:ahLst/>
                <a:cxnLst>
                  <a:cxn ang="0">
                    <a:pos x="391" y="391"/>
                  </a:cxn>
                  <a:cxn ang="0">
                    <a:pos x="283" y="0"/>
                  </a:cxn>
                  <a:cxn ang="0">
                    <a:pos x="0" y="79"/>
                  </a:cxn>
                  <a:cxn ang="0">
                    <a:pos x="108" y="469"/>
                  </a:cxn>
                  <a:cxn ang="0">
                    <a:pos x="391" y="391"/>
                  </a:cxn>
                </a:cxnLst>
                <a:rect l="0" t="0" r="r" b="b"/>
                <a:pathLst>
                  <a:path w="391" h="469">
                    <a:moveTo>
                      <a:pt x="391" y="391"/>
                    </a:moveTo>
                    <a:lnTo>
                      <a:pt x="283" y="0"/>
                    </a:lnTo>
                    <a:lnTo>
                      <a:pt x="0" y="79"/>
                    </a:lnTo>
                    <a:lnTo>
                      <a:pt x="108" y="469"/>
                    </a:lnTo>
                    <a:lnTo>
                      <a:pt x="391" y="391"/>
                    </a:lnTo>
                    <a:close/>
                  </a:path>
                </a:pathLst>
              </a:custGeom>
              <a:solidFill>
                <a:srgbClr val="F4FFB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0" name="Freeform 18"/>
              <p:cNvSpPr>
                <a:spLocks/>
              </p:cNvSpPr>
              <p:nvPr/>
            </p:nvSpPr>
            <p:spPr bwMode="auto">
              <a:xfrm>
                <a:off x="4762" y="2827338"/>
                <a:ext cx="17463" cy="17463"/>
              </a:xfrm>
              <a:custGeom>
                <a:avLst/>
                <a:gdLst/>
                <a:ahLst/>
                <a:cxnLst>
                  <a:cxn ang="0">
                    <a:pos x="35" y="55"/>
                  </a:cxn>
                  <a:cxn ang="0">
                    <a:pos x="45" y="50"/>
                  </a:cxn>
                  <a:cxn ang="0">
                    <a:pos x="53" y="41"/>
                  </a:cxn>
                  <a:cxn ang="0">
                    <a:pos x="55" y="31"/>
                  </a:cxn>
                  <a:cxn ang="0">
                    <a:pos x="55" y="20"/>
                  </a:cxn>
                  <a:cxn ang="0">
                    <a:pos x="50" y="10"/>
                  </a:cxn>
                  <a:cxn ang="0">
                    <a:pos x="41" y="3"/>
                  </a:cxn>
                  <a:cxn ang="0">
                    <a:pos x="31" y="0"/>
                  </a:cxn>
                  <a:cxn ang="0">
                    <a:pos x="20" y="0"/>
                  </a:cxn>
                  <a:cxn ang="0">
                    <a:pos x="10" y="5"/>
                  </a:cxn>
                  <a:cxn ang="0">
                    <a:pos x="4" y="14"/>
                  </a:cxn>
                  <a:cxn ang="0">
                    <a:pos x="0" y="24"/>
                  </a:cxn>
                  <a:cxn ang="0">
                    <a:pos x="2" y="35"/>
                  </a:cxn>
                  <a:cxn ang="0">
                    <a:pos x="7" y="45"/>
                  </a:cxn>
                  <a:cxn ang="0">
                    <a:pos x="14" y="52"/>
                  </a:cxn>
                  <a:cxn ang="0">
                    <a:pos x="24" y="55"/>
                  </a:cxn>
                  <a:cxn ang="0">
                    <a:pos x="35" y="55"/>
                  </a:cxn>
                </a:cxnLst>
                <a:rect l="0" t="0" r="r" b="b"/>
                <a:pathLst>
                  <a:path w="55" h="55">
                    <a:moveTo>
                      <a:pt x="35" y="55"/>
                    </a:moveTo>
                    <a:lnTo>
                      <a:pt x="45" y="50"/>
                    </a:lnTo>
                    <a:lnTo>
                      <a:pt x="53" y="41"/>
                    </a:lnTo>
                    <a:lnTo>
                      <a:pt x="55" y="31"/>
                    </a:lnTo>
                    <a:lnTo>
                      <a:pt x="55" y="20"/>
                    </a:lnTo>
                    <a:lnTo>
                      <a:pt x="50" y="10"/>
                    </a:lnTo>
                    <a:lnTo>
                      <a:pt x="41" y="3"/>
                    </a:lnTo>
                    <a:lnTo>
                      <a:pt x="31" y="0"/>
                    </a:lnTo>
                    <a:lnTo>
                      <a:pt x="20" y="0"/>
                    </a:lnTo>
                    <a:lnTo>
                      <a:pt x="10" y="5"/>
                    </a:lnTo>
                    <a:lnTo>
                      <a:pt x="4" y="14"/>
                    </a:lnTo>
                    <a:lnTo>
                      <a:pt x="0" y="24"/>
                    </a:lnTo>
                    <a:lnTo>
                      <a:pt x="2" y="35"/>
                    </a:lnTo>
                    <a:lnTo>
                      <a:pt x="7" y="45"/>
                    </a:lnTo>
                    <a:lnTo>
                      <a:pt x="14" y="52"/>
                    </a:lnTo>
                    <a:lnTo>
                      <a:pt x="24" y="55"/>
                    </a:lnTo>
                    <a:lnTo>
                      <a:pt x="35" y="55"/>
                    </a:lnTo>
                    <a:close/>
                  </a:path>
                </a:pathLst>
              </a:custGeom>
              <a:solidFill>
                <a:srgbClr val="F4FFB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1" name="Freeform 19"/>
              <p:cNvSpPr>
                <a:spLocks/>
              </p:cNvSpPr>
              <p:nvPr/>
            </p:nvSpPr>
            <p:spPr bwMode="auto">
              <a:xfrm>
                <a:off x="-142875" y="2749551"/>
                <a:ext cx="23813" cy="22225"/>
              </a:xfrm>
              <a:custGeom>
                <a:avLst/>
                <a:gdLst/>
                <a:ahLst/>
                <a:cxnLst>
                  <a:cxn ang="0">
                    <a:pos x="45" y="70"/>
                  </a:cxn>
                  <a:cxn ang="0">
                    <a:pos x="57" y="64"/>
                  </a:cxn>
                  <a:cxn ang="0">
                    <a:pos x="66" y="54"/>
                  </a:cxn>
                  <a:cxn ang="0">
                    <a:pos x="71" y="40"/>
                  </a:cxn>
                  <a:cxn ang="0">
                    <a:pos x="69" y="26"/>
                  </a:cxn>
                  <a:cxn ang="0">
                    <a:pos x="67" y="19"/>
                  </a:cxn>
                  <a:cxn ang="0">
                    <a:pos x="63" y="13"/>
                  </a:cxn>
                  <a:cxn ang="0">
                    <a:pos x="58" y="8"/>
                  </a:cxn>
                  <a:cxn ang="0">
                    <a:pos x="53" y="4"/>
                  </a:cxn>
                  <a:cxn ang="0">
                    <a:pos x="47" y="2"/>
                  </a:cxn>
                  <a:cxn ang="0">
                    <a:pos x="40" y="0"/>
                  </a:cxn>
                  <a:cxn ang="0">
                    <a:pos x="33" y="0"/>
                  </a:cxn>
                  <a:cxn ang="0">
                    <a:pos x="26" y="2"/>
                  </a:cxn>
                  <a:cxn ang="0">
                    <a:pos x="14" y="8"/>
                  </a:cxn>
                  <a:cxn ang="0">
                    <a:pos x="5" y="18"/>
                  </a:cxn>
                  <a:cxn ang="0">
                    <a:pos x="0" y="31"/>
                  </a:cxn>
                  <a:cxn ang="0">
                    <a:pos x="1" y="45"/>
                  </a:cxn>
                  <a:cxn ang="0">
                    <a:pos x="4" y="51"/>
                  </a:cxn>
                  <a:cxn ang="0">
                    <a:pos x="7" y="57"/>
                  </a:cxn>
                  <a:cxn ang="0">
                    <a:pos x="12" y="62"/>
                  </a:cxn>
                  <a:cxn ang="0">
                    <a:pos x="17" y="66"/>
                  </a:cxn>
                  <a:cxn ang="0">
                    <a:pos x="23" y="69"/>
                  </a:cxn>
                  <a:cxn ang="0">
                    <a:pos x="31" y="71"/>
                  </a:cxn>
                  <a:cxn ang="0">
                    <a:pos x="37" y="71"/>
                  </a:cxn>
                  <a:cxn ang="0">
                    <a:pos x="45" y="70"/>
                  </a:cxn>
                </a:cxnLst>
                <a:rect l="0" t="0" r="r" b="b"/>
                <a:pathLst>
                  <a:path w="71" h="71">
                    <a:moveTo>
                      <a:pt x="45" y="70"/>
                    </a:moveTo>
                    <a:lnTo>
                      <a:pt x="57" y="64"/>
                    </a:lnTo>
                    <a:lnTo>
                      <a:pt x="66" y="54"/>
                    </a:lnTo>
                    <a:lnTo>
                      <a:pt x="71" y="40"/>
                    </a:lnTo>
                    <a:lnTo>
                      <a:pt x="69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8" y="8"/>
                    </a:lnTo>
                    <a:lnTo>
                      <a:pt x="53" y="4"/>
                    </a:lnTo>
                    <a:lnTo>
                      <a:pt x="47" y="2"/>
                    </a:lnTo>
                    <a:lnTo>
                      <a:pt x="40" y="0"/>
                    </a:lnTo>
                    <a:lnTo>
                      <a:pt x="33" y="0"/>
                    </a:lnTo>
                    <a:lnTo>
                      <a:pt x="26" y="2"/>
                    </a:lnTo>
                    <a:lnTo>
                      <a:pt x="14" y="8"/>
                    </a:lnTo>
                    <a:lnTo>
                      <a:pt x="5" y="18"/>
                    </a:lnTo>
                    <a:lnTo>
                      <a:pt x="0" y="31"/>
                    </a:lnTo>
                    <a:lnTo>
                      <a:pt x="1" y="45"/>
                    </a:lnTo>
                    <a:lnTo>
                      <a:pt x="4" y="51"/>
                    </a:lnTo>
                    <a:lnTo>
                      <a:pt x="7" y="57"/>
                    </a:lnTo>
                    <a:lnTo>
                      <a:pt x="12" y="62"/>
                    </a:lnTo>
                    <a:lnTo>
                      <a:pt x="17" y="66"/>
                    </a:lnTo>
                    <a:lnTo>
                      <a:pt x="23" y="69"/>
                    </a:lnTo>
                    <a:lnTo>
                      <a:pt x="31" y="71"/>
                    </a:lnTo>
                    <a:lnTo>
                      <a:pt x="37" y="71"/>
                    </a:lnTo>
                    <a:lnTo>
                      <a:pt x="45" y="70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2" name="Freeform 20"/>
              <p:cNvSpPr>
                <a:spLocks/>
              </p:cNvSpPr>
              <p:nvPr/>
            </p:nvSpPr>
            <p:spPr bwMode="auto">
              <a:xfrm>
                <a:off x="-82550" y="2732088"/>
                <a:ext cx="22225" cy="23813"/>
              </a:xfrm>
              <a:custGeom>
                <a:avLst/>
                <a:gdLst/>
                <a:ahLst/>
                <a:cxnLst>
                  <a:cxn ang="0">
                    <a:pos x="45" y="70"/>
                  </a:cxn>
                  <a:cxn ang="0">
                    <a:pos x="59" y="63"/>
                  </a:cxn>
                  <a:cxn ang="0">
                    <a:pos x="67" y="54"/>
                  </a:cxn>
                  <a:cxn ang="0">
                    <a:pos x="71" y="40"/>
                  </a:cxn>
                  <a:cxn ang="0">
                    <a:pos x="70" y="26"/>
                  </a:cxn>
                  <a:cxn ang="0">
                    <a:pos x="67" y="20"/>
                  </a:cxn>
                  <a:cxn ang="0">
                    <a:pos x="64" y="14"/>
                  </a:cxn>
                  <a:cxn ang="0">
                    <a:pos x="59" y="9"/>
                  </a:cxn>
                  <a:cxn ang="0">
                    <a:pos x="54" y="5"/>
                  </a:cxn>
                  <a:cxn ang="0">
                    <a:pos x="48" y="3"/>
                  </a:cxn>
                  <a:cxn ang="0">
                    <a:pos x="40" y="0"/>
                  </a:cxn>
                  <a:cxn ang="0">
                    <a:pos x="34" y="0"/>
                  </a:cxn>
                  <a:cxn ang="0">
                    <a:pos x="26" y="1"/>
                  </a:cxn>
                  <a:cxn ang="0">
                    <a:pos x="14" y="8"/>
                  </a:cxn>
                  <a:cxn ang="0">
                    <a:pos x="5" y="18"/>
                  </a:cxn>
                  <a:cxn ang="0">
                    <a:pos x="0" y="31"/>
                  </a:cxn>
                  <a:cxn ang="0">
                    <a:pos x="2" y="45"/>
                  </a:cxn>
                  <a:cxn ang="0">
                    <a:pos x="4" y="51"/>
                  </a:cxn>
                  <a:cxn ang="0">
                    <a:pos x="8" y="57"/>
                  </a:cxn>
                  <a:cxn ang="0">
                    <a:pos x="13" y="62"/>
                  </a:cxn>
                  <a:cxn ang="0">
                    <a:pos x="19" y="66"/>
                  </a:cxn>
                  <a:cxn ang="0">
                    <a:pos x="25" y="68"/>
                  </a:cxn>
                  <a:cxn ang="0">
                    <a:pos x="31" y="71"/>
                  </a:cxn>
                  <a:cxn ang="0">
                    <a:pos x="38" y="71"/>
                  </a:cxn>
                  <a:cxn ang="0">
                    <a:pos x="45" y="70"/>
                  </a:cxn>
                </a:cxnLst>
                <a:rect l="0" t="0" r="r" b="b"/>
                <a:pathLst>
                  <a:path w="71" h="71">
                    <a:moveTo>
                      <a:pt x="45" y="70"/>
                    </a:moveTo>
                    <a:lnTo>
                      <a:pt x="59" y="63"/>
                    </a:lnTo>
                    <a:lnTo>
                      <a:pt x="67" y="54"/>
                    </a:lnTo>
                    <a:lnTo>
                      <a:pt x="71" y="40"/>
                    </a:lnTo>
                    <a:lnTo>
                      <a:pt x="70" y="26"/>
                    </a:lnTo>
                    <a:lnTo>
                      <a:pt x="67" y="20"/>
                    </a:lnTo>
                    <a:lnTo>
                      <a:pt x="64" y="14"/>
                    </a:lnTo>
                    <a:lnTo>
                      <a:pt x="59" y="9"/>
                    </a:lnTo>
                    <a:lnTo>
                      <a:pt x="54" y="5"/>
                    </a:lnTo>
                    <a:lnTo>
                      <a:pt x="48" y="3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26" y="1"/>
                    </a:lnTo>
                    <a:lnTo>
                      <a:pt x="14" y="8"/>
                    </a:lnTo>
                    <a:lnTo>
                      <a:pt x="5" y="18"/>
                    </a:lnTo>
                    <a:lnTo>
                      <a:pt x="0" y="31"/>
                    </a:lnTo>
                    <a:lnTo>
                      <a:pt x="2" y="45"/>
                    </a:lnTo>
                    <a:lnTo>
                      <a:pt x="4" y="51"/>
                    </a:lnTo>
                    <a:lnTo>
                      <a:pt x="8" y="57"/>
                    </a:lnTo>
                    <a:lnTo>
                      <a:pt x="13" y="62"/>
                    </a:lnTo>
                    <a:lnTo>
                      <a:pt x="19" y="66"/>
                    </a:lnTo>
                    <a:lnTo>
                      <a:pt x="25" y="68"/>
                    </a:lnTo>
                    <a:lnTo>
                      <a:pt x="31" y="71"/>
                    </a:lnTo>
                    <a:lnTo>
                      <a:pt x="38" y="71"/>
                    </a:lnTo>
                    <a:lnTo>
                      <a:pt x="45" y="70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3" name="Freeform 21"/>
              <p:cNvSpPr>
                <a:spLocks/>
              </p:cNvSpPr>
              <p:nvPr/>
            </p:nvSpPr>
            <p:spPr bwMode="auto">
              <a:xfrm>
                <a:off x="-22225" y="2716213"/>
                <a:ext cx="22225" cy="22225"/>
              </a:xfrm>
              <a:custGeom>
                <a:avLst/>
                <a:gdLst/>
                <a:ahLst/>
                <a:cxnLst>
                  <a:cxn ang="0">
                    <a:pos x="45" y="70"/>
                  </a:cxn>
                  <a:cxn ang="0">
                    <a:pos x="57" y="63"/>
                  </a:cxn>
                  <a:cxn ang="0">
                    <a:pos x="66" y="53"/>
                  </a:cxn>
                  <a:cxn ang="0">
                    <a:pos x="71" y="40"/>
                  </a:cxn>
                  <a:cxn ang="0">
                    <a:pos x="70" y="26"/>
                  </a:cxn>
                  <a:cxn ang="0">
                    <a:pos x="67" y="20"/>
                  </a:cxn>
                  <a:cxn ang="0">
                    <a:pos x="63" y="14"/>
                  </a:cxn>
                  <a:cxn ang="0">
                    <a:pos x="58" y="9"/>
                  </a:cxn>
                  <a:cxn ang="0">
                    <a:pos x="53" y="5"/>
                  </a:cxn>
                  <a:cxn ang="0">
                    <a:pos x="47" y="3"/>
                  </a:cxn>
                  <a:cxn ang="0">
                    <a:pos x="40" y="0"/>
                  </a:cxn>
                  <a:cxn ang="0">
                    <a:pos x="34" y="0"/>
                  </a:cxn>
                  <a:cxn ang="0">
                    <a:pos x="26" y="1"/>
                  </a:cxn>
                  <a:cxn ang="0">
                    <a:pos x="13" y="8"/>
                  </a:cxn>
                  <a:cxn ang="0">
                    <a:pos x="4" y="17"/>
                  </a:cxn>
                  <a:cxn ang="0">
                    <a:pos x="0" y="31"/>
                  </a:cxn>
                  <a:cxn ang="0">
                    <a:pos x="1" y="45"/>
                  </a:cxn>
                  <a:cxn ang="0">
                    <a:pos x="4" y="51"/>
                  </a:cxn>
                  <a:cxn ang="0">
                    <a:pos x="8" y="57"/>
                  </a:cxn>
                  <a:cxn ang="0">
                    <a:pos x="13" y="62"/>
                  </a:cxn>
                  <a:cxn ang="0">
                    <a:pos x="17" y="66"/>
                  </a:cxn>
                  <a:cxn ang="0">
                    <a:pos x="24" y="68"/>
                  </a:cxn>
                  <a:cxn ang="0">
                    <a:pos x="31" y="71"/>
                  </a:cxn>
                  <a:cxn ang="0">
                    <a:pos x="37" y="71"/>
                  </a:cxn>
                  <a:cxn ang="0">
                    <a:pos x="45" y="70"/>
                  </a:cxn>
                </a:cxnLst>
                <a:rect l="0" t="0" r="r" b="b"/>
                <a:pathLst>
                  <a:path w="71" h="71">
                    <a:moveTo>
                      <a:pt x="45" y="70"/>
                    </a:moveTo>
                    <a:lnTo>
                      <a:pt x="57" y="63"/>
                    </a:lnTo>
                    <a:lnTo>
                      <a:pt x="66" y="53"/>
                    </a:lnTo>
                    <a:lnTo>
                      <a:pt x="71" y="40"/>
                    </a:lnTo>
                    <a:lnTo>
                      <a:pt x="70" y="26"/>
                    </a:lnTo>
                    <a:lnTo>
                      <a:pt x="67" y="20"/>
                    </a:lnTo>
                    <a:lnTo>
                      <a:pt x="63" y="14"/>
                    </a:lnTo>
                    <a:lnTo>
                      <a:pt x="58" y="9"/>
                    </a:lnTo>
                    <a:lnTo>
                      <a:pt x="53" y="5"/>
                    </a:lnTo>
                    <a:lnTo>
                      <a:pt x="47" y="3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26" y="1"/>
                    </a:lnTo>
                    <a:lnTo>
                      <a:pt x="13" y="8"/>
                    </a:lnTo>
                    <a:lnTo>
                      <a:pt x="4" y="17"/>
                    </a:lnTo>
                    <a:lnTo>
                      <a:pt x="0" y="31"/>
                    </a:lnTo>
                    <a:lnTo>
                      <a:pt x="1" y="45"/>
                    </a:lnTo>
                    <a:lnTo>
                      <a:pt x="4" y="51"/>
                    </a:lnTo>
                    <a:lnTo>
                      <a:pt x="8" y="57"/>
                    </a:lnTo>
                    <a:lnTo>
                      <a:pt x="13" y="62"/>
                    </a:lnTo>
                    <a:lnTo>
                      <a:pt x="17" y="66"/>
                    </a:lnTo>
                    <a:lnTo>
                      <a:pt x="24" y="68"/>
                    </a:lnTo>
                    <a:lnTo>
                      <a:pt x="31" y="71"/>
                    </a:lnTo>
                    <a:lnTo>
                      <a:pt x="37" y="71"/>
                    </a:lnTo>
                    <a:lnTo>
                      <a:pt x="45" y="70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4" name="Freeform 22"/>
              <p:cNvSpPr>
                <a:spLocks/>
              </p:cNvSpPr>
              <p:nvPr/>
            </p:nvSpPr>
            <p:spPr bwMode="auto">
              <a:xfrm>
                <a:off x="38100" y="2700338"/>
                <a:ext cx="22225" cy="22225"/>
              </a:xfrm>
              <a:custGeom>
                <a:avLst/>
                <a:gdLst/>
                <a:ahLst/>
                <a:cxnLst>
                  <a:cxn ang="0">
                    <a:pos x="44" y="69"/>
                  </a:cxn>
                  <a:cxn ang="0">
                    <a:pos x="57" y="63"/>
                  </a:cxn>
                  <a:cxn ang="0">
                    <a:pos x="65" y="53"/>
                  </a:cxn>
                  <a:cxn ang="0">
                    <a:pos x="70" y="40"/>
                  </a:cxn>
                  <a:cxn ang="0">
                    <a:pos x="69" y="26"/>
                  </a:cxn>
                  <a:cxn ang="0">
                    <a:pos x="67" y="20"/>
                  </a:cxn>
                  <a:cxn ang="0">
                    <a:pos x="63" y="14"/>
                  </a:cxn>
                  <a:cxn ang="0">
                    <a:pos x="58" y="9"/>
                  </a:cxn>
                  <a:cxn ang="0">
                    <a:pos x="53" y="5"/>
                  </a:cxn>
                  <a:cxn ang="0">
                    <a:pos x="47" y="2"/>
                  </a:cxn>
                  <a:cxn ang="0">
                    <a:pos x="39" y="0"/>
                  </a:cxn>
                  <a:cxn ang="0">
                    <a:pos x="33" y="0"/>
                  </a:cxn>
                  <a:cxn ang="0">
                    <a:pos x="26" y="1"/>
                  </a:cxn>
                  <a:cxn ang="0">
                    <a:pos x="13" y="7"/>
                  </a:cxn>
                  <a:cxn ang="0">
                    <a:pos x="5" y="17"/>
                  </a:cxn>
                  <a:cxn ang="0">
                    <a:pos x="0" y="31"/>
                  </a:cxn>
                  <a:cxn ang="0">
                    <a:pos x="1" y="45"/>
                  </a:cxn>
                  <a:cxn ang="0">
                    <a:pos x="3" y="52"/>
                  </a:cxn>
                  <a:cxn ang="0">
                    <a:pos x="7" y="57"/>
                  </a:cxn>
                  <a:cxn ang="0">
                    <a:pos x="12" y="62"/>
                  </a:cxn>
                  <a:cxn ang="0">
                    <a:pos x="17" y="66"/>
                  </a:cxn>
                  <a:cxn ang="0">
                    <a:pos x="23" y="69"/>
                  </a:cxn>
                  <a:cxn ang="0">
                    <a:pos x="31" y="71"/>
                  </a:cxn>
                  <a:cxn ang="0">
                    <a:pos x="37" y="71"/>
                  </a:cxn>
                  <a:cxn ang="0">
                    <a:pos x="44" y="69"/>
                  </a:cxn>
                </a:cxnLst>
                <a:rect l="0" t="0" r="r" b="b"/>
                <a:pathLst>
                  <a:path w="70" h="71">
                    <a:moveTo>
                      <a:pt x="44" y="69"/>
                    </a:moveTo>
                    <a:lnTo>
                      <a:pt x="57" y="63"/>
                    </a:lnTo>
                    <a:lnTo>
                      <a:pt x="65" y="53"/>
                    </a:lnTo>
                    <a:lnTo>
                      <a:pt x="70" y="40"/>
                    </a:lnTo>
                    <a:lnTo>
                      <a:pt x="69" y="26"/>
                    </a:lnTo>
                    <a:lnTo>
                      <a:pt x="67" y="20"/>
                    </a:lnTo>
                    <a:lnTo>
                      <a:pt x="63" y="14"/>
                    </a:lnTo>
                    <a:lnTo>
                      <a:pt x="58" y="9"/>
                    </a:lnTo>
                    <a:lnTo>
                      <a:pt x="53" y="5"/>
                    </a:lnTo>
                    <a:lnTo>
                      <a:pt x="47" y="2"/>
                    </a:lnTo>
                    <a:lnTo>
                      <a:pt x="39" y="0"/>
                    </a:lnTo>
                    <a:lnTo>
                      <a:pt x="33" y="0"/>
                    </a:lnTo>
                    <a:lnTo>
                      <a:pt x="26" y="1"/>
                    </a:lnTo>
                    <a:lnTo>
                      <a:pt x="13" y="7"/>
                    </a:lnTo>
                    <a:lnTo>
                      <a:pt x="5" y="17"/>
                    </a:lnTo>
                    <a:lnTo>
                      <a:pt x="0" y="31"/>
                    </a:lnTo>
                    <a:lnTo>
                      <a:pt x="1" y="45"/>
                    </a:lnTo>
                    <a:lnTo>
                      <a:pt x="3" y="52"/>
                    </a:lnTo>
                    <a:lnTo>
                      <a:pt x="7" y="57"/>
                    </a:lnTo>
                    <a:lnTo>
                      <a:pt x="12" y="62"/>
                    </a:lnTo>
                    <a:lnTo>
                      <a:pt x="17" y="66"/>
                    </a:lnTo>
                    <a:lnTo>
                      <a:pt x="23" y="69"/>
                    </a:lnTo>
                    <a:lnTo>
                      <a:pt x="31" y="71"/>
                    </a:lnTo>
                    <a:lnTo>
                      <a:pt x="37" y="71"/>
                    </a:lnTo>
                    <a:lnTo>
                      <a:pt x="44" y="69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5" name="Freeform 23"/>
              <p:cNvSpPr>
                <a:spLocks/>
              </p:cNvSpPr>
              <p:nvPr/>
            </p:nvSpPr>
            <p:spPr bwMode="auto">
              <a:xfrm>
                <a:off x="96837" y="2682876"/>
                <a:ext cx="22225" cy="22225"/>
              </a:xfrm>
              <a:custGeom>
                <a:avLst/>
                <a:gdLst/>
                <a:ahLst/>
                <a:cxnLst>
                  <a:cxn ang="0">
                    <a:pos x="44" y="69"/>
                  </a:cxn>
                  <a:cxn ang="0">
                    <a:pos x="58" y="63"/>
                  </a:cxn>
                  <a:cxn ang="0">
                    <a:pos x="67" y="53"/>
                  </a:cxn>
                  <a:cxn ang="0">
                    <a:pos x="71" y="41"/>
                  </a:cxn>
                  <a:cxn ang="0">
                    <a:pos x="69" y="26"/>
                  </a:cxn>
                  <a:cxn ang="0">
                    <a:pos x="67" y="20"/>
                  </a:cxn>
                  <a:cxn ang="0">
                    <a:pos x="63" y="13"/>
                  </a:cxn>
                  <a:cxn ang="0">
                    <a:pos x="58" y="9"/>
                  </a:cxn>
                  <a:cxn ang="0">
                    <a:pos x="53" y="5"/>
                  </a:cxn>
                  <a:cxn ang="0">
                    <a:pos x="47" y="2"/>
                  </a:cxn>
                  <a:cxn ang="0">
                    <a:pos x="41" y="0"/>
                  </a:cxn>
                  <a:cxn ang="0">
                    <a:pos x="33" y="0"/>
                  </a:cxn>
                  <a:cxn ang="0">
                    <a:pos x="26" y="1"/>
                  </a:cxn>
                  <a:cxn ang="0">
                    <a:pos x="13" y="7"/>
                  </a:cxn>
                  <a:cxn ang="0">
                    <a:pos x="5" y="18"/>
                  </a:cxn>
                  <a:cxn ang="0">
                    <a:pos x="0" y="31"/>
                  </a:cxn>
                  <a:cxn ang="0">
                    <a:pos x="1" y="44"/>
                  </a:cxn>
                  <a:cxn ang="0">
                    <a:pos x="4" y="52"/>
                  </a:cxn>
                  <a:cxn ang="0">
                    <a:pos x="7" y="58"/>
                  </a:cxn>
                  <a:cxn ang="0">
                    <a:pos x="12" y="63"/>
                  </a:cxn>
                  <a:cxn ang="0">
                    <a:pos x="18" y="67"/>
                  </a:cxn>
                  <a:cxn ang="0">
                    <a:pos x="25" y="69"/>
                  </a:cxn>
                  <a:cxn ang="0">
                    <a:pos x="31" y="71"/>
                  </a:cxn>
                  <a:cxn ang="0">
                    <a:pos x="37" y="71"/>
                  </a:cxn>
                  <a:cxn ang="0">
                    <a:pos x="44" y="69"/>
                  </a:cxn>
                </a:cxnLst>
                <a:rect l="0" t="0" r="r" b="b"/>
                <a:pathLst>
                  <a:path w="71" h="71">
                    <a:moveTo>
                      <a:pt x="44" y="69"/>
                    </a:moveTo>
                    <a:lnTo>
                      <a:pt x="58" y="63"/>
                    </a:lnTo>
                    <a:lnTo>
                      <a:pt x="67" y="53"/>
                    </a:lnTo>
                    <a:lnTo>
                      <a:pt x="71" y="41"/>
                    </a:lnTo>
                    <a:lnTo>
                      <a:pt x="69" y="26"/>
                    </a:lnTo>
                    <a:lnTo>
                      <a:pt x="67" y="20"/>
                    </a:lnTo>
                    <a:lnTo>
                      <a:pt x="63" y="13"/>
                    </a:lnTo>
                    <a:lnTo>
                      <a:pt x="58" y="9"/>
                    </a:lnTo>
                    <a:lnTo>
                      <a:pt x="53" y="5"/>
                    </a:lnTo>
                    <a:lnTo>
                      <a:pt x="47" y="2"/>
                    </a:lnTo>
                    <a:lnTo>
                      <a:pt x="41" y="0"/>
                    </a:lnTo>
                    <a:lnTo>
                      <a:pt x="33" y="0"/>
                    </a:lnTo>
                    <a:lnTo>
                      <a:pt x="26" y="1"/>
                    </a:lnTo>
                    <a:lnTo>
                      <a:pt x="13" y="7"/>
                    </a:lnTo>
                    <a:lnTo>
                      <a:pt x="5" y="18"/>
                    </a:lnTo>
                    <a:lnTo>
                      <a:pt x="0" y="31"/>
                    </a:lnTo>
                    <a:lnTo>
                      <a:pt x="1" y="44"/>
                    </a:lnTo>
                    <a:lnTo>
                      <a:pt x="4" y="52"/>
                    </a:lnTo>
                    <a:lnTo>
                      <a:pt x="7" y="58"/>
                    </a:lnTo>
                    <a:lnTo>
                      <a:pt x="12" y="63"/>
                    </a:lnTo>
                    <a:lnTo>
                      <a:pt x="18" y="67"/>
                    </a:lnTo>
                    <a:lnTo>
                      <a:pt x="25" y="69"/>
                    </a:lnTo>
                    <a:lnTo>
                      <a:pt x="31" y="71"/>
                    </a:lnTo>
                    <a:lnTo>
                      <a:pt x="37" y="71"/>
                    </a:lnTo>
                    <a:lnTo>
                      <a:pt x="44" y="69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7" name="Freeform 24"/>
              <p:cNvSpPr>
                <a:spLocks/>
              </p:cNvSpPr>
              <p:nvPr/>
            </p:nvSpPr>
            <p:spPr bwMode="auto">
              <a:xfrm>
                <a:off x="-9525" y="2762251"/>
                <a:ext cx="22225" cy="22225"/>
              </a:xfrm>
              <a:custGeom>
                <a:avLst/>
                <a:gdLst/>
                <a:ahLst/>
                <a:cxnLst>
                  <a:cxn ang="0">
                    <a:pos x="44" y="68"/>
                  </a:cxn>
                  <a:cxn ang="0">
                    <a:pos x="57" y="62"/>
                  </a:cxn>
                  <a:cxn ang="0">
                    <a:pos x="66" y="52"/>
                  </a:cxn>
                  <a:cxn ang="0">
                    <a:pos x="70" y="39"/>
                  </a:cxn>
                  <a:cxn ang="0">
                    <a:pos x="69" y="26"/>
                  </a:cxn>
                  <a:cxn ang="0">
                    <a:pos x="67" y="19"/>
                  </a:cxn>
                  <a:cxn ang="0">
                    <a:pos x="63" y="13"/>
                  </a:cxn>
                  <a:cxn ang="0">
                    <a:pos x="58" y="8"/>
                  </a:cxn>
                  <a:cxn ang="0">
                    <a:pos x="53" y="4"/>
                  </a:cxn>
                  <a:cxn ang="0">
                    <a:pos x="47" y="2"/>
                  </a:cxn>
                  <a:cxn ang="0">
                    <a:pos x="39" y="0"/>
                  </a:cxn>
                  <a:cxn ang="0">
                    <a:pos x="33" y="0"/>
                  </a:cxn>
                  <a:cxn ang="0">
                    <a:pos x="26" y="1"/>
                  </a:cxn>
                  <a:cxn ang="0">
                    <a:pos x="13" y="7"/>
                  </a:cxn>
                  <a:cxn ang="0">
                    <a:pos x="5" y="17"/>
                  </a:cxn>
                  <a:cxn ang="0">
                    <a:pos x="0" y="31"/>
                  </a:cxn>
                  <a:cxn ang="0">
                    <a:pos x="1" y="44"/>
                  </a:cxn>
                  <a:cxn ang="0">
                    <a:pos x="4" y="50"/>
                  </a:cxn>
                  <a:cxn ang="0">
                    <a:pos x="7" y="55"/>
                  </a:cxn>
                  <a:cxn ang="0">
                    <a:pos x="12" y="60"/>
                  </a:cxn>
                  <a:cxn ang="0">
                    <a:pos x="17" y="64"/>
                  </a:cxn>
                  <a:cxn ang="0">
                    <a:pos x="23" y="67"/>
                  </a:cxn>
                  <a:cxn ang="0">
                    <a:pos x="31" y="69"/>
                  </a:cxn>
                  <a:cxn ang="0">
                    <a:pos x="37" y="69"/>
                  </a:cxn>
                  <a:cxn ang="0">
                    <a:pos x="44" y="68"/>
                  </a:cxn>
                </a:cxnLst>
                <a:rect l="0" t="0" r="r" b="b"/>
                <a:pathLst>
                  <a:path w="70" h="69">
                    <a:moveTo>
                      <a:pt x="44" y="68"/>
                    </a:moveTo>
                    <a:lnTo>
                      <a:pt x="57" y="62"/>
                    </a:lnTo>
                    <a:lnTo>
                      <a:pt x="66" y="52"/>
                    </a:lnTo>
                    <a:lnTo>
                      <a:pt x="70" y="39"/>
                    </a:lnTo>
                    <a:lnTo>
                      <a:pt x="69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8" y="8"/>
                    </a:lnTo>
                    <a:lnTo>
                      <a:pt x="53" y="4"/>
                    </a:lnTo>
                    <a:lnTo>
                      <a:pt x="47" y="2"/>
                    </a:lnTo>
                    <a:lnTo>
                      <a:pt x="39" y="0"/>
                    </a:lnTo>
                    <a:lnTo>
                      <a:pt x="33" y="0"/>
                    </a:lnTo>
                    <a:lnTo>
                      <a:pt x="26" y="1"/>
                    </a:lnTo>
                    <a:lnTo>
                      <a:pt x="13" y="7"/>
                    </a:lnTo>
                    <a:lnTo>
                      <a:pt x="5" y="17"/>
                    </a:lnTo>
                    <a:lnTo>
                      <a:pt x="0" y="31"/>
                    </a:lnTo>
                    <a:lnTo>
                      <a:pt x="1" y="44"/>
                    </a:lnTo>
                    <a:lnTo>
                      <a:pt x="4" y="50"/>
                    </a:lnTo>
                    <a:lnTo>
                      <a:pt x="7" y="55"/>
                    </a:lnTo>
                    <a:lnTo>
                      <a:pt x="12" y="60"/>
                    </a:lnTo>
                    <a:lnTo>
                      <a:pt x="17" y="64"/>
                    </a:lnTo>
                    <a:lnTo>
                      <a:pt x="23" y="67"/>
                    </a:lnTo>
                    <a:lnTo>
                      <a:pt x="31" y="69"/>
                    </a:lnTo>
                    <a:lnTo>
                      <a:pt x="37" y="69"/>
                    </a:lnTo>
                    <a:lnTo>
                      <a:pt x="44" y="68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48" name="Freeform 25"/>
              <p:cNvSpPr>
                <a:spLocks/>
              </p:cNvSpPr>
              <p:nvPr/>
            </p:nvSpPr>
            <p:spPr bwMode="auto">
              <a:xfrm>
                <a:off x="50800" y="2746376"/>
                <a:ext cx="22225" cy="22225"/>
              </a:xfrm>
              <a:custGeom>
                <a:avLst/>
                <a:gdLst/>
                <a:ahLst/>
                <a:cxnLst>
                  <a:cxn ang="0">
                    <a:pos x="45" y="70"/>
                  </a:cxn>
                  <a:cxn ang="0">
                    <a:pos x="59" y="64"/>
                  </a:cxn>
                  <a:cxn ang="0">
                    <a:pos x="67" y="54"/>
                  </a:cxn>
                  <a:cxn ang="0">
                    <a:pos x="71" y="40"/>
                  </a:cxn>
                  <a:cxn ang="0">
                    <a:pos x="70" y="26"/>
                  </a:cxn>
                  <a:cxn ang="0">
                    <a:pos x="67" y="20"/>
                  </a:cxn>
                  <a:cxn ang="0">
                    <a:pos x="64" y="14"/>
                  </a:cxn>
                  <a:cxn ang="0">
                    <a:pos x="59" y="9"/>
                  </a:cxn>
                  <a:cxn ang="0">
                    <a:pos x="54" y="5"/>
                  </a:cxn>
                  <a:cxn ang="0">
                    <a:pos x="47" y="3"/>
                  </a:cxn>
                  <a:cxn ang="0">
                    <a:pos x="41" y="0"/>
                  </a:cxn>
                  <a:cxn ang="0">
                    <a:pos x="34" y="0"/>
                  </a:cxn>
                  <a:cxn ang="0">
                    <a:pos x="26" y="2"/>
                  </a:cxn>
                  <a:cxn ang="0">
                    <a:pos x="14" y="8"/>
                  </a:cxn>
                  <a:cxn ang="0">
                    <a:pos x="5" y="18"/>
                  </a:cxn>
                  <a:cxn ang="0">
                    <a:pos x="0" y="31"/>
                  </a:cxn>
                  <a:cxn ang="0">
                    <a:pos x="2" y="45"/>
                  </a:cxn>
                  <a:cxn ang="0">
                    <a:pos x="4" y="51"/>
                  </a:cxn>
                  <a:cxn ang="0">
                    <a:pos x="8" y="57"/>
                  </a:cxn>
                  <a:cxn ang="0">
                    <a:pos x="13" y="62"/>
                  </a:cxn>
                  <a:cxn ang="0">
                    <a:pos x="19" y="66"/>
                  </a:cxn>
                  <a:cxn ang="0">
                    <a:pos x="25" y="69"/>
                  </a:cxn>
                  <a:cxn ang="0">
                    <a:pos x="31" y="71"/>
                  </a:cxn>
                  <a:cxn ang="0">
                    <a:pos x="37" y="71"/>
                  </a:cxn>
                  <a:cxn ang="0">
                    <a:pos x="45" y="70"/>
                  </a:cxn>
                </a:cxnLst>
                <a:rect l="0" t="0" r="r" b="b"/>
                <a:pathLst>
                  <a:path w="71" h="71">
                    <a:moveTo>
                      <a:pt x="45" y="70"/>
                    </a:moveTo>
                    <a:lnTo>
                      <a:pt x="59" y="64"/>
                    </a:lnTo>
                    <a:lnTo>
                      <a:pt x="67" y="54"/>
                    </a:lnTo>
                    <a:lnTo>
                      <a:pt x="71" y="40"/>
                    </a:lnTo>
                    <a:lnTo>
                      <a:pt x="70" y="26"/>
                    </a:lnTo>
                    <a:lnTo>
                      <a:pt x="67" y="20"/>
                    </a:lnTo>
                    <a:lnTo>
                      <a:pt x="64" y="14"/>
                    </a:lnTo>
                    <a:lnTo>
                      <a:pt x="59" y="9"/>
                    </a:lnTo>
                    <a:lnTo>
                      <a:pt x="54" y="5"/>
                    </a:lnTo>
                    <a:lnTo>
                      <a:pt x="47" y="3"/>
                    </a:lnTo>
                    <a:lnTo>
                      <a:pt x="41" y="0"/>
                    </a:lnTo>
                    <a:lnTo>
                      <a:pt x="34" y="0"/>
                    </a:lnTo>
                    <a:lnTo>
                      <a:pt x="26" y="2"/>
                    </a:lnTo>
                    <a:lnTo>
                      <a:pt x="14" y="8"/>
                    </a:lnTo>
                    <a:lnTo>
                      <a:pt x="5" y="18"/>
                    </a:lnTo>
                    <a:lnTo>
                      <a:pt x="0" y="31"/>
                    </a:lnTo>
                    <a:lnTo>
                      <a:pt x="2" y="45"/>
                    </a:lnTo>
                    <a:lnTo>
                      <a:pt x="4" y="51"/>
                    </a:lnTo>
                    <a:lnTo>
                      <a:pt x="8" y="57"/>
                    </a:lnTo>
                    <a:lnTo>
                      <a:pt x="13" y="62"/>
                    </a:lnTo>
                    <a:lnTo>
                      <a:pt x="19" y="66"/>
                    </a:lnTo>
                    <a:lnTo>
                      <a:pt x="25" y="69"/>
                    </a:lnTo>
                    <a:lnTo>
                      <a:pt x="31" y="71"/>
                    </a:lnTo>
                    <a:lnTo>
                      <a:pt x="37" y="71"/>
                    </a:lnTo>
                    <a:lnTo>
                      <a:pt x="45" y="70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0" name="Freeform 26"/>
              <p:cNvSpPr>
                <a:spLocks/>
              </p:cNvSpPr>
              <p:nvPr/>
            </p:nvSpPr>
            <p:spPr bwMode="auto">
              <a:xfrm>
                <a:off x="109537" y="2728913"/>
                <a:ext cx="22225" cy="23813"/>
              </a:xfrm>
              <a:custGeom>
                <a:avLst/>
                <a:gdLst/>
                <a:ahLst/>
                <a:cxnLst>
                  <a:cxn ang="0">
                    <a:pos x="44" y="70"/>
                  </a:cxn>
                  <a:cxn ang="0">
                    <a:pos x="57" y="64"/>
                  </a:cxn>
                  <a:cxn ang="0">
                    <a:pos x="65" y="54"/>
                  </a:cxn>
                  <a:cxn ang="0">
                    <a:pos x="70" y="40"/>
                  </a:cxn>
                  <a:cxn ang="0">
                    <a:pos x="69" y="26"/>
                  </a:cxn>
                  <a:cxn ang="0">
                    <a:pos x="67" y="20"/>
                  </a:cxn>
                  <a:cxn ang="0">
                    <a:pos x="63" y="14"/>
                  </a:cxn>
                  <a:cxn ang="0">
                    <a:pos x="58" y="9"/>
                  </a:cxn>
                  <a:cxn ang="0">
                    <a:pos x="53" y="5"/>
                  </a:cxn>
                  <a:cxn ang="0">
                    <a:pos x="47" y="3"/>
                  </a:cxn>
                  <a:cxn ang="0">
                    <a:pos x="39" y="0"/>
                  </a:cxn>
                  <a:cxn ang="0">
                    <a:pos x="33" y="0"/>
                  </a:cxn>
                  <a:cxn ang="0">
                    <a:pos x="26" y="2"/>
                  </a:cxn>
                  <a:cxn ang="0">
                    <a:pos x="12" y="8"/>
                  </a:cxn>
                  <a:cxn ang="0">
                    <a:pos x="3" y="18"/>
                  </a:cxn>
                  <a:cxn ang="0">
                    <a:pos x="0" y="31"/>
                  </a:cxn>
                  <a:cxn ang="0">
                    <a:pos x="1" y="45"/>
                  </a:cxn>
                  <a:cxn ang="0">
                    <a:pos x="3" y="51"/>
                  </a:cxn>
                  <a:cxn ang="0">
                    <a:pos x="7" y="57"/>
                  </a:cxn>
                  <a:cxn ang="0">
                    <a:pos x="12" y="62"/>
                  </a:cxn>
                  <a:cxn ang="0">
                    <a:pos x="17" y="66"/>
                  </a:cxn>
                  <a:cxn ang="0">
                    <a:pos x="23" y="69"/>
                  </a:cxn>
                  <a:cxn ang="0">
                    <a:pos x="31" y="71"/>
                  </a:cxn>
                  <a:cxn ang="0">
                    <a:pos x="37" y="71"/>
                  </a:cxn>
                  <a:cxn ang="0">
                    <a:pos x="44" y="70"/>
                  </a:cxn>
                </a:cxnLst>
                <a:rect l="0" t="0" r="r" b="b"/>
                <a:pathLst>
                  <a:path w="70" h="71">
                    <a:moveTo>
                      <a:pt x="44" y="70"/>
                    </a:moveTo>
                    <a:lnTo>
                      <a:pt x="57" y="64"/>
                    </a:lnTo>
                    <a:lnTo>
                      <a:pt x="65" y="54"/>
                    </a:lnTo>
                    <a:lnTo>
                      <a:pt x="70" y="40"/>
                    </a:lnTo>
                    <a:lnTo>
                      <a:pt x="69" y="26"/>
                    </a:lnTo>
                    <a:lnTo>
                      <a:pt x="67" y="20"/>
                    </a:lnTo>
                    <a:lnTo>
                      <a:pt x="63" y="14"/>
                    </a:lnTo>
                    <a:lnTo>
                      <a:pt x="58" y="9"/>
                    </a:lnTo>
                    <a:lnTo>
                      <a:pt x="53" y="5"/>
                    </a:lnTo>
                    <a:lnTo>
                      <a:pt x="47" y="3"/>
                    </a:lnTo>
                    <a:lnTo>
                      <a:pt x="39" y="0"/>
                    </a:lnTo>
                    <a:lnTo>
                      <a:pt x="33" y="0"/>
                    </a:lnTo>
                    <a:lnTo>
                      <a:pt x="26" y="2"/>
                    </a:lnTo>
                    <a:lnTo>
                      <a:pt x="12" y="8"/>
                    </a:lnTo>
                    <a:lnTo>
                      <a:pt x="3" y="18"/>
                    </a:lnTo>
                    <a:lnTo>
                      <a:pt x="0" y="31"/>
                    </a:lnTo>
                    <a:lnTo>
                      <a:pt x="1" y="45"/>
                    </a:lnTo>
                    <a:lnTo>
                      <a:pt x="3" y="51"/>
                    </a:lnTo>
                    <a:lnTo>
                      <a:pt x="7" y="57"/>
                    </a:lnTo>
                    <a:lnTo>
                      <a:pt x="12" y="62"/>
                    </a:lnTo>
                    <a:lnTo>
                      <a:pt x="17" y="66"/>
                    </a:lnTo>
                    <a:lnTo>
                      <a:pt x="23" y="69"/>
                    </a:lnTo>
                    <a:lnTo>
                      <a:pt x="31" y="71"/>
                    </a:lnTo>
                    <a:lnTo>
                      <a:pt x="37" y="71"/>
                    </a:lnTo>
                    <a:lnTo>
                      <a:pt x="44" y="70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1" name="Freeform 27"/>
              <p:cNvSpPr>
                <a:spLocks/>
              </p:cNvSpPr>
              <p:nvPr/>
            </p:nvSpPr>
            <p:spPr bwMode="auto">
              <a:xfrm>
                <a:off x="157162" y="2667001"/>
                <a:ext cx="22225" cy="22225"/>
              </a:xfrm>
              <a:custGeom>
                <a:avLst/>
                <a:gdLst/>
                <a:ahLst/>
                <a:cxnLst>
                  <a:cxn ang="0">
                    <a:pos x="44" y="69"/>
                  </a:cxn>
                  <a:cxn ang="0">
                    <a:pos x="57" y="63"/>
                  </a:cxn>
                  <a:cxn ang="0">
                    <a:pos x="65" y="52"/>
                  </a:cxn>
                  <a:cxn ang="0">
                    <a:pos x="70" y="40"/>
                  </a:cxn>
                  <a:cxn ang="0">
                    <a:pos x="69" y="25"/>
                  </a:cxn>
                  <a:cxn ang="0">
                    <a:pos x="67" y="19"/>
                  </a:cxn>
                  <a:cxn ang="0">
                    <a:pos x="63" y="12"/>
                  </a:cxn>
                  <a:cxn ang="0">
                    <a:pos x="58" y="7"/>
                  </a:cxn>
                  <a:cxn ang="0">
                    <a:pos x="53" y="4"/>
                  </a:cxn>
                  <a:cxn ang="0">
                    <a:pos x="47" y="1"/>
                  </a:cxn>
                  <a:cxn ang="0">
                    <a:pos x="39" y="0"/>
                  </a:cxn>
                  <a:cxn ang="0">
                    <a:pos x="33" y="0"/>
                  </a:cxn>
                  <a:cxn ang="0">
                    <a:pos x="26" y="1"/>
                  </a:cxn>
                  <a:cxn ang="0">
                    <a:pos x="12" y="7"/>
                  </a:cxn>
                  <a:cxn ang="0">
                    <a:pos x="3" y="17"/>
                  </a:cxn>
                  <a:cxn ang="0">
                    <a:pos x="0" y="30"/>
                  </a:cxn>
                  <a:cxn ang="0">
                    <a:pos x="1" y="45"/>
                  </a:cxn>
                  <a:cxn ang="0">
                    <a:pos x="3" y="51"/>
                  </a:cxn>
                  <a:cxn ang="0">
                    <a:pos x="7" y="57"/>
                  </a:cxn>
                  <a:cxn ang="0">
                    <a:pos x="12" y="62"/>
                  </a:cxn>
                  <a:cxn ang="0">
                    <a:pos x="17" y="66"/>
                  </a:cxn>
                  <a:cxn ang="0">
                    <a:pos x="23" y="68"/>
                  </a:cxn>
                  <a:cxn ang="0">
                    <a:pos x="31" y="71"/>
                  </a:cxn>
                  <a:cxn ang="0">
                    <a:pos x="37" y="71"/>
                  </a:cxn>
                  <a:cxn ang="0">
                    <a:pos x="44" y="69"/>
                  </a:cxn>
                </a:cxnLst>
                <a:rect l="0" t="0" r="r" b="b"/>
                <a:pathLst>
                  <a:path w="70" h="71">
                    <a:moveTo>
                      <a:pt x="44" y="69"/>
                    </a:moveTo>
                    <a:lnTo>
                      <a:pt x="57" y="63"/>
                    </a:lnTo>
                    <a:lnTo>
                      <a:pt x="65" y="52"/>
                    </a:lnTo>
                    <a:lnTo>
                      <a:pt x="70" y="40"/>
                    </a:lnTo>
                    <a:lnTo>
                      <a:pt x="69" y="25"/>
                    </a:lnTo>
                    <a:lnTo>
                      <a:pt x="67" y="19"/>
                    </a:lnTo>
                    <a:lnTo>
                      <a:pt x="63" y="12"/>
                    </a:lnTo>
                    <a:lnTo>
                      <a:pt x="58" y="7"/>
                    </a:lnTo>
                    <a:lnTo>
                      <a:pt x="53" y="4"/>
                    </a:lnTo>
                    <a:lnTo>
                      <a:pt x="47" y="1"/>
                    </a:lnTo>
                    <a:lnTo>
                      <a:pt x="39" y="0"/>
                    </a:lnTo>
                    <a:lnTo>
                      <a:pt x="33" y="0"/>
                    </a:lnTo>
                    <a:lnTo>
                      <a:pt x="26" y="1"/>
                    </a:lnTo>
                    <a:lnTo>
                      <a:pt x="12" y="7"/>
                    </a:lnTo>
                    <a:lnTo>
                      <a:pt x="3" y="17"/>
                    </a:lnTo>
                    <a:lnTo>
                      <a:pt x="0" y="30"/>
                    </a:lnTo>
                    <a:lnTo>
                      <a:pt x="1" y="45"/>
                    </a:lnTo>
                    <a:lnTo>
                      <a:pt x="3" y="51"/>
                    </a:lnTo>
                    <a:lnTo>
                      <a:pt x="7" y="57"/>
                    </a:lnTo>
                    <a:lnTo>
                      <a:pt x="12" y="62"/>
                    </a:lnTo>
                    <a:lnTo>
                      <a:pt x="17" y="66"/>
                    </a:lnTo>
                    <a:lnTo>
                      <a:pt x="23" y="68"/>
                    </a:lnTo>
                    <a:lnTo>
                      <a:pt x="31" y="71"/>
                    </a:lnTo>
                    <a:lnTo>
                      <a:pt x="37" y="71"/>
                    </a:lnTo>
                    <a:lnTo>
                      <a:pt x="44" y="69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2" name="Freeform 28"/>
              <p:cNvSpPr>
                <a:spLocks/>
              </p:cNvSpPr>
              <p:nvPr/>
            </p:nvSpPr>
            <p:spPr bwMode="auto">
              <a:xfrm>
                <a:off x="217487" y="2651126"/>
                <a:ext cx="22225" cy="22225"/>
              </a:xfrm>
              <a:custGeom>
                <a:avLst/>
                <a:gdLst/>
                <a:ahLst/>
                <a:cxnLst>
                  <a:cxn ang="0">
                    <a:pos x="45" y="69"/>
                  </a:cxn>
                  <a:cxn ang="0">
                    <a:pos x="57" y="63"/>
                  </a:cxn>
                  <a:cxn ang="0">
                    <a:pos x="66" y="53"/>
                  </a:cxn>
                  <a:cxn ang="0">
                    <a:pos x="71" y="40"/>
                  </a:cxn>
                  <a:cxn ang="0">
                    <a:pos x="69" y="26"/>
                  </a:cxn>
                  <a:cxn ang="0">
                    <a:pos x="67" y="18"/>
                  </a:cxn>
                  <a:cxn ang="0">
                    <a:pos x="63" y="12"/>
                  </a:cxn>
                  <a:cxn ang="0">
                    <a:pos x="58" y="7"/>
                  </a:cxn>
                  <a:cxn ang="0">
                    <a:pos x="53" y="4"/>
                  </a:cxn>
                  <a:cxn ang="0">
                    <a:pos x="47" y="1"/>
                  </a:cxn>
                  <a:cxn ang="0">
                    <a:pos x="40" y="0"/>
                  </a:cxn>
                  <a:cxn ang="0">
                    <a:pos x="33" y="0"/>
                  </a:cxn>
                  <a:cxn ang="0">
                    <a:pos x="26" y="1"/>
                  </a:cxn>
                  <a:cxn ang="0">
                    <a:pos x="14" y="7"/>
                  </a:cxn>
                  <a:cxn ang="0">
                    <a:pos x="5" y="17"/>
                  </a:cxn>
                  <a:cxn ang="0">
                    <a:pos x="0" y="31"/>
                  </a:cxn>
                  <a:cxn ang="0">
                    <a:pos x="1" y="44"/>
                  </a:cxn>
                  <a:cxn ang="0">
                    <a:pos x="4" y="51"/>
                  </a:cxn>
                  <a:cxn ang="0">
                    <a:pos x="7" y="57"/>
                  </a:cxn>
                  <a:cxn ang="0">
                    <a:pos x="12" y="62"/>
                  </a:cxn>
                  <a:cxn ang="0">
                    <a:pos x="17" y="66"/>
                  </a:cxn>
                  <a:cxn ang="0">
                    <a:pos x="24" y="68"/>
                  </a:cxn>
                  <a:cxn ang="0">
                    <a:pos x="31" y="71"/>
                  </a:cxn>
                  <a:cxn ang="0">
                    <a:pos x="37" y="71"/>
                  </a:cxn>
                  <a:cxn ang="0">
                    <a:pos x="45" y="69"/>
                  </a:cxn>
                </a:cxnLst>
                <a:rect l="0" t="0" r="r" b="b"/>
                <a:pathLst>
                  <a:path w="71" h="71">
                    <a:moveTo>
                      <a:pt x="45" y="69"/>
                    </a:moveTo>
                    <a:lnTo>
                      <a:pt x="57" y="63"/>
                    </a:lnTo>
                    <a:lnTo>
                      <a:pt x="66" y="53"/>
                    </a:lnTo>
                    <a:lnTo>
                      <a:pt x="71" y="40"/>
                    </a:lnTo>
                    <a:lnTo>
                      <a:pt x="69" y="26"/>
                    </a:lnTo>
                    <a:lnTo>
                      <a:pt x="67" y="18"/>
                    </a:lnTo>
                    <a:lnTo>
                      <a:pt x="63" y="12"/>
                    </a:lnTo>
                    <a:lnTo>
                      <a:pt x="58" y="7"/>
                    </a:lnTo>
                    <a:lnTo>
                      <a:pt x="53" y="4"/>
                    </a:lnTo>
                    <a:lnTo>
                      <a:pt x="47" y="1"/>
                    </a:lnTo>
                    <a:lnTo>
                      <a:pt x="40" y="0"/>
                    </a:lnTo>
                    <a:lnTo>
                      <a:pt x="33" y="0"/>
                    </a:lnTo>
                    <a:lnTo>
                      <a:pt x="26" y="1"/>
                    </a:lnTo>
                    <a:lnTo>
                      <a:pt x="14" y="7"/>
                    </a:lnTo>
                    <a:lnTo>
                      <a:pt x="5" y="17"/>
                    </a:lnTo>
                    <a:lnTo>
                      <a:pt x="0" y="31"/>
                    </a:lnTo>
                    <a:lnTo>
                      <a:pt x="1" y="44"/>
                    </a:lnTo>
                    <a:lnTo>
                      <a:pt x="4" y="51"/>
                    </a:lnTo>
                    <a:lnTo>
                      <a:pt x="7" y="57"/>
                    </a:lnTo>
                    <a:lnTo>
                      <a:pt x="12" y="62"/>
                    </a:lnTo>
                    <a:lnTo>
                      <a:pt x="17" y="66"/>
                    </a:lnTo>
                    <a:lnTo>
                      <a:pt x="24" y="68"/>
                    </a:lnTo>
                    <a:lnTo>
                      <a:pt x="31" y="71"/>
                    </a:lnTo>
                    <a:lnTo>
                      <a:pt x="37" y="71"/>
                    </a:lnTo>
                    <a:lnTo>
                      <a:pt x="45" y="69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3" name="Freeform 29"/>
              <p:cNvSpPr>
                <a:spLocks/>
              </p:cNvSpPr>
              <p:nvPr/>
            </p:nvSpPr>
            <p:spPr bwMode="auto">
              <a:xfrm>
                <a:off x="-39688" y="3119438"/>
                <a:ext cx="22225" cy="23813"/>
              </a:xfrm>
              <a:custGeom>
                <a:avLst/>
                <a:gdLst/>
                <a:ahLst/>
                <a:cxnLst>
                  <a:cxn ang="0">
                    <a:pos x="45" y="70"/>
                  </a:cxn>
                  <a:cxn ang="0">
                    <a:pos x="57" y="63"/>
                  </a:cxn>
                  <a:cxn ang="0">
                    <a:pos x="66" y="52"/>
                  </a:cxn>
                  <a:cxn ang="0">
                    <a:pos x="71" y="40"/>
                  </a:cxn>
                  <a:cxn ang="0">
                    <a:pos x="70" y="26"/>
                  </a:cxn>
                  <a:cxn ang="0">
                    <a:pos x="67" y="19"/>
                  </a:cxn>
                  <a:cxn ang="0">
                    <a:pos x="63" y="12"/>
                  </a:cxn>
                  <a:cxn ang="0">
                    <a:pos x="58" y="8"/>
                  </a:cxn>
                  <a:cxn ang="0">
                    <a:pos x="53" y="4"/>
                  </a:cxn>
                  <a:cxn ang="0">
                    <a:pos x="47" y="1"/>
                  </a:cxn>
                  <a:cxn ang="0">
                    <a:pos x="40" y="0"/>
                  </a:cxn>
                  <a:cxn ang="0">
                    <a:pos x="34" y="0"/>
                  </a:cxn>
                  <a:cxn ang="0">
                    <a:pos x="26" y="1"/>
                  </a:cxn>
                  <a:cxn ang="0">
                    <a:pos x="12" y="8"/>
                  </a:cxn>
                  <a:cxn ang="0">
                    <a:pos x="4" y="17"/>
                  </a:cxn>
                  <a:cxn ang="0">
                    <a:pos x="0" y="31"/>
                  </a:cxn>
                  <a:cxn ang="0">
                    <a:pos x="1" y="45"/>
                  </a:cxn>
                  <a:cxn ang="0">
                    <a:pos x="4" y="51"/>
                  </a:cxn>
                  <a:cxn ang="0">
                    <a:pos x="8" y="57"/>
                  </a:cxn>
                  <a:cxn ang="0">
                    <a:pos x="12" y="62"/>
                  </a:cxn>
                  <a:cxn ang="0">
                    <a:pos x="17" y="66"/>
                  </a:cxn>
                  <a:cxn ang="0">
                    <a:pos x="24" y="68"/>
                  </a:cxn>
                  <a:cxn ang="0">
                    <a:pos x="31" y="71"/>
                  </a:cxn>
                  <a:cxn ang="0">
                    <a:pos x="37" y="71"/>
                  </a:cxn>
                  <a:cxn ang="0">
                    <a:pos x="45" y="70"/>
                  </a:cxn>
                </a:cxnLst>
                <a:rect l="0" t="0" r="r" b="b"/>
                <a:pathLst>
                  <a:path w="71" h="71">
                    <a:moveTo>
                      <a:pt x="45" y="70"/>
                    </a:moveTo>
                    <a:lnTo>
                      <a:pt x="57" y="63"/>
                    </a:lnTo>
                    <a:lnTo>
                      <a:pt x="66" y="52"/>
                    </a:lnTo>
                    <a:lnTo>
                      <a:pt x="71" y="40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2"/>
                    </a:lnTo>
                    <a:lnTo>
                      <a:pt x="58" y="8"/>
                    </a:lnTo>
                    <a:lnTo>
                      <a:pt x="53" y="4"/>
                    </a:lnTo>
                    <a:lnTo>
                      <a:pt x="47" y="1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26" y="1"/>
                    </a:lnTo>
                    <a:lnTo>
                      <a:pt x="12" y="8"/>
                    </a:lnTo>
                    <a:lnTo>
                      <a:pt x="4" y="17"/>
                    </a:lnTo>
                    <a:lnTo>
                      <a:pt x="0" y="31"/>
                    </a:lnTo>
                    <a:lnTo>
                      <a:pt x="1" y="45"/>
                    </a:lnTo>
                    <a:lnTo>
                      <a:pt x="4" y="51"/>
                    </a:lnTo>
                    <a:lnTo>
                      <a:pt x="8" y="57"/>
                    </a:lnTo>
                    <a:lnTo>
                      <a:pt x="12" y="62"/>
                    </a:lnTo>
                    <a:lnTo>
                      <a:pt x="17" y="66"/>
                    </a:lnTo>
                    <a:lnTo>
                      <a:pt x="24" y="68"/>
                    </a:lnTo>
                    <a:lnTo>
                      <a:pt x="31" y="71"/>
                    </a:lnTo>
                    <a:lnTo>
                      <a:pt x="37" y="71"/>
                    </a:lnTo>
                    <a:lnTo>
                      <a:pt x="45" y="70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4" name="Freeform 30"/>
              <p:cNvSpPr>
                <a:spLocks/>
              </p:cNvSpPr>
              <p:nvPr/>
            </p:nvSpPr>
            <p:spPr bwMode="auto">
              <a:xfrm>
                <a:off x="19050" y="3103563"/>
                <a:ext cx="22225" cy="22225"/>
              </a:xfrm>
              <a:custGeom>
                <a:avLst/>
                <a:gdLst/>
                <a:ahLst/>
                <a:cxnLst>
                  <a:cxn ang="0">
                    <a:pos x="44" y="69"/>
                  </a:cxn>
                  <a:cxn ang="0">
                    <a:pos x="57" y="63"/>
                  </a:cxn>
                  <a:cxn ang="0">
                    <a:pos x="65" y="53"/>
                  </a:cxn>
                  <a:cxn ang="0">
                    <a:pos x="70" y="40"/>
                  </a:cxn>
                  <a:cxn ang="0">
                    <a:pos x="69" y="26"/>
                  </a:cxn>
                  <a:cxn ang="0">
                    <a:pos x="67" y="20"/>
                  </a:cxn>
                  <a:cxn ang="0">
                    <a:pos x="63" y="14"/>
                  </a:cxn>
                  <a:cxn ang="0">
                    <a:pos x="58" y="9"/>
                  </a:cxn>
                  <a:cxn ang="0">
                    <a:pos x="53" y="5"/>
                  </a:cxn>
                  <a:cxn ang="0">
                    <a:pos x="47" y="2"/>
                  </a:cxn>
                  <a:cxn ang="0">
                    <a:pos x="39" y="0"/>
                  </a:cxn>
                  <a:cxn ang="0">
                    <a:pos x="33" y="0"/>
                  </a:cxn>
                  <a:cxn ang="0">
                    <a:pos x="26" y="1"/>
                  </a:cxn>
                  <a:cxn ang="0">
                    <a:pos x="13" y="7"/>
                  </a:cxn>
                  <a:cxn ang="0">
                    <a:pos x="5" y="17"/>
                  </a:cxn>
                  <a:cxn ang="0">
                    <a:pos x="0" y="31"/>
                  </a:cxn>
                  <a:cxn ang="0">
                    <a:pos x="1" y="45"/>
                  </a:cxn>
                  <a:cxn ang="0">
                    <a:pos x="3" y="51"/>
                  </a:cxn>
                  <a:cxn ang="0">
                    <a:pos x="7" y="57"/>
                  </a:cxn>
                  <a:cxn ang="0">
                    <a:pos x="12" y="62"/>
                  </a:cxn>
                  <a:cxn ang="0">
                    <a:pos x="17" y="66"/>
                  </a:cxn>
                  <a:cxn ang="0">
                    <a:pos x="23" y="68"/>
                  </a:cxn>
                  <a:cxn ang="0">
                    <a:pos x="31" y="71"/>
                  </a:cxn>
                  <a:cxn ang="0">
                    <a:pos x="37" y="71"/>
                  </a:cxn>
                  <a:cxn ang="0">
                    <a:pos x="44" y="69"/>
                  </a:cxn>
                </a:cxnLst>
                <a:rect l="0" t="0" r="r" b="b"/>
                <a:pathLst>
                  <a:path w="70" h="71">
                    <a:moveTo>
                      <a:pt x="44" y="69"/>
                    </a:moveTo>
                    <a:lnTo>
                      <a:pt x="57" y="63"/>
                    </a:lnTo>
                    <a:lnTo>
                      <a:pt x="65" y="53"/>
                    </a:lnTo>
                    <a:lnTo>
                      <a:pt x="70" y="40"/>
                    </a:lnTo>
                    <a:lnTo>
                      <a:pt x="69" y="26"/>
                    </a:lnTo>
                    <a:lnTo>
                      <a:pt x="67" y="20"/>
                    </a:lnTo>
                    <a:lnTo>
                      <a:pt x="63" y="14"/>
                    </a:lnTo>
                    <a:lnTo>
                      <a:pt x="58" y="9"/>
                    </a:lnTo>
                    <a:lnTo>
                      <a:pt x="53" y="5"/>
                    </a:lnTo>
                    <a:lnTo>
                      <a:pt x="47" y="2"/>
                    </a:lnTo>
                    <a:lnTo>
                      <a:pt x="39" y="0"/>
                    </a:lnTo>
                    <a:lnTo>
                      <a:pt x="33" y="0"/>
                    </a:lnTo>
                    <a:lnTo>
                      <a:pt x="26" y="1"/>
                    </a:lnTo>
                    <a:lnTo>
                      <a:pt x="13" y="7"/>
                    </a:lnTo>
                    <a:lnTo>
                      <a:pt x="5" y="17"/>
                    </a:lnTo>
                    <a:lnTo>
                      <a:pt x="0" y="31"/>
                    </a:lnTo>
                    <a:lnTo>
                      <a:pt x="1" y="45"/>
                    </a:lnTo>
                    <a:lnTo>
                      <a:pt x="3" y="51"/>
                    </a:lnTo>
                    <a:lnTo>
                      <a:pt x="7" y="57"/>
                    </a:lnTo>
                    <a:lnTo>
                      <a:pt x="12" y="62"/>
                    </a:lnTo>
                    <a:lnTo>
                      <a:pt x="17" y="66"/>
                    </a:lnTo>
                    <a:lnTo>
                      <a:pt x="23" y="68"/>
                    </a:lnTo>
                    <a:lnTo>
                      <a:pt x="31" y="71"/>
                    </a:lnTo>
                    <a:lnTo>
                      <a:pt x="37" y="71"/>
                    </a:lnTo>
                    <a:lnTo>
                      <a:pt x="44" y="69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5" name="Freeform 31"/>
              <p:cNvSpPr>
                <a:spLocks/>
              </p:cNvSpPr>
              <p:nvPr/>
            </p:nvSpPr>
            <p:spPr bwMode="auto">
              <a:xfrm>
                <a:off x="79375" y="3087688"/>
                <a:ext cx="22225" cy="22225"/>
              </a:xfrm>
              <a:custGeom>
                <a:avLst/>
                <a:gdLst/>
                <a:ahLst/>
                <a:cxnLst>
                  <a:cxn ang="0">
                    <a:pos x="43" y="69"/>
                  </a:cxn>
                  <a:cxn ang="0">
                    <a:pos x="57" y="63"/>
                  </a:cxn>
                  <a:cxn ang="0">
                    <a:pos x="66" y="53"/>
                  </a:cxn>
                  <a:cxn ang="0">
                    <a:pos x="69" y="40"/>
                  </a:cxn>
                  <a:cxn ang="0">
                    <a:pos x="68" y="26"/>
                  </a:cxn>
                  <a:cxn ang="0">
                    <a:pos x="66" y="20"/>
                  </a:cxn>
                  <a:cxn ang="0">
                    <a:pos x="62" y="13"/>
                  </a:cxn>
                  <a:cxn ang="0">
                    <a:pos x="57" y="9"/>
                  </a:cxn>
                  <a:cxn ang="0">
                    <a:pos x="52" y="5"/>
                  </a:cxn>
                  <a:cxn ang="0">
                    <a:pos x="46" y="2"/>
                  </a:cxn>
                  <a:cxn ang="0">
                    <a:pos x="38" y="0"/>
                  </a:cxn>
                  <a:cxn ang="0">
                    <a:pos x="32" y="0"/>
                  </a:cxn>
                  <a:cxn ang="0">
                    <a:pos x="25" y="1"/>
                  </a:cxn>
                  <a:cxn ang="0">
                    <a:pos x="12" y="7"/>
                  </a:cxn>
                  <a:cxn ang="0">
                    <a:pos x="4" y="17"/>
                  </a:cxn>
                  <a:cxn ang="0">
                    <a:pos x="0" y="31"/>
                  </a:cxn>
                  <a:cxn ang="0">
                    <a:pos x="1" y="45"/>
                  </a:cxn>
                  <a:cxn ang="0">
                    <a:pos x="4" y="51"/>
                  </a:cxn>
                  <a:cxn ang="0">
                    <a:pos x="6" y="57"/>
                  </a:cxn>
                  <a:cxn ang="0">
                    <a:pos x="11" y="62"/>
                  </a:cxn>
                  <a:cxn ang="0">
                    <a:pos x="17" y="66"/>
                  </a:cxn>
                  <a:cxn ang="0">
                    <a:pos x="22" y="68"/>
                  </a:cxn>
                  <a:cxn ang="0">
                    <a:pos x="30" y="71"/>
                  </a:cxn>
                  <a:cxn ang="0">
                    <a:pos x="36" y="71"/>
                  </a:cxn>
                  <a:cxn ang="0">
                    <a:pos x="43" y="69"/>
                  </a:cxn>
                </a:cxnLst>
                <a:rect l="0" t="0" r="r" b="b"/>
                <a:pathLst>
                  <a:path w="69" h="71">
                    <a:moveTo>
                      <a:pt x="43" y="69"/>
                    </a:moveTo>
                    <a:lnTo>
                      <a:pt x="57" y="63"/>
                    </a:lnTo>
                    <a:lnTo>
                      <a:pt x="66" y="53"/>
                    </a:lnTo>
                    <a:lnTo>
                      <a:pt x="69" y="40"/>
                    </a:lnTo>
                    <a:lnTo>
                      <a:pt x="68" y="26"/>
                    </a:lnTo>
                    <a:lnTo>
                      <a:pt x="66" y="20"/>
                    </a:lnTo>
                    <a:lnTo>
                      <a:pt x="62" y="13"/>
                    </a:lnTo>
                    <a:lnTo>
                      <a:pt x="57" y="9"/>
                    </a:lnTo>
                    <a:lnTo>
                      <a:pt x="52" y="5"/>
                    </a:lnTo>
                    <a:lnTo>
                      <a:pt x="46" y="2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25" y="1"/>
                    </a:lnTo>
                    <a:lnTo>
                      <a:pt x="12" y="7"/>
                    </a:lnTo>
                    <a:lnTo>
                      <a:pt x="4" y="17"/>
                    </a:lnTo>
                    <a:lnTo>
                      <a:pt x="0" y="31"/>
                    </a:lnTo>
                    <a:lnTo>
                      <a:pt x="1" y="45"/>
                    </a:lnTo>
                    <a:lnTo>
                      <a:pt x="4" y="51"/>
                    </a:lnTo>
                    <a:lnTo>
                      <a:pt x="6" y="57"/>
                    </a:lnTo>
                    <a:lnTo>
                      <a:pt x="11" y="62"/>
                    </a:lnTo>
                    <a:lnTo>
                      <a:pt x="17" y="66"/>
                    </a:lnTo>
                    <a:lnTo>
                      <a:pt x="22" y="68"/>
                    </a:lnTo>
                    <a:lnTo>
                      <a:pt x="30" y="71"/>
                    </a:lnTo>
                    <a:lnTo>
                      <a:pt x="36" y="71"/>
                    </a:lnTo>
                    <a:lnTo>
                      <a:pt x="43" y="69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6" name="Freeform 32"/>
              <p:cNvSpPr>
                <a:spLocks/>
              </p:cNvSpPr>
              <p:nvPr/>
            </p:nvSpPr>
            <p:spPr bwMode="auto">
              <a:xfrm>
                <a:off x="139700" y="3070226"/>
                <a:ext cx="22225" cy="22225"/>
              </a:xfrm>
              <a:custGeom>
                <a:avLst/>
                <a:gdLst/>
                <a:ahLst/>
                <a:cxnLst>
                  <a:cxn ang="0">
                    <a:pos x="44" y="69"/>
                  </a:cxn>
                  <a:cxn ang="0">
                    <a:pos x="57" y="63"/>
                  </a:cxn>
                  <a:cxn ang="0">
                    <a:pos x="65" y="53"/>
                  </a:cxn>
                  <a:cxn ang="0">
                    <a:pos x="70" y="39"/>
                  </a:cxn>
                  <a:cxn ang="0">
                    <a:pos x="69" y="26"/>
                  </a:cxn>
                  <a:cxn ang="0">
                    <a:pos x="66" y="20"/>
                  </a:cxn>
                  <a:cxn ang="0">
                    <a:pos x="63" y="13"/>
                  </a:cxn>
                  <a:cxn ang="0">
                    <a:pos x="58" y="8"/>
                  </a:cxn>
                  <a:cxn ang="0">
                    <a:pos x="53" y="5"/>
                  </a:cxn>
                  <a:cxn ang="0">
                    <a:pos x="47" y="2"/>
                  </a:cxn>
                  <a:cxn ang="0">
                    <a:pos x="39" y="0"/>
                  </a:cxn>
                  <a:cxn ang="0">
                    <a:pos x="33" y="0"/>
                  </a:cxn>
                  <a:cxn ang="0">
                    <a:pos x="26" y="1"/>
                  </a:cxn>
                  <a:cxn ang="0">
                    <a:pos x="12" y="7"/>
                  </a:cxn>
                  <a:cxn ang="0">
                    <a:pos x="3" y="17"/>
                  </a:cxn>
                  <a:cxn ang="0">
                    <a:pos x="0" y="31"/>
                  </a:cxn>
                  <a:cxn ang="0">
                    <a:pos x="1" y="44"/>
                  </a:cxn>
                  <a:cxn ang="0">
                    <a:pos x="3" y="51"/>
                  </a:cxn>
                  <a:cxn ang="0">
                    <a:pos x="7" y="57"/>
                  </a:cxn>
                  <a:cxn ang="0">
                    <a:pos x="12" y="62"/>
                  </a:cxn>
                  <a:cxn ang="0">
                    <a:pos x="17" y="65"/>
                  </a:cxn>
                  <a:cxn ang="0">
                    <a:pos x="23" y="68"/>
                  </a:cxn>
                  <a:cxn ang="0">
                    <a:pos x="31" y="70"/>
                  </a:cxn>
                  <a:cxn ang="0">
                    <a:pos x="37" y="70"/>
                  </a:cxn>
                  <a:cxn ang="0">
                    <a:pos x="44" y="69"/>
                  </a:cxn>
                </a:cxnLst>
                <a:rect l="0" t="0" r="r" b="b"/>
                <a:pathLst>
                  <a:path w="70" h="70">
                    <a:moveTo>
                      <a:pt x="44" y="69"/>
                    </a:moveTo>
                    <a:lnTo>
                      <a:pt x="57" y="63"/>
                    </a:lnTo>
                    <a:lnTo>
                      <a:pt x="65" y="53"/>
                    </a:lnTo>
                    <a:lnTo>
                      <a:pt x="70" y="39"/>
                    </a:lnTo>
                    <a:lnTo>
                      <a:pt x="69" y="26"/>
                    </a:lnTo>
                    <a:lnTo>
                      <a:pt x="66" y="20"/>
                    </a:lnTo>
                    <a:lnTo>
                      <a:pt x="63" y="13"/>
                    </a:lnTo>
                    <a:lnTo>
                      <a:pt x="58" y="8"/>
                    </a:lnTo>
                    <a:lnTo>
                      <a:pt x="53" y="5"/>
                    </a:lnTo>
                    <a:lnTo>
                      <a:pt x="47" y="2"/>
                    </a:lnTo>
                    <a:lnTo>
                      <a:pt x="39" y="0"/>
                    </a:lnTo>
                    <a:lnTo>
                      <a:pt x="33" y="0"/>
                    </a:lnTo>
                    <a:lnTo>
                      <a:pt x="26" y="1"/>
                    </a:lnTo>
                    <a:lnTo>
                      <a:pt x="12" y="7"/>
                    </a:lnTo>
                    <a:lnTo>
                      <a:pt x="3" y="17"/>
                    </a:lnTo>
                    <a:lnTo>
                      <a:pt x="0" y="31"/>
                    </a:lnTo>
                    <a:lnTo>
                      <a:pt x="1" y="44"/>
                    </a:lnTo>
                    <a:lnTo>
                      <a:pt x="3" y="51"/>
                    </a:lnTo>
                    <a:lnTo>
                      <a:pt x="7" y="57"/>
                    </a:lnTo>
                    <a:lnTo>
                      <a:pt x="12" y="62"/>
                    </a:lnTo>
                    <a:lnTo>
                      <a:pt x="17" y="65"/>
                    </a:lnTo>
                    <a:lnTo>
                      <a:pt x="23" y="68"/>
                    </a:lnTo>
                    <a:lnTo>
                      <a:pt x="31" y="70"/>
                    </a:lnTo>
                    <a:lnTo>
                      <a:pt x="37" y="70"/>
                    </a:lnTo>
                    <a:lnTo>
                      <a:pt x="44" y="69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7" name="Freeform 33"/>
              <p:cNvSpPr>
                <a:spLocks/>
              </p:cNvSpPr>
              <p:nvPr/>
            </p:nvSpPr>
            <p:spPr bwMode="auto">
              <a:xfrm>
                <a:off x="198437" y="3054351"/>
                <a:ext cx="23813" cy="22225"/>
              </a:xfrm>
              <a:custGeom>
                <a:avLst/>
                <a:gdLst/>
                <a:ahLst/>
                <a:cxnLst>
                  <a:cxn ang="0">
                    <a:pos x="45" y="69"/>
                  </a:cxn>
                  <a:cxn ang="0">
                    <a:pos x="57" y="63"/>
                  </a:cxn>
                  <a:cxn ang="0">
                    <a:pos x="66" y="53"/>
                  </a:cxn>
                  <a:cxn ang="0">
                    <a:pos x="71" y="39"/>
                  </a:cxn>
                  <a:cxn ang="0">
                    <a:pos x="69" y="26"/>
                  </a:cxn>
                  <a:cxn ang="0">
                    <a:pos x="67" y="19"/>
                  </a:cxn>
                  <a:cxn ang="0">
                    <a:pos x="63" y="13"/>
                  </a:cxn>
                  <a:cxn ang="0">
                    <a:pos x="58" y="8"/>
                  </a:cxn>
                  <a:cxn ang="0">
                    <a:pos x="53" y="5"/>
                  </a:cxn>
                  <a:cxn ang="0">
                    <a:pos x="47" y="2"/>
                  </a:cxn>
                  <a:cxn ang="0">
                    <a:pos x="40" y="0"/>
                  </a:cxn>
                  <a:cxn ang="0">
                    <a:pos x="33" y="0"/>
                  </a:cxn>
                  <a:cxn ang="0">
                    <a:pos x="26" y="1"/>
                  </a:cxn>
                  <a:cxn ang="0">
                    <a:pos x="14" y="7"/>
                  </a:cxn>
                  <a:cxn ang="0">
                    <a:pos x="5" y="17"/>
                  </a:cxn>
                  <a:cxn ang="0">
                    <a:pos x="0" y="31"/>
                  </a:cxn>
                  <a:cxn ang="0">
                    <a:pos x="1" y="44"/>
                  </a:cxn>
                  <a:cxn ang="0">
                    <a:pos x="4" y="52"/>
                  </a:cxn>
                  <a:cxn ang="0">
                    <a:pos x="7" y="58"/>
                  </a:cxn>
                  <a:cxn ang="0">
                    <a:pos x="12" y="63"/>
                  </a:cxn>
                  <a:cxn ang="0">
                    <a:pos x="17" y="67"/>
                  </a:cxn>
                  <a:cxn ang="0">
                    <a:pos x="24" y="69"/>
                  </a:cxn>
                  <a:cxn ang="0">
                    <a:pos x="31" y="70"/>
                  </a:cxn>
                  <a:cxn ang="0">
                    <a:pos x="37" y="70"/>
                  </a:cxn>
                  <a:cxn ang="0">
                    <a:pos x="45" y="69"/>
                  </a:cxn>
                </a:cxnLst>
                <a:rect l="0" t="0" r="r" b="b"/>
                <a:pathLst>
                  <a:path w="71" h="70">
                    <a:moveTo>
                      <a:pt x="45" y="69"/>
                    </a:moveTo>
                    <a:lnTo>
                      <a:pt x="57" y="63"/>
                    </a:lnTo>
                    <a:lnTo>
                      <a:pt x="66" y="53"/>
                    </a:lnTo>
                    <a:lnTo>
                      <a:pt x="71" y="39"/>
                    </a:lnTo>
                    <a:lnTo>
                      <a:pt x="69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8" y="8"/>
                    </a:lnTo>
                    <a:lnTo>
                      <a:pt x="53" y="5"/>
                    </a:lnTo>
                    <a:lnTo>
                      <a:pt x="47" y="2"/>
                    </a:lnTo>
                    <a:lnTo>
                      <a:pt x="40" y="0"/>
                    </a:lnTo>
                    <a:lnTo>
                      <a:pt x="33" y="0"/>
                    </a:lnTo>
                    <a:lnTo>
                      <a:pt x="26" y="1"/>
                    </a:lnTo>
                    <a:lnTo>
                      <a:pt x="14" y="7"/>
                    </a:lnTo>
                    <a:lnTo>
                      <a:pt x="5" y="17"/>
                    </a:lnTo>
                    <a:lnTo>
                      <a:pt x="0" y="31"/>
                    </a:lnTo>
                    <a:lnTo>
                      <a:pt x="1" y="44"/>
                    </a:lnTo>
                    <a:lnTo>
                      <a:pt x="4" y="52"/>
                    </a:lnTo>
                    <a:lnTo>
                      <a:pt x="7" y="58"/>
                    </a:lnTo>
                    <a:lnTo>
                      <a:pt x="12" y="63"/>
                    </a:lnTo>
                    <a:lnTo>
                      <a:pt x="17" y="67"/>
                    </a:lnTo>
                    <a:lnTo>
                      <a:pt x="24" y="69"/>
                    </a:lnTo>
                    <a:lnTo>
                      <a:pt x="31" y="70"/>
                    </a:lnTo>
                    <a:lnTo>
                      <a:pt x="37" y="70"/>
                    </a:lnTo>
                    <a:lnTo>
                      <a:pt x="45" y="69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8" name="Freeform 34"/>
              <p:cNvSpPr>
                <a:spLocks/>
              </p:cNvSpPr>
              <p:nvPr/>
            </p:nvSpPr>
            <p:spPr bwMode="auto">
              <a:xfrm>
                <a:off x="66675" y="3038476"/>
                <a:ext cx="20638" cy="22225"/>
              </a:xfrm>
              <a:custGeom>
                <a:avLst/>
                <a:gdLst/>
                <a:ahLst/>
                <a:cxnLst>
                  <a:cxn ang="0">
                    <a:pos x="43" y="69"/>
                  </a:cxn>
                  <a:cxn ang="0">
                    <a:pos x="56" y="63"/>
                  </a:cxn>
                  <a:cxn ang="0">
                    <a:pos x="64" y="53"/>
                  </a:cxn>
                  <a:cxn ang="0">
                    <a:pos x="69" y="41"/>
                  </a:cxn>
                  <a:cxn ang="0">
                    <a:pos x="68" y="26"/>
                  </a:cxn>
                  <a:cxn ang="0">
                    <a:pos x="66" y="20"/>
                  </a:cxn>
                  <a:cxn ang="0">
                    <a:pos x="62" y="13"/>
                  </a:cxn>
                  <a:cxn ang="0">
                    <a:pos x="57" y="8"/>
                  </a:cxn>
                  <a:cxn ang="0">
                    <a:pos x="52" y="5"/>
                  </a:cxn>
                  <a:cxn ang="0">
                    <a:pos x="46" y="2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6" y="1"/>
                  </a:cxn>
                  <a:cxn ang="0">
                    <a:pos x="14" y="7"/>
                  </a:cxn>
                  <a:cxn ang="0">
                    <a:pos x="5" y="18"/>
                  </a:cxn>
                  <a:cxn ang="0">
                    <a:pos x="0" y="31"/>
                  </a:cxn>
                  <a:cxn ang="0">
                    <a:pos x="1" y="46"/>
                  </a:cxn>
                  <a:cxn ang="0">
                    <a:pos x="4" y="52"/>
                  </a:cxn>
                  <a:cxn ang="0">
                    <a:pos x="7" y="58"/>
                  </a:cxn>
                  <a:cxn ang="0">
                    <a:pos x="12" y="63"/>
                  </a:cxn>
                  <a:cxn ang="0">
                    <a:pos x="17" y="67"/>
                  </a:cxn>
                  <a:cxn ang="0">
                    <a:pos x="23" y="69"/>
                  </a:cxn>
                  <a:cxn ang="0">
                    <a:pos x="30" y="70"/>
                  </a:cxn>
                  <a:cxn ang="0">
                    <a:pos x="37" y="70"/>
                  </a:cxn>
                  <a:cxn ang="0">
                    <a:pos x="43" y="69"/>
                  </a:cxn>
                </a:cxnLst>
                <a:rect l="0" t="0" r="r" b="b"/>
                <a:pathLst>
                  <a:path w="69" h="70">
                    <a:moveTo>
                      <a:pt x="43" y="69"/>
                    </a:moveTo>
                    <a:lnTo>
                      <a:pt x="56" y="63"/>
                    </a:lnTo>
                    <a:lnTo>
                      <a:pt x="64" y="53"/>
                    </a:lnTo>
                    <a:lnTo>
                      <a:pt x="69" y="41"/>
                    </a:lnTo>
                    <a:lnTo>
                      <a:pt x="68" y="26"/>
                    </a:lnTo>
                    <a:lnTo>
                      <a:pt x="66" y="20"/>
                    </a:lnTo>
                    <a:lnTo>
                      <a:pt x="62" y="13"/>
                    </a:lnTo>
                    <a:lnTo>
                      <a:pt x="57" y="8"/>
                    </a:lnTo>
                    <a:lnTo>
                      <a:pt x="52" y="5"/>
                    </a:lnTo>
                    <a:lnTo>
                      <a:pt x="46" y="2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6" y="1"/>
                    </a:lnTo>
                    <a:lnTo>
                      <a:pt x="14" y="7"/>
                    </a:lnTo>
                    <a:lnTo>
                      <a:pt x="5" y="18"/>
                    </a:lnTo>
                    <a:lnTo>
                      <a:pt x="0" y="31"/>
                    </a:lnTo>
                    <a:lnTo>
                      <a:pt x="1" y="46"/>
                    </a:lnTo>
                    <a:lnTo>
                      <a:pt x="4" y="52"/>
                    </a:lnTo>
                    <a:lnTo>
                      <a:pt x="7" y="58"/>
                    </a:lnTo>
                    <a:lnTo>
                      <a:pt x="12" y="63"/>
                    </a:lnTo>
                    <a:lnTo>
                      <a:pt x="17" y="67"/>
                    </a:lnTo>
                    <a:lnTo>
                      <a:pt x="23" y="69"/>
                    </a:lnTo>
                    <a:lnTo>
                      <a:pt x="30" y="70"/>
                    </a:lnTo>
                    <a:lnTo>
                      <a:pt x="37" y="70"/>
                    </a:lnTo>
                    <a:lnTo>
                      <a:pt x="43" y="69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59" name="Freeform 35"/>
              <p:cNvSpPr>
                <a:spLocks/>
              </p:cNvSpPr>
              <p:nvPr/>
            </p:nvSpPr>
            <p:spPr bwMode="auto">
              <a:xfrm>
                <a:off x="125412" y="3021013"/>
                <a:ext cx="22225" cy="23813"/>
              </a:xfrm>
              <a:custGeom>
                <a:avLst/>
                <a:gdLst/>
                <a:ahLst/>
                <a:cxnLst>
                  <a:cxn ang="0">
                    <a:pos x="46" y="69"/>
                  </a:cxn>
                  <a:cxn ang="0">
                    <a:pos x="58" y="63"/>
                  </a:cxn>
                  <a:cxn ang="0">
                    <a:pos x="67" y="52"/>
                  </a:cxn>
                  <a:cxn ang="0">
                    <a:pos x="72" y="40"/>
                  </a:cxn>
                  <a:cxn ang="0">
                    <a:pos x="71" y="26"/>
                  </a:cxn>
                  <a:cxn ang="0">
                    <a:pos x="68" y="18"/>
                  </a:cxn>
                  <a:cxn ang="0">
                    <a:pos x="65" y="12"/>
                  </a:cxn>
                  <a:cxn ang="0">
                    <a:pos x="60" y="7"/>
                  </a:cxn>
                  <a:cxn ang="0">
                    <a:pos x="53" y="4"/>
                  </a:cxn>
                  <a:cxn ang="0">
                    <a:pos x="47" y="1"/>
                  </a:cxn>
                  <a:cxn ang="0">
                    <a:pos x="41" y="0"/>
                  </a:cxn>
                  <a:cxn ang="0">
                    <a:pos x="34" y="0"/>
                  </a:cxn>
                  <a:cxn ang="0">
                    <a:pos x="26" y="1"/>
                  </a:cxn>
                  <a:cxn ang="0">
                    <a:pos x="14" y="7"/>
                  </a:cxn>
                  <a:cxn ang="0">
                    <a:pos x="5" y="17"/>
                  </a:cxn>
                  <a:cxn ang="0">
                    <a:pos x="0" y="30"/>
                  </a:cxn>
                  <a:cxn ang="0">
                    <a:pos x="1" y="45"/>
                  </a:cxn>
                  <a:cxn ang="0">
                    <a:pos x="4" y="51"/>
                  </a:cxn>
                  <a:cxn ang="0">
                    <a:pos x="8" y="57"/>
                  </a:cxn>
                  <a:cxn ang="0">
                    <a:pos x="13" y="62"/>
                  </a:cxn>
                  <a:cxn ang="0">
                    <a:pos x="19" y="66"/>
                  </a:cxn>
                  <a:cxn ang="0">
                    <a:pos x="25" y="68"/>
                  </a:cxn>
                  <a:cxn ang="0">
                    <a:pos x="31" y="71"/>
                  </a:cxn>
                  <a:cxn ang="0">
                    <a:pos x="39" y="71"/>
                  </a:cxn>
                  <a:cxn ang="0">
                    <a:pos x="46" y="69"/>
                  </a:cxn>
                </a:cxnLst>
                <a:rect l="0" t="0" r="r" b="b"/>
                <a:pathLst>
                  <a:path w="72" h="71">
                    <a:moveTo>
                      <a:pt x="46" y="69"/>
                    </a:moveTo>
                    <a:lnTo>
                      <a:pt x="58" y="63"/>
                    </a:lnTo>
                    <a:lnTo>
                      <a:pt x="67" y="52"/>
                    </a:lnTo>
                    <a:lnTo>
                      <a:pt x="72" y="40"/>
                    </a:lnTo>
                    <a:lnTo>
                      <a:pt x="71" y="26"/>
                    </a:lnTo>
                    <a:lnTo>
                      <a:pt x="68" y="18"/>
                    </a:lnTo>
                    <a:lnTo>
                      <a:pt x="65" y="12"/>
                    </a:lnTo>
                    <a:lnTo>
                      <a:pt x="60" y="7"/>
                    </a:lnTo>
                    <a:lnTo>
                      <a:pt x="53" y="4"/>
                    </a:lnTo>
                    <a:lnTo>
                      <a:pt x="47" y="1"/>
                    </a:lnTo>
                    <a:lnTo>
                      <a:pt x="41" y="0"/>
                    </a:lnTo>
                    <a:lnTo>
                      <a:pt x="34" y="0"/>
                    </a:lnTo>
                    <a:lnTo>
                      <a:pt x="26" y="1"/>
                    </a:lnTo>
                    <a:lnTo>
                      <a:pt x="14" y="7"/>
                    </a:lnTo>
                    <a:lnTo>
                      <a:pt x="5" y="17"/>
                    </a:lnTo>
                    <a:lnTo>
                      <a:pt x="0" y="30"/>
                    </a:lnTo>
                    <a:lnTo>
                      <a:pt x="1" y="45"/>
                    </a:lnTo>
                    <a:lnTo>
                      <a:pt x="4" y="51"/>
                    </a:lnTo>
                    <a:lnTo>
                      <a:pt x="8" y="57"/>
                    </a:lnTo>
                    <a:lnTo>
                      <a:pt x="13" y="62"/>
                    </a:lnTo>
                    <a:lnTo>
                      <a:pt x="19" y="66"/>
                    </a:lnTo>
                    <a:lnTo>
                      <a:pt x="25" y="68"/>
                    </a:lnTo>
                    <a:lnTo>
                      <a:pt x="31" y="71"/>
                    </a:lnTo>
                    <a:lnTo>
                      <a:pt x="39" y="71"/>
                    </a:lnTo>
                    <a:lnTo>
                      <a:pt x="46" y="69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0" name="Freeform 36"/>
              <p:cNvSpPr>
                <a:spLocks/>
              </p:cNvSpPr>
              <p:nvPr/>
            </p:nvSpPr>
            <p:spPr bwMode="auto">
              <a:xfrm>
                <a:off x="185737" y="3005138"/>
                <a:ext cx="22225" cy="22225"/>
              </a:xfrm>
              <a:custGeom>
                <a:avLst/>
                <a:gdLst/>
                <a:ahLst/>
                <a:cxnLst>
                  <a:cxn ang="0">
                    <a:pos x="44" y="69"/>
                  </a:cxn>
                  <a:cxn ang="0">
                    <a:pos x="57" y="63"/>
                  </a:cxn>
                  <a:cxn ang="0">
                    <a:pos x="66" y="53"/>
                  </a:cxn>
                  <a:cxn ang="0">
                    <a:pos x="70" y="39"/>
                  </a:cxn>
                  <a:cxn ang="0">
                    <a:pos x="69" y="26"/>
                  </a:cxn>
                  <a:cxn ang="0">
                    <a:pos x="67" y="18"/>
                  </a:cxn>
                  <a:cxn ang="0">
                    <a:pos x="63" y="13"/>
                  </a:cxn>
                  <a:cxn ang="0">
                    <a:pos x="58" y="8"/>
                  </a:cxn>
                  <a:cxn ang="0">
                    <a:pos x="53" y="3"/>
                  </a:cxn>
                  <a:cxn ang="0">
                    <a:pos x="47" y="1"/>
                  </a:cxn>
                  <a:cxn ang="0">
                    <a:pos x="39" y="0"/>
                  </a:cxn>
                  <a:cxn ang="0">
                    <a:pos x="33" y="0"/>
                  </a:cxn>
                  <a:cxn ang="0">
                    <a:pos x="26" y="1"/>
                  </a:cxn>
                  <a:cxn ang="0">
                    <a:pos x="13" y="7"/>
                  </a:cxn>
                  <a:cxn ang="0">
                    <a:pos x="5" y="17"/>
                  </a:cxn>
                  <a:cxn ang="0">
                    <a:pos x="0" y="31"/>
                  </a:cxn>
                  <a:cxn ang="0">
                    <a:pos x="1" y="44"/>
                  </a:cxn>
                  <a:cxn ang="0">
                    <a:pos x="4" y="51"/>
                  </a:cxn>
                  <a:cxn ang="0">
                    <a:pos x="7" y="57"/>
                  </a:cxn>
                  <a:cxn ang="0">
                    <a:pos x="12" y="62"/>
                  </a:cxn>
                  <a:cxn ang="0">
                    <a:pos x="17" y="65"/>
                  </a:cxn>
                  <a:cxn ang="0">
                    <a:pos x="23" y="68"/>
                  </a:cxn>
                  <a:cxn ang="0">
                    <a:pos x="31" y="70"/>
                  </a:cxn>
                  <a:cxn ang="0">
                    <a:pos x="37" y="70"/>
                  </a:cxn>
                  <a:cxn ang="0">
                    <a:pos x="44" y="69"/>
                  </a:cxn>
                </a:cxnLst>
                <a:rect l="0" t="0" r="r" b="b"/>
                <a:pathLst>
                  <a:path w="70" h="70">
                    <a:moveTo>
                      <a:pt x="44" y="69"/>
                    </a:moveTo>
                    <a:lnTo>
                      <a:pt x="57" y="63"/>
                    </a:lnTo>
                    <a:lnTo>
                      <a:pt x="66" y="53"/>
                    </a:lnTo>
                    <a:lnTo>
                      <a:pt x="70" y="39"/>
                    </a:lnTo>
                    <a:lnTo>
                      <a:pt x="69" y="26"/>
                    </a:lnTo>
                    <a:lnTo>
                      <a:pt x="67" y="18"/>
                    </a:lnTo>
                    <a:lnTo>
                      <a:pt x="63" y="13"/>
                    </a:lnTo>
                    <a:lnTo>
                      <a:pt x="58" y="8"/>
                    </a:lnTo>
                    <a:lnTo>
                      <a:pt x="53" y="3"/>
                    </a:lnTo>
                    <a:lnTo>
                      <a:pt x="47" y="1"/>
                    </a:lnTo>
                    <a:lnTo>
                      <a:pt x="39" y="0"/>
                    </a:lnTo>
                    <a:lnTo>
                      <a:pt x="33" y="0"/>
                    </a:lnTo>
                    <a:lnTo>
                      <a:pt x="26" y="1"/>
                    </a:lnTo>
                    <a:lnTo>
                      <a:pt x="13" y="7"/>
                    </a:lnTo>
                    <a:lnTo>
                      <a:pt x="5" y="17"/>
                    </a:lnTo>
                    <a:lnTo>
                      <a:pt x="0" y="31"/>
                    </a:lnTo>
                    <a:lnTo>
                      <a:pt x="1" y="44"/>
                    </a:lnTo>
                    <a:lnTo>
                      <a:pt x="4" y="51"/>
                    </a:lnTo>
                    <a:lnTo>
                      <a:pt x="7" y="57"/>
                    </a:lnTo>
                    <a:lnTo>
                      <a:pt x="12" y="62"/>
                    </a:lnTo>
                    <a:lnTo>
                      <a:pt x="17" y="65"/>
                    </a:lnTo>
                    <a:lnTo>
                      <a:pt x="23" y="68"/>
                    </a:lnTo>
                    <a:lnTo>
                      <a:pt x="31" y="70"/>
                    </a:lnTo>
                    <a:lnTo>
                      <a:pt x="37" y="70"/>
                    </a:lnTo>
                    <a:lnTo>
                      <a:pt x="44" y="69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1" name="Freeform 37"/>
              <p:cNvSpPr>
                <a:spLocks/>
              </p:cNvSpPr>
              <p:nvPr/>
            </p:nvSpPr>
            <p:spPr bwMode="auto">
              <a:xfrm>
                <a:off x="258762" y="3036888"/>
                <a:ext cx="22225" cy="23813"/>
              </a:xfrm>
              <a:custGeom>
                <a:avLst/>
                <a:gdLst/>
                <a:ahLst/>
                <a:cxnLst>
                  <a:cxn ang="0">
                    <a:pos x="45" y="71"/>
                  </a:cxn>
                  <a:cxn ang="0">
                    <a:pos x="59" y="65"/>
                  </a:cxn>
                  <a:cxn ang="0">
                    <a:pos x="67" y="54"/>
                  </a:cxn>
                  <a:cxn ang="0">
                    <a:pos x="71" y="41"/>
                  </a:cxn>
                  <a:cxn ang="0">
                    <a:pos x="70" y="27"/>
                  </a:cxn>
                  <a:cxn ang="0">
                    <a:pos x="67" y="20"/>
                  </a:cxn>
                  <a:cxn ang="0">
                    <a:pos x="64" y="14"/>
                  </a:cxn>
                  <a:cxn ang="0">
                    <a:pos x="59" y="9"/>
                  </a:cxn>
                  <a:cxn ang="0">
                    <a:pos x="54" y="5"/>
                  </a:cxn>
                  <a:cxn ang="0">
                    <a:pos x="48" y="3"/>
                  </a:cxn>
                  <a:cxn ang="0">
                    <a:pos x="40" y="0"/>
                  </a:cxn>
                  <a:cxn ang="0">
                    <a:pos x="34" y="0"/>
                  </a:cxn>
                  <a:cxn ang="0">
                    <a:pos x="26" y="2"/>
                  </a:cxn>
                  <a:cxn ang="0">
                    <a:pos x="14" y="8"/>
                  </a:cxn>
                  <a:cxn ang="0">
                    <a:pos x="5" y="19"/>
                  </a:cxn>
                  <a:cxn ang="0">
                    <a:pos x="0" y="32"/>
                  </a:cxn>
                  <a:cxn ang="0">
                    <a:pos x="2" y="46"/>
                  </a:cxn>
                  <a:cxn ang="0">
                    <a:pos x="4" y="53"/>
                  </a:cxn>
                  <a:cxn ang="0">
                    <a:pos x="8" y="59"/>
                  </a:cxn>
                  <a:cxn ang="0">
                    <a:pos x="13" y="64"/>
                  </a:cxn>
                  <a:cxn ang="0">
                    <a:pos x="18" y="67"/>
                  </a:cxn>
                  <a:cxn ang="0">
                    <a:pos x="24" y="70"/>
                  </a:cxn>
                  <a:cxn ang="0">
                    <a:pos x="31" y="72"/>
                  </a:cxn>
                  <a:cxn ang="0">
                    <a:pos x="38" y="72"/>
                  </a:cxn>
                  <a:cxn ang="0">
                    <a:pos x="45" y="71"/>
                  </a:cxn>
                </a:cxnLst>
                <a:rect l="0" t="0" r="r" b="b"/>
                <a:pathLst>
                  <a:path w="71" h="72">
                    <a:moveTo>
                      <a:pt x="45" y="71"/>
                    </a:moveTo>
                    <a:lnTo>
                      <a:pt x="59" y="65"/>
                    </a:lnTo>
                    <a:lnTo>
                      <a:pt x="67" y="54"/>
                    </a:lnTo>
                    <a:lnTo>
                      <a:pt x="71" y="41"/>
                    </a:lnTo>
                    <a:lnTo>
                      <a:pt x="70" y="27"/>
                    </a:lnTo>
                    <a:lnTo>
                      <a:pt x="67" y="20"/>
                    </a:lnTo>
                    <a:lnTo>
                      <a:pt x="64" y="14"/>
                    </a:lnTo>
                    <a:lnTo>
                      <a:pt x="59" y="9"/>
                    </a:lnTo>
                    <a:lnTo>
                      <a:pt x="54" y="5"/>
                    </a:lnTo>
                    <a:lnTo>
                      <a:pt x="48" y="3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26" y="2"/>
                    </a:lnTo>
                    <a:lnTo>
                      <a:pt x="14" y="8"/>
                    </a:lnTo>
                    <a:lnTo>
                      <a:pt x="5" y="19"/>
                    </a:lnTo>
                    <a:lnTo>
                      <a:pt x="0" y="32"/>
                    </a:lnTo>
                    <a:lnTo>
                      <a:pt x="2" y="46"/>
                    </a:lnTo>
                    <a:lnTo>
                      <a:pt x="4" y="53"/>
                    </a:lnTo>
                    <a:lnTo>
                      <a:pt x="8" y="59"/>
                    </a:lnTo>
                    <a:lnTo>
                      <a:pt x="13" y="64"/>
                    </a:lnTo>
                    <a:lnTo>
                      <a:pt x="18" y="67"/>
                    </a:lnTo>
                    <a:lnTo>
                      <a:pt x="24" y="70"/>
                    </a:lnTo>
                    <a:lnTo>
                      <a:pt x="31" y="72"/>
                    </a:lnTo>
                    <a:lnTo>
                      <a:pt x="38" y="72"/>
                    </a:lnTo>
                    <a:lnTo>
                      <a:pt x="45" y="71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2" name="Freeform 38"/>
              <p:cNvSpPr>
                <a:spLocks/>
              </p:cNvSpPr>
              <p:nvPr/>
            </p:nvSpPr>
            <p:spPr bwMode="auto">
              <a:xfrm>
                <a:off x="230187" y="2697163"/>
                <a:ext cx="22225" cy="22225"/>
              </a:xfrm>
              <a:custGeom>
                <a:avLst/>
                <a:gdLst/>
                <a:ahLst/>
                <a:cxnLst>
                  <a:cxn ang="0">
                    <a:pos x="44" y="71"/>
                  </a:cxn>
                  <a:cxn ang="0">
                    <a:pos x="58" y="65"/>
                  </a:cxn>
                  <a:cxn ang="0">
                    <a:pos x="67" y="53"/>
                  </a:cxn>
                  <a:cxn ang="0">
                    <a:pos x="70" y="41"/>
                  </a:cxn>
                  <a:cxn ang="0">
                    <a:pos x="69" y="26"/>
                  </a:cxn>
                  <a:cxn ang="0">
                    <a:pos x="67" y="20"/>
                  </a:cxn>
                  <a:cxn ang="0">
                    <a:pos x="63" y="14"/>
                  </a:cxn>
                  <a:cxn ang="0">
                    <a:pos x="58" y="9"/>
                  </a:cxn>
                  <a:cxn ang="0">
                    <a:pos x="53" y="5"/>
                  </a:cxn>
                  <a:cxn ang="0">
                    <a:pos x="47" y="2"/>
                  </a:cxn>
                  <a:cxn ang="0">
                    <a:pos x="41" y="0"/>
                  </a:cxn>
                  <a:cxn ang="0">
                    <a:pos x="33" y="0"/>
                  </a:cxn>
                  <a:cxn ang="0">
                    <a:pos x="26" y="1"/>
                  </a:cxn>
                  <a:cxn ang="0">
                    <a:pos x="13" y="7"/>
                  </a:cxn>
                  <a:cxn ang="0">
                    <a:pos x="5" y="19"/>
                  </a:cxn>
                  <a:cxn ang="0">
                    <a:pos x="0" y="31"/>
                  </a:cxn>
                  <a:cxn ang="0">
                    <a:pos x="1" y="46"/>
                  </a:cxn>
                  <a:cxn ang="0">
                    <a:pos x="3" y="52"/>
                  </a:cxn>
                  <a:cxn ang="0">
                    <a:pos x="7" y="58"/>
                  </a:cxn>
                  <a:cxn ang="0">
                    <a:pos x="12" y="63"/>
                  </a:cxn>
                  <a:cxn ang="0">
                    <a:pos x="18" y="67"/>
                  </a:cxn>
                  <a:cxn ang="0">
                    <a:pos x="24" y="70"/>
                  </a:cxn>
                  <a:cxn ang="0">
                    <a:pos x="31" y="72"/>
                  </a:cxn>
                  <a:cxn ang="0">
                    <a:pos x="37" y="72"/>
                  </a:cxn>
                  <a:cxn ang="0">
                    <a:pos x="44" y="71"/>
                  </a:cxn>
                </a:cxnLst>
                <a:rect l="0" t="0" r="r" b="b"/>
                <a:pathLst>
                  <a:path w="70" h="72">
                    <a:moveTo>
                      <a:pt x="44" y="71"/>
                    </a:moveTo>
                    <a:lnTo>
                      <a:pt x="58" y="65"/>
                    </a:lnTo>
                    <a:lnTo>
                      <a:pt x="67" y="53"/>
                    </a:lnTo>
                    <a:lnTo>
                      <a:pt x="70" y="41"/>
                    </a:lnTo>
                    <a:lnTo>
                      <a:pt x="69" y="26"/>
                    </a:lnTo>
                    <a:lnTo>
                      <a:pt x="67" y="20"/>
                    </a:lnTo>
                    <a:lnTo>
                      <a:pt x="63" y="14"/>
                    </a:lnTo>
                    <a:lnTo>
                      <a:pt x="58" y="9"/>
                    </a:lnTo>
                    <a:lnTo>
                      <a:pt x="53" y="5"/>
                    </a:lnTo>
                    <a:lnTo>
                      <a:pt x="47" y="2"/>
                    </a:lnTo>
                    <a:lnTo>
                      <a:pt x="41" y="0"/>
                    </a:lnTo>
                    <a:lnTo>
                      <a:pt x="33" y="0"/>
                    </a:lnTo>
                    <a:lnTo>
                      <a:pt x="26" y="1"/>
                    </a:lnTo>
                    <a:lnTo>
                      <a:pt x="13" y="7"/>
                    </a:lnTo>
                    <a:lnTo>
                      <a:pt x="5" y="19"/>
                    </a:lnTo>
                    <a:lnTo>
                      <a:pt x="0" y="31"/>
                    </a:lnTo>
                    <a:lnTo>
                      <a:pt x="1" y="46"/>
                    </a:lnTo>
                    <a:lnTo>
                      <a:pt x="3" y="52"/>
                    </a:lnTo>
                    <a:lnTo>
                      <a:pt x="7" y="58"/>
                    </a:lnTo>
                    <a:lnTo>
                      <a:pt x="12" y="63"/>
                    </a:lnTo>
                    <a:lnTo>
                      <a:pt x="18" y="67"/>
                    </a:lnTo>
                    <a:lnTo>
                      <a:pt x="24" y="70"/>
                    </a:lnTo>
                    <a:lnTo>
                      <a:pt x="31" y="72"/>
                    </a:lnTo>
                    <a:lnTo>
                      <a:pt x="37" y="72"/>
                    </a:lnTo>
                    <a:lnTo>
                      <a:pt x="44" y="71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3" name="Freeform 39"/>
              <p:cNvSpPr>
                <a:spLocks/>
              </p:cNvSpPr>
              <p:nvPr/>
            </p:nvSpPr>
            <p:spPr bwMode="auto">
              <a:xfrm>
                <a:off x="242887" y="2743201"/>
                <a:ext cx="22225" cy="22225"/>
              </a:xfrm>
              <a:custGeom>
                <a:avLst/>
                <a:gdLst/>
                <a:ahLst/>
                <a:cxnLst>
                  <a:cxn ang="0">
                    <a:pos x="44" y="70"/>
                  </a:cxn>
                  <a:cxn ang="0">
                    <a:pos x="57" y="64"/>
                  </a:cxn>
                  <a:cxn ang="0">
                    <a:pos x="65" y="54"/>
                  </a:cxn>
                  <a:cxn ang="0">
                    <a:pos x="70" y="40"/>
                  </a:cxn>
                  <a:cxn ang="0">
                    <a:pos x="69" y="27"/>
                  </a:cxn>
                  <a:cxn ang="0">
                    <a:pos x="67" y="20"/>
                  </a:cxn>
                  <a:cxn ang="0">
                    <a:pos x="63" y="14"/>
                  </a:cxn>
                  <a:cxn ang="0">
                    <a:pos x="58" y="9"/>
                  </a:cxn>
                  <a:cxn ang="0">
                    <a:pos x="53" y="5"/>
                  </a:cxn>
                  <a:cxn ang="0">
                    <a:pos x="47" y="3"/>
                  </a:cxn>
                  <a:cxn ang="0">
                    <a:pos x="39" y="0"/>
                  </a:cxn>
                  <a:cxn ang="0">
                    <a:pos x="33" y="0"/>
                  </a:cxn>
                  <a:cxn ang="0">
                    <a:pos x="26" y="2"/>
                  </a:cxn>
                  <a:cxn ang="0">
                    <a:pos x="12" y="8"/>
                  </a:cxn>
                  <a:cxn ang="0">
                    <a:pos x="3" y="18"/>
                  </a:cxn>
                  <a:cxn ang="0">
                    <a:pos x="0" y="31"/>
                  </a:cxn>
                  <a:cxn ang="0">
                    <a:pos x="1" y="45"/>
                  </a:cxn>
                  <a:cxn ang="0">
                    <a:pos x="3" y="53"/>
                  </a:cxn>
                  <a:cxn ang="0">
                    <a:pos x="7" y="58"/>
                  </a:cxn>
                  <a:cxn ang="0">
                    <a:pos x="12" y="63"/>
                  </a:cxn>
                  <a:cxn ang="0">
                    <a:pos x="17" y="66"/>
                  </a:cxn>
                  <a:cxn ang="0">
                    <a:pos x="23" y="70"/>
                  </a:cxn>
                  <a:cxn ang="0">
                    <a:pos x="31" y="71"/>
                  </a:cxn>
                  <a:cxn ang="0">
                    <a:pos x="37" y="71"/>
                  </a:cxn>
                  <a:cxn ang="0">
                    <a:pos x="44" y="70"/>
                  </a:cxn>
                </a:cxnLst>
                <a:rect l="0" t="0" r="r" b="b"/>
                <a:pathLst>
                  <a:path w="70" h="71">
                    <a:moveTo>
                      <a:pt x="44" y="70"/>
                    </a:moveTo>
                    <a:lnTo>
                      <a:pt x="57" y="64"/>
                    </a:lnTo>
                    <a:lnTo>
                      <a:pt x="65" y="54"/>
                    </a:lnTo>
                    <a:lnTo>
                      <a:pt x="70" y="40"/>
                    </a:lnTo>
                    <a:lnTo>
                      <a:pt x="69" y="27"/>
                    </a:lnTo>
                    <a:lnTo>
                      <a:pt x="67" y="20"/>
                    </a:lnTo>
                    <a:lnTo>
                      <a:pt x="63" y="14"/>
                    </a:lnTo>
                    <a:lnTo>
                      <a:pt x="58" y="9"/>
                    </a:lnTo>
                    <a:lnTo>
                      <a:pt x="53" y="5"/>
                    </a:lnTo>
                    <a:lnTo>
                      <a:pt x="47" y="3"/>
                    </a:lnTo>
                    <a:lnTo>
                      <a:pt x="39" y="0"/>
                    </a:lnTo>
                    <a:lnTo>
                      <a:pt x="33" y="0"/>
                    </a:lnTo>
                    <a:lnTo>
                      <a:pt x="26" y="2"/>
                    </a:lnTo>
                    <a:lnTo>
                      <a:pt x="12" y="8"/>
                    </a:lnTo>
                    <a:lnTo>
                      <a:pt x="3" y="18"/>
                    </a:lnTo>
                    <a:lnTo>
                      <a:pt x="0" y="31"/>
                    </a:lnTo>
                    <a:lnTo>
                      <a:pt x="1" y="45"/>
                    </a:lnTo>
                    <a:lnTo>
                      <a:pt x="3" y="53"/>
                    </a:lnTo>
                    <a:lnTo>
                      <a:pt x="7" y="58"/>
                    </a:lnTo>
                    <a:lnTo>
                      <a:pt x="12" y="63"/>
                    </a:lnTo>
                    <a:lnTo>
                      <a:pt x="17" y="66"/>
                    </a:lnTo>
                    <a:lnTo>
                      <a:pt x="23" y="70"/>
                    </a:lnTo>
                    <a:lnTo>
                      <a:pt x="31" y="71"/>
                    </a:lnTo>
                    <a:lnTo>
                      <a:pt x="37" y="71"/>
                    </a:lnTo>
                    <a:lnTo>
                      <a:pt x="44" y="70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4" name="Freeform 40"/>
              <p:cNvSpPr>
                <a:spLocks/>
              </p:cNvSpPr>
              <p:nvPr/>
            </p:nvSpPr>
            <p:spPr bwMode="auto">
              <a:xfrm>
                <a:off x="255587" y="2789238"/>
                <a:ext cx="22225" cy="22225"/>
              </a:xfrm>
              <a:custGeom>
                <a:avLst/>
                <a:gdLst/>
                <a:ahLst/>
                <a:cxnLst>
                  <a:cxn ang="0">
                    <a:pos x="45" y="69"/>
                  </a:cxn>
                  <a:cxn ang="0">
                    <a:pos x="57" y="63"/>
                  </a:cxn>
                  <a:cxn ang="0">
                    <a:pos x="66" y="53"/>
                  </a:cxn>
                  <a:cxn ang="0">
                    <a:pos x="71" y="39"/>
                  </a:cxn>
                  <a:cxn ang="0">
                    <a:pos x="70" y="26"/>
                  </a:cxn>
                  <a:cxn ang="0">
                    <a:pos x="67" y="20"/>
                  </a:cxn>
                  <a:cxn ang="0">
                    <a:pos x="64" y="13"/>
                  </a:cxn>
                  <a:cxn ang="0">
                    <a:pos x="59" y="8"/>
                  </a:cxn>
                  <a:cxn ang="0">
                    <a:pos x="54" y="5"/>
                  </a:cxn>
                  <a:cxn ang="0">
                    <a:pos x="47" y="2"/>
                  </a:cxn>
                  <a:cxn ang="0">
                    <a:pos x="40" y="0"/>
                  </a:cxn>
                  <a:cxn ang="0">
                    <a:pos x="34" y="0"/>
                  </a:cxn>
                  <a:cxn ang="0">
                    <a:pos x="26" y="1"/>
                  </a:cxn>
                  <a:cxn ang="0">
                    <a:pos x="14" y="7"/>
                  </a:cxn>
                  <a:cxn ang="0">
                    <a:pos x="5" y="17"/>
                  </a:cxn>
                  <a:cxn ang="0">
                    <a:pos x="0" y="31"/>
                  </a:cxn>
                  <a:cxn ang="0">
                    <a:pos x="2" y="44"/>
                  </a:cxn>
                  <a:cxn ang="0">
                    <a:pos x="4" y="51"/>
                  </a:cxn>
                  <a:cxn ang="0">
                    <a:pos x="8" y="57"/>
                  </a:cxn>
                  <a:cxn ang="0">
                    <a:pos x="13" y="62"/>
                  </a:cxn>
                  <a:cxn ang="0">
                    <a:pos x="18" y="65"/>
                  </a:cxn>
                  <a:cxn ang="0">
                    <a:pos x="24" y="68"/>
                  </a:cxn>
                  <a:cxn ang="0">
                    <a:pos x="31" y="70"/>
                  </a:cxn>
                  <a:cxn ang="0">
                    <a:pos x="37" y="70"/>
                  </a:cxn>
                  <a:cxn ang="0">
                    <a:pos x="45" y="69"/>
                  </a:cxn>
                </a:cxnLst>
                <a:rect l="0" t="0" r="r" b="b"/>
                <a:pathLst>
                  <a:path w="71" h="70">
                    <a:moveTo>
                      <a:pt x="45" y="69"/>
                    </a:moveTo>
                    <a:lnTo>
                      <a:pt x="57" y="63"/>
                    </a:lnTo>
                    <a:lnTo>
                      <a:pt x="66" y="53"/>
                    </a:lnTo>
                    <a:lnTo>
                      <a:pt x="71" y="39"/>
                    </a:lnTo>
                    <a:lnTo>
                      <a:pt x="70" y="26"/>
                    </a:lnTo>
                    <a:lnTo>
                      <a:pt x="67" y="20"/>
                    </a:lnTo>
                    <a:lnTo>
                      <a:pt x="64" y="13"/>
                    </a:lnTo>
                    <a:lnTo>
                      <a:pt x="59" y="8"/>
                    </a:lnTo>
                    <a:lnTo>
                      <a:pt x="54" y="5"/>
                    </a:lnTo>
                    <a:lnTo>
                      <a:pt x="47" y="2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26" y="1"/>
                    </a:lnTo>
                    <a:lnTo>
                      <a:pt x="14" y="7"/>
                    </a:lnTo>
                    <a:lnTo>
                      <a:pt x="5" y="17"/>
                    </a:lnTo>
                    <a:lnTo>
                      <a:pt x="0" y="31"/>
                    </a:lnTo>
                    <a:lnTo>
                      <a:pt x="2" y="44"/>
                    </a:lnTo>
                    <a:lnTo>
                      <a:pt x="4" y="51"/>
                    </a:lnTo>
                    <a:lnTo>
                      <a:pt x="8" y="57"/>
                    </a:lnTo>
                    <a:lnTo>
                      <a:pt x="13" y="62"/>
                    </a:lnTo>
                    <a:lnTo>
                      <a:pt x="18" y="65"/>
                    </a:lnTo>
                    <a:lnTo>
                      <a:pt x="24" y="68"/>
                    </a:lnTo>
                    <a:lnTo>
                      <a:pt x="31" y="70"/>
                    </a:lnTo>
                    <a:lnTo>
                      <a:pt x="37" y="70"/>
                    </a:lnTo>
                    <a:lnTo>
                      <a:pt x="45" y="69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5" name="Freeform 41"/>
              <p:cNvSpPr>
                <a:spLocks/>
              </p:cNvSpPr>
              <p:nvPr/>
            </p:nvSpPr>
            <p:spPr bwMode="auto">
              <a:xfrm>
                <a:off x="268287" y="2835276"/>
                <a:ext cx="22225" cy="22225"/>
              </a:xfrm>
              <a:custGeom>
                <a:avLst/>
                <a:gdLst/>
                <a:ahLst/>
                <a:cxnLst>
                  <a:cxn ang="0">
                    <a:pos x="45" y="70"/>
                  </a:cxn>
                  <a:cxn ang="0">
                    <a:pos x="58" y="63"/>
                  </a:cxn>
                  <a:cxn ang="0">
                    <a:pos x="67" y="53"/>
                  </a:cxn>
                  <a:cxn ang="0">
                    <a:pos x="71" y="40"/>
                  </a:cxn>
                  <a:cxn ang="0">
                    <a:pos x="69" y="26"/>
                  </a:cxn>
                  <a:cxn ang="0">
                    <a:pos x="67" y="19"/>
                  </a:cxn>
                  <a:cxn ang="0">
                    <a:pos x="63" y="12"/>
                  </a:cxn>
                  <a:cxn ang="0">
                    <a:pos x="58" y="8"/>
                  </a:cxn>
                  <a:cxn ang="0">
                    <a:pos x="53" y="4"/>
                  </a:cxn>
                  <a:cxn ang="0">
                    <a:pos x="47" y="1"/>
                  </a:cxn>
                  <a:cxn ang="0">
                    <a:pos x="41" y="0"/>
                  </a:cxn>
                  <a:cxn ang="0">
                    <a:pos x="33" y="0"/>
                  </a:cxn>
                  <a:cxn ang="0">
                    <a:pos x="26" y="1"/>
                  </a:cxn>
                  <a:cxn ang="0">
                    <a:pos x="14" y="8"/>
                  </a:cxn>
                  <a:cxn ang="0">
                    <a:pos x="5" y="17"/>
                  </a:cxn>
                  <a:cxn ang="0">
                    <a:pos x="0" y="31"/>
                  </a:cxn>
                  <a:cxn ang="0">
                    <a:pos x="1" y="45"/>
                  </a:cxn>
                  <a:cxn ang="0">
                    <a:pos x="4" y="51"/>
                  </a:cxn>
                  <a:cxn ang="0">
                    <a:pos x="7" y="57"/>
                  </a:cxn>
                  <a:cxn ang="0">
                    <a:pos x="12" y="62"/>
                  </a:cxn>
                  <a:cxn ang="0">
                    <a:pos x="19" y="66"/>
                  </a:cxn>
                  <a:cxn ang="0">
                    <a:pos x="25" y="68"/>
                  </a:cxn>
                  <a:cxn ang="0">
                    <a:pos x="31" y="71"/>
                  </a:cxn>
                  <a:cxn ang="0">
                    <a:pos x="37" y="71"/>
                  </a:cxn>
                  <a:cxn ang="0">
                    <a:pos x="45" y="70"/>
                  </a:cxn>
                </a:cxnLst>
                <a:rect l="0" t="0" r="r" b="b"/>
                <a:pathLst>
                  <a:path w="71" h="71">
                    <a:moveTo>
                      <a:pt x="45" y="70"/>
                    </a:moveTo>
                    <a:lnTo>
                      <a:pt x="58" y="63"/>
                    </a:lnTo>
                    <a:lnTo>
                      <a:pt x="67" y="53"/>
                    </a:lnTo>
                    <a:lnTo>
                      <a:pt x="71" y="40"/>
                    </a:lnTo>
                    <a:lnTo>
                      <a:pt x="69" y="26"/>
                    </a:lnTo>
                    <a:lnTo>
                      <a:pt x="67" y="19"/>
                    </a:lnTo>
                    <a:lnTo>
                      <a:pt x="63" y="12"/>
                    </a:lnTo>
                    <a:lnTo>
                      <a:pt x="58" y="8"/>
                    </a:lnTo>
                    <a:lnTo>
                      <a:pt x="53" y="4"/>
                    </a:lnTo>
                    <a:lnTo>
                      <a:pt x="47" y="1"/>
                    </a:lnTo>
                    <a:lnTo>
                      <a:pt x="41" y="0"/>
                    </a:lnTo>
                    <a:lnTo>
                      <a:pt x="33" y="0"/>
                    </a:lnTo>
                    <a:lnTo>
                      <a:pt x="26" y="1"/>
                    </a:lnTo>
                    <a:lnTo>
                      <a:pt x="14" y="8"/>
                    </a:lnTo>
                    <a:lnTo>
                      <a:pt x="5" y="17"/>
                    </a:lnTo>
                    <a:lnTo>
                      <a:pt x="0" y="31"/>
                    </a:lnTo>
                    <a:lnTo>
                      <a:pt x="1" y="45"/>
                    </a:lnTo>
                    <a:lnTo>
                      <a:pt x="4" y="51"/>
                    </a:lnTo>
                    <a:lnTo>
                      <a:pt x="7" y="57"/>
                    </a:lnTo>
                    <a:lnTo>
                      <a:pt x="12" y="62"/>
                    </a:lnTo>
                    <a:lnTo>
                      <a:pt x="19" y="66"/>
                    </a:lnTo>
                    <a:lnTo>
                      <a:pt x="25" y="68"/>
                    </a:lnTo>
                    <a:lnTo>
                      <a:pt x="31" y="71"/>
                    </a:lnTo>
                    <a:lnTo>
                      <a:pt x="37" y="71"/>
                    </a:lnTo>
                    <a:lnTo>
                      <a:pt x="45" y="70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6" name="Freeform 42"/>
              <p:cNvSpPr>
                <a:spLocks/>
              </p:cNvSpPr>
              <p:nvPr/>
            </p:nvSpPr>
            <p:spPr bwMode="auto">
              <a:xfrm>
                <a:off x="280987" y="2881313"/>
                <a:ext cx="22225" cy="22225"/>
              </a:xfrm>
              <a:custGeom>
                <a:avLst/>
                <a:gdLst/>
                <a:ahLst/>
                <a:cxnLst>
                  <a:cxn ang="0">
                    <a:pos x="45" y="70"/>
                  </a:cxn>
                  <a:cxn ang="0">
                    <a:pos x="57" y="64"/>
                  </a:cxn>
                  <a:cxn ang="0">
                    <a:pos x="66" y="54"/>
                  </a:cxn>
                  <a:cxn ang="0">
                    <a:pos x="71" y="41"/>
                  </a:cxn>
                  <a:cxn ang="0">
                    <a:pos x="69" y="26"/>
                  </a:cxn>
                  <a:cxn ang="0">
                    <a:pos x="67" y="20"/>
                  </a:cxn>
                  <a:cxn ang="0">
                    <a:pos x="63" y="14"/>
                  </a:cxn>
                  <a:cxn ang="0">
                    <a:pos x="58" y="9"/>
                  </a:cxn>
                  <a:cxn ang="0">
                    <a:pos x="53" y="5"/>
                  </a:cxn>
                  <a:cxn ang="0">
                    <a:pos x="47" y="3"/>
                  </a:cxn>
                  <a:cxn ang="0">
                    <a:pos x="40" y="0"/>
                  </a:cxn>
                  <a:cxn ang="0">
                    <a:pos x="33" y="0"/>
                  </a:cxn>
                  <a:cxn ang="0">
                    <a:pos x="26" y="2"/>
                  </a:cxn>
                  <a:cxn ang="0">
                    <a:pos x="12" y="8"/>
                  </a:cxn>
                  <a:cxn ang="0">
                    <a:pos x="4" y="19"/>
                  </a:cxn>
                  <a:cxn ang="0">
                    <a:pos x="0" y="31"/>
                  </a:cxn>
                  <a:cxn ang="0">
                    <a:pos x="1" y="46"/>
                  </a:cxn>
                  <a:cxn ang="0">
                    <a:pos x="4" y="52"/>
                  </a:cxn>
                  <a:cxn ang="0">
                    <a:pos x="7" y="59"/>
                  </a:cxn>
                  <a:cxn ang="0">
                    <a:pos x="12" y="64"/>
                  </a:cxn>
                  <a:cxn ang="0">
                    <a:pos x="17" y="67"/>
                  </a:cxn>
                  <a:cxn ang="0">
                    <a:pos x="23" y="70"/>
                  </a:cxn>
                  <a:cxn ang="0">
                    <a:pos x="31" y="71"/>
                  </a:cxn>
                  <a:cxn ang="0">
                    <a:pos x="37" y="71"/>
                  </a:cxn>
                  <a:cxn ang="0">
                    <a:pos x="45" y="70"/>
                  </a:cxn>
                </a:cxnLst>
                <a:rect l="0" t="0" r="r" b="b"/>
                <a:pathLst>
                  <a:path w="71" h="71">
                    <a:moveTo>
                      <a:pt x="45" y="70"/>
                    </a:moveTo>
                    <a:lnTo>
                      <a:pt x="57" y="64"/>
                    </a:lnTo>
                    <a:lnTo>
                      <a:pt x="66" y="54"/>
                    </a:lnTo>
                    <a:lnTo>
                      <a:pt x="71" y="41"/>
                    </a:lnTo>
                    <a:lnTo>
                      <a:pt x="69" y="26"/>
                    </a:lnTo>
                    <a:lnTo>
                      <a:pt x="67" y="20"/>
                    </a:lnTo>
                    <a:lnTo>
                      <a:pt x="63" y="14"/>
                    </a:lnTo>
                    <a:lnTo>
                      <a:pt x="58" y="9"/>
                    </a:lnTo>
                    <a:lnTo>
                      <a:pt x="53" y="5"/>
                    </a:lnTo>
                    <a:lnTo>
                      <a:pt x="47" y="3"/>
                    </a:lnTo>
                    <a:lnTo>
                      <a:pt x="40" y="0"/>
                    </a:lnTo>
                    <a:lnTo>
                      <a:pt x="33" y="0"/>
                    </a:lnTo>
                    <a:lnTo>
                      <a:pt x="26" y="2"/>
                    </a:lnTo>
                    <a:lnTo>
                      <a:pt x="12" y="8"/>
                    </a:lnTo>
                    <a:lnTo>
                      <a:pt x="4" y="19"/>
                    </a:lnTo>
                    <a:lnTo>
                      <a:pt x="0" y="31"/>
                    </a:lnTo>
                    <a:lnTo>
                      <a:pt x="1" y="46"/>
                    </a:lnTo>
                    <a:lnTo>
                      <a:pt x="4" y="52"/>
                    </a:lnTo>
                    <a:lnTo>
                      <a:pt x="7" y="59"/>
                    </a:lnTo>
                    <a:lnTo>
                      <a:pt x="12" y="64"/>
                    </a:lnTo>
                    <a:lnTo>
                      <a:pt x="17" y="67"/>
                    </a:lnTo>
                    <a:lnTo>
                      <a:pt x="23" y="70"/>
                    </a:lnTo>
                    <a:lnTo>
                      <a:pt x="31" y="71"/>
                    </a:lnTo>
                    <a:lnTo>
                      <a:pt x="37" y="71"/>
                    </a:lnTo>
                    <a:lnTo>
                      <a:pt x="45" y="70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7" name="Freeform 43"/>
              <p:cNvSpPr>
                <a:spLocks/>
              </p:cNvSpPr>
              <p:nvPr/>
            </p:nvSpPr>
            <p:spPr bwMode="auto">
              <a:xfrm>
                <a:off x="293687" y="2928938"/>
                <a:ext cx="22225" cy="22225"/>
              </a:xfrm>
              <a:custGeom>
                <a:avLst/>
                <a:gdLst/>
                <a:ahLst/>
                <a:cxnLst>
                  <a:cxn ang="0">
                    <a:pos x="44" y="69"/>
                  </a:cxn>
                  <a:cxn ang="0">
                    <a:pos x="57" y="63"/>
                  </a:cxn>
                  <a:cxn ang="0">
                    <a:pos x="65" y="53"/>
                  </a:cxn>
                  <a:cxn ang="0">
                    <a:pos x="70" y="39"/>
                  </a:cxn>
                  <a:cxn ang="0">
                    <a:pos x="69" y="26"/>
                  </a:cxn>
                  <a:cxn ang="0">
                    <a:pos x="67" y="20"/>
                  </a:cxn>
                  <a:cxn ang="0">
                    <a:pos x="63" y="13"/>
                  </a:cxn>
                  <a:cxn ang="0">
                    <a:pos x="58" y="8"/>
                  </a:cxn>
                  <a:cxn ang="0">
                    <a:pos x="53" y="5"/>
                  </a:cxn>
                  <a:cxn ang="0">
                    <a:pos x="47" y="2"/>
                  </a:cxn>
                  <a:cxn ang="0">
                    <a:pos x="39" y="0"/>
                  </a:cxn>
                  <a:cxn ang="0">
                    <a:pos x="33" y="0"/>
                  </a:cxn>
                  <a:cxn ang="0">
                    <a:pos x="26" y="1"/>
                  </a:cxn>
                  <a:cxn ang="0">
                    <a:pos x="13" y="7"/>
                  </a:cxn>
                  <a:cxn ang="0">
                    <a:pos x="5" y="17"/>
                  </a:cxn>
                  <a:cxn ang="0">
                    <a:pos x="0" y="31"/>
                  </a:cxn>
                  <a:cxn ang="0">
                    <a:pos x="1" y="44"/>
                  </a:cxn>
                  <a:cxn ang="0">
                    <a:pos x="3" y="51"/>
                  </a:cxn>
                  <a:cxn ang="0">
                    <a:pos x="7" y="57"/>
                  </a:cxn>
                  <a:cxn ang="0">
                    <a:pos x="12" y="62"/>
                  </a:cxn>
                  <a:cxn ang="0">
                    <a:pos x="17" y="65"/>
                  </a:cxn>
                  <a:cxn ang="0">
                    <a:pos x="23" y="68"/>
                  </a:cxn>
                  <a:cxn ang="0">
                    <a:pos x="31" y="70"/>
                  </a:cxn>
                  <a:cxn ang="0">
                    <a:pos x="37" y="70"/>
                  </a:cxn>
                  <a:cxn ang="0">
                    <a:pos x="44" y="69"/>
                  </a:cxn>
                </a:cxnLst>
                <a:rect l="0" t="0" r="r" b="b"/>
                <a:pathLst>
                  <a:path w="70" h="70">
                    <a:moveTo>
                      <a:pt x="44" y="69"/>
                    </a:moveTo>
                    <a:lnTo>
                      <a:pt x="57" y="63"/>
                    </a:lnTo>
                    <a:lnTo>
                      <a:pt x="65" y="53"/>
                    </a:lnTo>
                    <a:lnTo>
                      <a:pt x="70" y="39"/>
                    </a:lnTo>
                    <a:lnTo>
                      <a:pt x="69" y="26"/>
                    </a:lnTo>
                    <a:lnTo>
                      <a:pt x="67" y="20"/>
                    </a:lnTo>
                    <a:lnTo>
                      <a:pt x="63" y="13"/>
                    </a:lnTo>
                    <a:lnTo>
                      <a:pt x="58" y="8"/>
                    </a:lnTo>
                    <a:lnTo>
                      <a:pt x="53" y="5"/>
                    </a:lnTo>
                    <a:lnTo>
                      <a:pt x="47" y="2"/>
                    </a:lnTo>
                    <a:lnTo>
                      <a:pt x="39" y="0"/>
                    </a:lnTo>
                    <a:lnTo>
                      <a:pt x="33" y="0"/>
                    </a:lnTo>
                    <a:lnTo>
                      <a:pt x="26" y="1"/>
                    </a:lnTo>
                    <a:lnTo>
                      <a:pt x="13" y="7"/>
                    </a:lnTo>
                    <a:lnTo>
                      <a:pt x="5" y="17"/>
                    </a:lnTo>
                    <a:lnTo>
                      <a:pt x="0" y="31"/>
                    </a:lnTo>
                    <a:lnTo>
                      <a:pt x="1" y="44"/>
                    </a:lnTo>
                    <a:lnTo>
                      <a:pt x="3" y="51"/>
                    </a:lnTo>
                    <a:lnTo>
                      <a:pt x="7" y="57"/>
                    </a:lnTo>
                    <a:lnTo>
                      <a:pt x="12" y="62"/>
                    </a:lnTo>
                    <a:lnTo>
                      <a:pt x="17" y="65"/>
                    </a:lnTo>
                    <a:lnTo>
                      <a:pt x="23" y="68"/>
                    </a:lnTo>
                    <a:lnTo>
                      <a:pt x="31" y="70"/>
                    </a:lnTo>
                    <a:lnTo>
                      <a:pt x="37" y="70"/>
                    </a:lnTo>
                    <a:lnTo>
                      <a:pt x="44" y="69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69" name="Freeform 44"/>
              <p:cNvSpPr>
                <a:spLocks/>
              </p:cNvSpPr>
              <p:nvPr/>
            </p:nvSpPr>
            <p:spPr bwMode="auto">
              <a:xfrm>
                <a:off x="306387" y="2974976"/>
                <a:ext cx="22225" cy="22225"/>
              </a:xfrm>
              <a:custGeom>
                <a:avLst/>
                <a:gdLst/>
                <a:ahLst/>
                <a:cxnLst>
                  <a:cxn ang="0">
                    <a:pos x="45" y="70"/>
                  </a:cxn>
                  <a:cxn ang="0">
                    <a:pos x="59" y="63"/>
                  </a:cxn>
                  <a:cxn ang="0">
                    <a:pos x="67" y="54"/>
                  </a:cxn>
                  <a:cxn ang="0">
                    <a:pos x="71" y="40"/>
                  </a:cxn>
                  <a:cxn ang="0">
                    <a:pos x="70" y="26"/>
                  </a:cxn>
                  <a:cxn ang="0">
                    <a:pos x="67" y="20"/>
                  </a:cxn>
                  <a:cxn ang="0">
                    <a:pos x="63" y="14"/>
                  </a:cxn>
                  <a:cxn ang="0">
                    <a:pos x="59" y="9"/>
                  </a:cxn>
                  <a:cxn ang="0">
                    <a:pos x="54" y="5"/>
                  </a:cxn>
                  <a:cxn ang="0">
                    <a:pos x="47" y="3"/>
                  </a:cxn>
                  <a:cxn ang="0">
                    <a:pos x="40" y="0"/>
                  </a:cxn>
                  <a:cxn ang="0">
                    <a:pos x="34" y="0"/>
                  </a:cxn>
                  <a:cxn ang="0">
                    <a:pos x="26" y="1"/>
                  </a:cxn>
                  <a:cxn ang="0">
                    <a:pos x="14" y="8"/>
                  </a:cxn>
                  <a:cxn ang="0">
                    <a:pos x="5" y="18"/>
                  </a:cxn>
                  <a:cxn ang="0">
                    <a:pos x="0" y="31"/>
                  </a:cxn>
                  <a:cxn ang="0">
                    <a:pos x="1" y="45"/>
                  </a:cxn>
                  <a:cxn ang="0">
                    <a:pos x="4" y="51"/>
                  </a:cxn>
                  <a:cxn ang="0">
                    <a:pos x="8" y="57"/>
                  </a:cxn>
                  <a:cxn ang="0">
                    <a:pos x="13" y="62"/>
                  </a:cxn>
                  <a:cxn ang="0">
                    <a:pos x="19" y="66"/>
                  </a:cxn>
                  <a:cxn ang="0">
                    <a:pos x="25" y="68"/>
                  </a:cxn>
                  <a:cxn ang="0">
                    <a:pos x="31" y="71"/>
                  </a:cxn>
                  <a:cxn ang="0">
                    <a:pos x="37" y="71"/>
                  </a:cxn>
                  <a:cxn ang="0">
                    <a:pos x="45" y="70"/>
                  </a:cxn>
                </a:cxnLst>
                <a:rect l="0" t="0" r="r" b="b"/>
                <a:pathLst>
                  <a:path w="71" h="71">
                    <a:moveTo>
                      <a:pt x="45" y="70"/>
                    </a:moveTo>
                    <a:lnTo>
                      <a:pt x="59" y="63"/>
                    </a:lnTo>
                    <a:lnTo>
                      <a:pt x="67" y="54"/>
                    </a:lnTo>
                    <a:lnTo>
                      <a:pt x="71" y="40"/>
                    </a:lnTo>
                    <a:lnTo>
                      <a:pt x="70" y="26"/>
                    </a:lnTo>
                    <a:lnTo>
                      <a:pt x="67" y="20"/>
                    </a:lnTo>
                    <a:lnTo>
                      <a:pt x="63" y="14"/>
                    </a:lnTo>
                    <a:lnTo>
                      <a:pt x="59" y="9"/>
                    </a:lnTo>
                    <a:lnTo>
                      <a:pt x="54" y="5"/>
                    </a:lnTo>
                    <a:lnTo>
                      <a:pt x="47" y="3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26" y="1"/>
                    </a:lnTo>
                    <a:lnTo>
                      <a:pt x="14" y="8"/>
                    </a:lnTo>
                    <a:lnTo>
                      <a:pt x="5" y="18"/>
                    </a:lnTo>
                    <a:lnTo>
                      <a:pt x="0" y="31"/>
                    </a:lnTo>
                    <a:lnTo>
                      <a:pt x="1" y="45"/>
                    </a:lnTo>
                    <a:lnTo>
                      <a:pt x="4" y="51"/>
                    </a:lnTo>
                    <a:lnTo>
                      <a:pt x="8" y="57"/>
                    </a:lnTo>
                    <a:lnTo>
                      <a:pt x="13" y="62"/>
                    </a:lnTo>
                    <a:lnTo>
                      <a:pt x="19" y="66"/>
                    </a:lnTo>
                    <a:lnTo>
                      <a:pt x="25" y="68"/>
                    </a:lnTo>
                    <a:lnTo>
                      <a:pt x="31" y="71"/>
                    </a:lnTo>
                    <a:lnTo>
                      <a:pt x="37" y="71"/>
                    </a:lnTo>
                    <a:lnTo>
                      <a:pt x="45" y="70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0" name="Freeform 45"/>
              <p:cNvSpPr>
                <a:spLocks/>
              </p:cNvSpPr>
              <p:nvPr/>
            </p:nvSpPr>
            <p:spPr bwMode="auto">
              <a:xfrm>
                <a:off x="169862" y="2713038"/>
                <a:ext cx="22225" cy="22225"/>
              </a:xfrm>
              <a:custGeom>
                <a:avLst/>
                <a:gdLst/>
                <a:ahLst/>
                <a:cxnLst>
                  <a:cxn ang="0">
                    <a:pos x="45" y="70"/>
                  </a:cxn>
                  <a:cxn ang="0">
                    <a:pos x="58" y="63"/>
                  </a:cxn>
                  <a:cxn ang="0">
                    <a:pos x="67" y="54"/>
                  </a:cxn>
                  <a:cxn ang="0">
                    <a:pos x="71" y="40"/>
                  </a:cxn>
                  <a:cxn ang="0">
                    <a:pos x="70" y="26"/>
                  </a:cxn>
                  <a:cxn ang="0">
                    <a:pos x="67" y="20"/>
                  </a:cxn>
                  <a:cxn ang="0">
                    <a:pos x="63" y="14"/>
                  </a:cxn>
                  <a:cxn ang="0">
                    <a:pos x="58" y="9"/>
                  </a:cxn>
                  <a:cxn ang="0">
                    <a:pos x="54" y="5"/>
                  </a:cxn>
                  <a:cxn ang="0">
                    <a:pos x="47" y="3"/>
                  </a:cxn>
                  <a:cxn ang="0">
                    <a:pos x="40" y="0"/>
                  </a:cxn>
                  <a:cxn ang="0">
                    <a:pos x="34" y="0"/>
                  </a:cxn>
                  <a:cxn ang="0">
                    <a:pos x="26" y="1"/>
                  </a:cxn>
                  <a:cxn ang="0">
                    <a:pos x="14" y="8"/>
                  </a:cxn>
                  <a:cxn ang="0">
                    <a:pos x="5" y="18"/>
                  </a:cxn>
                  <a:cxn ang="0">
                    <a:pos x="0" y="31"/>
                  </a:cxn>
                  <a:cxn ang="0">
                    <a:pos x="1" y="45"/>
                  </a:cxn>
                  <a:cxn ang="0">
                    <a:pos x="4" y="52"/>
                  </a:cxn>
                  <a:cxn ang="0">
                    <a:pos x="8" y="57"/>
                  </a:cxn>
                  <a:cxn ang="0">
                    <a:pos x="13" y="62"/>
                  </a:cxn>
                  <a:cxn ang="0">
                    <a:pos x="18" y="66"/>
                  </a:cxn>
                  <a:cxn ang="0">
                    <a:pos x="24" y="70"/>
                  </a:cxn>
                  <a:cxn ang="0">
                    <a:pos x="31" y="71"/>
                  </a:cxn>
                  <a:cxn ang="0">
                    <a:pos x="37" y="71"/>
                  </a:cxn>
                  <a:cxn ang="0">
                    <a:pos x="45" y="70"/>
                  </a:cxn>
                </a:cxnLst>
                <a:rect l="0" t="0" r="r" b="b"/>
                <a:pathLst>
                  <a:path w="71" h="71">
                    <a:moveTo>
                      <a:pt x="45" y="70"/>
                    </a:moveTo>
                    <a:lnTo>
                      <a:pt x="58" y="63"/>
                    </a:lnTo>
                    <a:lnTo>
                      <a:pt x="67" y="54"/>
                    </a:lnTo>
                    <a:lnTo>
                      <a:pt x="71" y="40"/>
                    </a:lnTo>
                    <a:lnTo>
                      <a:pt x="70" y="26"/>
                    </a:lnTo>
                    <a:lnTo>
                      <a:pt x="67" y="20"/>
                    </a:lnTo>
                    <a:lnTo>
                      <a:pt x="63" y="14"/>
                    </a:lnTo>
                    <a:lnTo>
                      <a:pt x="58" y="9"/>
                    </a:lnTo>
                    <a:lnTo>
                      <a:pt x="54" y="5"/>
                    </a:lnTo>
                    <a:lnTo>
                      <a:pt x="47" y="3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26" y="1"/>
                    </a:lnTo>
                    <a:lnTo>
                      <a:pt x="14" y="8"/>
                    </a:lnTo>
                    <a:lnTo>
                      <a:pt x="5" y="18"/>
                    </a:lnTo>
                    <a:lnTo>
                      <a:pt x="0" y="31"/>
                    </a:lnTo>
                    <a:lnTo>
                      <a:pt x="1" y="45"/>
                    </a:lnTo>
                    <a:lnTo>
                      <a:pt x="4" y="52"/>
                    </a:lnTo>
                    <a:lnTo>
                      <a:pt x="8" y="57"/>
                    </a:lnTo>
                    <a:lnTo>
                      <a:pt x="13" y="62"/>
                    </a:lnTo>
                    <a:lnTo>
                      <a:pt x="18" y="66"/>
                    </a:lnTo>
                    <a:lnTo>
                      <a:pt x="24" y="70"/>
                    </a:lnTo>
                    <a:lnTo>
                      <a:pt x="31" y="71"/>
                    </a:lnTo>
                    <a:lnTo>
                      <a:pt x="37" y="71"/>
                    </a:lnTo>
                    <a:lnTo>
                      <a:pt x="45" y="70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1" name="Freeform 46"/>
              <p:cNvSpPr>
                <a:spLocks/>
              </p:cNvSpPr>
              <p:nvPr/>
            </p:nvSpPr>
            <p:spPr bwMode="auto">
              <a:xfrm>
                <a:off x="182562" y="2759076"/>
                <a:ext cx="22225" cy="22225"/>
              </a:xfrm>
              <a:custGeom>
                <a:avLst/>
                <a:gdLst/>
                <a:ahLst/>
                <a:cxnLst>
                  <a:cxn ang="0">
                    <a:pos x="45" y="68"/>
                  </a:cxn>
                  <a:cxn ang="0">
                    <a:pos x="57" y="62"/>
                  </a:cxn>
                  <a:cxn ang="0">
                    <a:pos x="66" y="52"/>
                  </a:cxn>
                  <a:cxn ang="0">
                    <a:pos x="71" y="39"/>
                  </a:cxn>
                  <a:cxn ang="0">
                    <a:pos x="70" y="26"/>
                  </a:cxn>
                  <a:cxn ang="0">
                    <a:pos x="67" y="19"/>
                  </a:cxn>
                  <a:cxn ang="0">
                    <a:pos x="63" y="13"/>
                  </a:cxn>
                  <a:cxn ang="0">
                    <a:pos x="58" y="8"/>
                  </a:cxn>
                  <a:cxn ang="0">
                    <a:pos x="52" y="5"/>
                  </a:cxn>
                  <a:cxn ang="0">
                    <a:pos x="46" y="2"/>
                  </a:cxn>
                  <a:cxn ang="0">
                    <a:pos x="40" y="0"/>
                  </a:cxn>
                  <a:cxn ang="0">
                    <a:pos x="34" y="0"/>
                  </a:cxn>
                  <a:cxn ang="0">
                    <a:pos x="26" y="1"/>
                  </a:cxn>
                  <a:cxn ang="0">
                    <a:pos x="13" y="7"/>
                  </a:cxn>
                  <a:cxn ang="0">
                    <a:pos x="4" y="17"/>
                  </a:cxn>
                  <a:cxn ang="0">
                    <a:pos x="0" y="31"/>
                  </a:cxn>
                  <a:cxn ang="0">
                    <a:pos x="1" y="44"/>
                  </a:cxn>
                  <a:cxn ang="0">
                    <a:pos x="4" y="50"/>
                  </a:cxn>
                  <a:cxn ang="0">
                    <a:pos x="8" y="55"/>
                  </a:cxn>
                  <a:cxn ang="0">
                    <a:pos x="13" y="60"/>
                  </a:cxn>
                  <a:cxn ang="0">
                    <a:pos x="17" y="64"/>
                  </a:cxn>
                  <a:cxn ang="0">
                    <a:pos x="24" y="67"/>
                  </a:cxn>
                  <a:cxn ang="0">
                    <a:pos x="30" y="69"/>
                  </a:cxn>
                  <a:cxn ang="0">
                    <a:pos x="37" y="69"/>
                  </a:cxn>
                  <a:cxn ang="0">
                    <a:pos x="45" y="68"/>
                  </a:cxn>
                </a:cxnLst>
                <a:rect l="0" t="0" r="r" b="b"/>
                <a:pathLst>
                  <a:path w="71" h="69">
                    <a:moveTo>
                      <a:pt x="45" y="68"/>
                    </a:moveTo>
                    <a:lnTo>
                      <a:pt x="57" y="62"/>
                    </a:lnTo>
                    <a:lnTo>
                      <a:pt x="66" y="52"/>
                    </a:lnTo>
                    <a:lnTo>
                      <a:pt x="71" y="39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8" y="8"/>
                    </a:lnTo>
                    <a:lnTo>
                      <a:pt x="52" y="5"/>
                    </a:lnTo>
                    <a:lnTo>
                      <a:pt x="46" y="2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26" y="1"/>
                    </a:lnTo>
                    <a:lnTo>
                      <a:pt x="13" y="7"/>
                    </a:lnTo>
                    <a:lnTo>
                      <a:pt x="4" y="17"/>
                    </a:lnTo>
                    <a:lnTo>
                      <a:pt x="0" y="31"/>
                    </a:lnTo>
                    <a:lnTo>
                      <a:pt x="1" y="44"/>
                    </a:lnTo>
                    <a:lnTo>
                      <a:pt x="4" y="50"/>
                    </a:lnTo>
                    <a:lnTo>
                      <a:pt x="8" y="55"/>
                    </a:lnTo>
                    <a:lnTo>
                      <a:pt x="13" y="60"/>
                    </a:lnTo>
                    <a:lnTo>
                      <a:pt x="17" y="64"/>
                    </a:lnTo>
                    <a:lnTo>
                      <a:pt x="24" y="67"/>
                    </a:lnTo>
                    <a:lnTo>
                      <a:pt x="30" y="69"/>
                    </a:lnTo>
                    <a:lnTo>
                      <a:pt x="37" y="69"/>
                    </a:lnTo>
                    <a:lnTo>
                      <a:pt x="45" y="68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2" name="Freeform 47"/>
              <p:cNvSpPr>
                <a:spLocks/>
              </p:cNvSpPr>
              <p:nvPr/>
            </p:nvSpPr>
            <p:spPr bwMode="auto">
              <a:xfrm>
                <a:off x="195262" y="2805113"/>
                <a:ext cx="22225" cy="23813"/>
              </a:xfrm>
              <a:custGeom>
                <a:avLst/>
                <a:gdLst/>
                <a:ahLst/>
                <a:cxnLst>
                  <a:cxn ang="0">
                    <a:pos x="44" y="69"/>
                  </a:cxn>
                  <a:cxn ang="0">
                    <a:pos x="57" y="63"/>
                  </a:cxn>
                  <a:cxn ang="0">
                    <a:pos x="66" y="53"/>
                  </a:cxn>
                  <a:cxn ang="0">
                    <a:pos x="70" y="39"/>
                  </a:cxn>
                  <a:cxn ang="0">
                    <a:pos x="69" y="26"/>
                  </a:cxn>
                  <a:cxn ang="0">
                    <a:pos x="67" y="18"/>
                  </a:cxn>
                  <a:cxn ang="0">
                    <a:pos x="63" y="12"/>
                  </a:cxn>
                  <a:cxn ang="0">
                    <a:pos x="58" y="7"/>
                  </a:cxn>
                  <a:cxn ang="0">
                    <a:pos x="53" y="3"/>
                  </a:cxn>
                  <a:cxn ang="0">
                    <a:pos x="47" y="1"/>
                  </a:cxn>
                  <a:cxn ang="0">
                    <a:pos x="39" y="0"/>
                  </a:cxn>
                  <a:cxn ang="0">
                    <a:pos x="33" y="0"/>
                  </a:cxn>
                  <a:cxn ang="0">
                    <a:pos x="26" y="1"/>
                  </a:cxn>
                  <a:cxn ang="0">
                    <a:pos x="13" y="7"/>
                  </a:cxn>
                  <a:cxn ang="0">
                    <a:pos x="5" y="17"/>
                  </a:cxn>
                  <a:cxn ang="0">
                    <a:pos x="0" y="31"/>
                  </a:cxn>
                  <a:cxn ang="0">
                    <a:pos x="1" y="44"/>
                  </a:cxn>
                  <a:cxn ang="0">
                    <a:pos x="4" y="51"/>
                  </a:cxn>
                  <a:cxn ang="0">
                    <a:pos x="7" y="57"/>
                  </a:cxn>
                  <a:cxn ang="0">
                    <a:pos x="12" y="62"/>
                  </a:cxn>
                  <a:cxn ang="0">
                    <a:pos x="17" y="66"/>
                  </a:cxn>
                  <a:cxn ang="0">
                    <a:pos x="23" y="68"/>
                  </a:cxn>
                  <a:cxn ang="0">
                    <a:pos x="31" y="71"/>
                  </a:cxn>
                  <a:cxn ang="0">
                    <a:pos x="37" y="71"/>
                  </a:cxn>
                  <a:cxn ang="0">
                    <a:pos x="44" y="69"/>
                  </a:cxn>
                </a:cxnLst>
                <a:rect l="0" t="0" r="r" b="b"/>
                <a:pathLst>
                  <a:path w="70" h="71">
                    <a:moveTo>
                      <a:pt x="44" y="69"/>
                    </a:moveTo>
                    <a:lnTo>
                      <a:pt x="57" y="63"/>
                    </a:lnTo>
                    <a:lnTo>
                      <a:pt x="66" y="53"/>
                    </a:lnTo>
                    <a:lnTo>
                      <a:pt x="70" y="39"/>
                    </a:lnTo>
                    <a:lnTo>
                      <a:pt x="69" y="26"/>
                    </a:lnTo>
                    <a:lnTo>
                      <a:pt x="67" y="18"/>
                    </a:lnTo>
                    <a:lnTo>
                      <a:pt x="63" y="12"/>
                    </a:lnTo>
                    <a:lnTo>
                      <a:pt x="58" y="7"/>
                    </a:lnTo>
                    <a:lnTo>
                      <a:pt x="53" y="3"/>
                    </a:lnTo>
                    <a:lnTo>
                      <a:pt x="47" y="1"/>
                    </a:lnTo>
                    <a:lnTo>
                      <a:pt x="39" y="0"/>
                    </a:lnTo>
                    <a:lnTo>
                      <a:pt x="33" y="0"/>
                    </a:lnTo>
                    <a:lnTo>
                      <a:pt x="26" y="1"/>
                    </a:lnTo>
                    <a:lnTo>
                      <a:pt x="13" y="7"/>
                    </a:lnTo>
                    <a:lnTo>
                      <a:pt x="5" y="17"/>
                    </a:lnTo>
                    <a:lnTo>
                      <a:pt x="0" y="31"/>
                    </a:lnTo>
                    <a:lnTo>
                      <a:pt x="1" y="44"/>
                    </a:lnTo>
                    <a:lnTo>
                      <a:pt x="4" y="51"/>
                    </a:lnTo>
                    <a:lnTo>
                      <a:pt x="7" y="57"/>
                    </a:lnTo>
                    <a:lnTo>
                      <a:pt x="12" y="62"/>
                    </a:lnTo>
                    <a:lnTo>
                      <a:pt x="17" y="66"/>
                    </a:lnTo>
                    <a:lnTo>
                      <a:pt x="23" y="68"/>
                    </a:lnTo>
                    <a:lnTo>
                      <a:pt x="31" y="71"/>
                    </a:lnTo>
                    <a:lnTo>
                      <a:pt x="37" y="71"/>
                    </a:lnTo>
                    <a:lnTo>
                      <a:pt x="44" y="69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4" name="Freeform 48"/>
              <p:cNvSpPr>
                <a:spLocks/>
              </p:cNvSpPr>
              <p:nvPr/>
            </p:nvSpPr>
            <p:spPr bwMode="auto">
              <a:xfrm>
                <a:off x="207962" y="2851151"/>
                <a:ext cx="22225" cy="23813"/>
              </a:xfrm>
              <a:custGeom>
                <a:avLst/>
                <a:gdLst/>
                <a:ahLst/>
                <a:cxnLst>
                  <a:cxn ang="0">
                    <a:pos x="45" y="71"/>
                  </a:cxn>
                  <a:cxn ang="0">
                    <a:pos x="58" y="65"/>
                  </a:cxn>
                  <a:cxn ang="0">
                    <a:pos x="67" y="53"/>
                  </a:cxn>
                  <a:cxn ang="0">
                    <a:pos x="71" y="41"/>
                  </a:cxn>
                  <a:cxn ang="0">
                    <a:pos x="70" y="26"/>
                  </a:cxn>
                  <a:cxn ang="0">
                    <a:pos x="67" y="20"/>
                  </a:cxn>
                  <a:cxn ang="0">
                    <a:pos x="64" y="14"/>
                  </a:cxn>
                  <a:cxn ang="0">
                    <a:pos x="59" y="9"/>
                  </a:cxn>
                  <a:cxn ang="0">
                    <a:pos x="54" y="5"/>
                  </a:cxn>
                  <a:cxn ang="0">
                    <a:pos x="48" y="2"/>
                  </a:cxn>
                  <a:cxn ang="0">
                    <a:pos x="40" y="0"/>
                  </a:cxn>
                  <a:cxn ang="0">
                    <a:pos x="34" y="0"/>
                  </a:cxn>
                  <a:cxn ang="0">
                    <a:pos x="27" y="1"/>
                  </a:cxn>
                  <a:cxn ang="0">
                    <a:pos x="14" y="7"/>
                  </a:cxn>
                  <a:cxn ang="0">
                    <a:pos x="5" y="19"/>
                  </a:cxn>
                  <a:cxn ang="0">
                    <a:pos x="0" y="31"/>
                  </a:cxn>
                  <a:cxn ang="0">
                    <a:pos x="2" y="46"/>
                  </a:cxn>
                  <a:cxn ang="0">
                    <a:pos x="4" y="52"/>
                  </a:cxn>
                  <a:cxn ang="0">
                    <a:pos x="8" y="58"/>
                  </a:cxn>
                  <a:cxn ang="0">
                    <a:pos x="13" y="63"/>
                  </a:cxn>
                  <a:cxn ang="0">
                    <a:pos x="18" y="67"/>
                  </a:cxn>
                  <a:cxn ang="0">
                    <a:pos x="24" y="69"/>
                  </a:cxn>
                  <a:cxn ang="0">
                    <a:pos x="31" y="72"/>
                  </a:cxn>
                  <a:cxn ang="0">
                    <a:pos x="38" y="72"/>
                  </a:cxn>
                  <a:cxn ang="0">
                    <a:pos x="45" y="71"/>
                  </a:cxn>
                </a:cxnLst>
                <a:rect l="0" t="0" r="r" b="b"/>
                <a:pathLst>
                  <a:path w="71" h="72">
                    <a:moveTo>
                      <a:pt x="45" y="71"/>
                    </a:moveTo>
                    <a:lnTo>
                      <a:pt x="58" y="65"/>
                    </a:lnTo>
                    <a:lnTo>
                      <a:pt x="67" y="53"/>
                    </a:lnTo>
                    <a:lnTo>
                      <a:pt x="71" y="41"/>
                    </a:lnTo>
                    <a:lnTo>
                      <a:pt x="70" y="26"/>
                    </a:lnTo>
                    <a:lnTo>
                      <a:pt x="67" y="20"/>
                    </a:lnTo>
                    <a:lnTo>
                      <a:pt x="64" y="14"/>
                    </a:lnTo>
                    <a:lnTo>
                      <a:pt x="59" y="9"/>
                    </a:lnTo>
                    <a:lnTo>
                      <a:pt x="54" y="5"/>
                    </a:lnTo>
                    <a:lnTo>
                      <a:pt x="48" y="2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27" y="1"/>
                    </a:lnTo>
                    <a:lnTo>
                      <a:pt x="14" y="7"/>
                    </a:lnTo>
                    <a:lnTo>
                      <a:pt x="5" y="19"/>
                    </a:lnTo>
                    <a:lnTo>
                      <a:pt x="0" y="31"/>
                    </a:lnTo>
                    <a:lnTo>
                      <a:pt x="2" y="46"/>
                    </a:lnTo>
                    <a:lnTo>
                      <a:pt x="4" y="52"/>
                    </a:lnTo>
                    <a:lnTo>
                      <a:pt x="8" y="58"/>
                    </a:lnTo>
                    <a:lnTo>
                      <a:pt x="13" y="63"/>
                    </a:lnTo>
                    <a:lnTo>
                      <a:pt x="18" y="67"/>
                    </a:lnTo>
                    <a:lnTo>
                      <a:pt x="24" y="69"/>
                    </a:lnTo>
                    <a:lnTo>
                      <a:pt x="31" y="72"/>
                    </a:lnTo>
                    <a:lnTo>
                      <a:pt x="38" y="72"/>
                    </a:lnTo>
                    <a:lnTo>
                      <a:pt x="45" y="71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5" name="Freeform 49"/>
              <p:cNvSpPr>
                <a:spLocks/>
              </p:cNvSpPr>
              <p:nvPr/>
            </p:nvSpPr>
            <p:spPr bwMode="auto">
              <a:xfrm>
                <a:off x="220662" y="2898776"/>
                <a:ext cx="22225" cy="22225"/>
              </a:xfrm>
              <a:custGeom>
                <a:avLst/>
                <a:gdLst/>
                <a:ahLst/>
                <a:cxnLst>
                  <a:cxn ang="0">
                    <a:pos x="45" y="70"/>
                  </a:cxn>
                  <a:cxn ang="0">
                    <a:pos x="57" y="64"/>
                  </a:cxn>
                  <a:cxn ang="0">
                    <a:pos x="66" y="54"/>
                  </a:cxn>
                  <a:cxn ang="0">
                    <a:pos x="71" y="40"/>
                  </a:cxn>
                  <a:cxn ang="0">
                    <a:pos x="70" y="26"/>
                  </a:cxn>
                  <a:cxn ang="0">
                    <a:pos x="67" y="20"/>
                  </a:cxn>
                  <a:cxn ang="0">
                    <a:pos x="64" y="14"/>
                  </a:cxn>
                  <a:cxn ang="0">
                    <a:pos x="59" y="9"/>
                  </a:cxn>
                  <a:cxn ang="0">
                    <a:pos x="52" y="5"/>
                  </a:cxn>
                  <a:cxn ang="0">
                    <a:pos x="46" y="3"/>
                  </a:cxn>
                  <a:cxn ang="0">
                    <a:pos x="40" y="0"/>
                  </a:cxn>
                  <a:cxn ang="0">
                    <a:pos x="33" y="0"/>
                  </a:cxn>
                  <a:cxn ang="0">
                    <a:pos x="25" y="2"/>
                  </a:cxn>
                  <a:cxn ang="0">
                    <a:pos x="13" y="8"/>
                  </a:cxn>
                  <a:cxn ang="0">
                    <a:pos x="4" y="18"/>
                  </a:cxn>
                  <a:cxn ang="0">
                    <a:pos x="0" y="31"/>
                  </a:cxn>
                  <a:cxn ang="0">
                    <a:pos x="2" y="45"/>
                  </a:cxn>
                  <a:cxn ang="0">
                    <a:pos x="4" y="53"/>
                  </a:cxn>
                  <a:cxn ang="0">
                    <a:pos x="8" y="57"/>
                  </a:cxn>
                  <a:cxn ang="0">
                    <a:pos x="13" y="62"/>
                  </a:cxn>
                  <a:cxn ang="0">
                    <a:pos x="18" y="66"/>
                  </a:cxn>
                  <a:cxn ang="0">
                    <a:pos x="24" y="70"/>
                  </a:cxn>
                  <a:cxn ang="0">
                    <a:pos x="30" y="71"/>
                  </a:cxn>
                  <a:cxn ang="0">
                    <a:pos x="38" y="71"/>
                  </a:cxn>
                  <a:cxn ang="0">
                    <a:pos x="45" y="70"/>
                  </a:cxn>
                </a:cxnLst>
                <a:rect l="0" t="0" r="r" b="b"/>
                <a:pathLst>
                  <a:path w="71" h="71">
                    <a:moveTo>
                      <a:pt x="45" y="70"/>
                    </a:moveTo>
                    <a:lnTo>
                      <a:pt x="57" y="64"/>
                    </a:lnTo>
                    <a:lnTo>
                      <a:pt x="66" y="54"/>
                    </a:lnTo>
                    <a:lnTo>
                      <a:pt x="71" y="40"/>
                    </a:lnTo>
                    <a:lnTo>
                      <a:pt x="70" y="26"/>
                    </a:lnTo>
                    <a:lnTo>
                      <a:pt x="67" y="20"/>
                    </a:lnTo>
                    <a:lnTo>
                      <a:pt x="64" y="14"/>
                    </a:lnTo>
                    <a:lnTo>
                      <a:pt x="59" y="9"/>
                    </a:lnTo>
                    <a:lnTo>
                      <a:pt x="52" y="5"/>
                    </a:lnTo>
                    <a:lnTo>
                      <a:pt x="46" y="3"/>
                    </a:lnTo>
                    <a:lnTo>
                      <a:pt x="40" y="0"/>
                    </a:lnTo>
                    <a:lnTo>
                      <a:pt x="33" y="0"/>
                    </a:lnTo>
                    <a:lnTo>
                      <a:pt x="25" y="2"/>
                    </a:lnTo>
                    <a:lnTo>
                      <a:pt x="13" y="8"/>
                    </a:lnTo>
                    <a:lnTo>
                      <a:pt x="4" y="18"/>
                    </a:lnTo>
                    <a:lnTo>
                      <a:pt x="0" y="31"/>
                    </a:lnTo>
                    <a:lnTo>
                      <a:pt x="2" y="45"/>
                    </a:lnTo>
                    <a:lnTo>
                      <a:pt x="4" y="53"/>
                    </a:lnTo>
                    <a:lnTo>
                      <a:pt x="8" y="57"/>
                    </a:lnTo>
                    <a:lnTo>
                      <a:pt x="13" y="62"/>
                    </a:lnTo>
                    <a:lnTo>
                      <a:pt x="18" y="66"/>
                    </a:lnTo>
                    <a:lnTo>
                      <a:pt x="24" y="70"/>
                    </a:lnTo>
                    <a:lnTo>
                      <a:pt x="30" y="71"/>
                    </a:lnTo>
                    <a:lnTo>
                      <a:pt x="38" y="71"/>
                    </a:lnTo>
                    <a:lnTo>
                      <a:pt x="45" y="70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6" name="Freeform 50"/>
              <p:cNvSpPr>
                <a:spLocks/>
              </p:cNvSpPr>
              <p:nvPr/>
            </p:nvSpPr>
            <p:spPr bwMode="auto">
              <a:xfrm>
                <a:off x="233362" y="2944813"/>
                <a:ext cx="22225" cy="22225"/>
              </a:xfrm>
              <a:custGeom>
                <a:avLst/>
                <a:gdLst/>
                <a:ahLst/>
                <a:cxnLst>
                  <a:cxn ang="0">
                    <a:pos x="45" y="69"/>
                  </a:cxn>
                  <a:cxn ang="0">
                    <a:pos x="57" y="63"/>
                  </a:cxn>
                  <a:cxn ang="0">
                    <a:pos x="66" y="53"/>
                  </a:cxn>
                  <a:cxn ang="0">
                    <a:pos x="71" y="40"/>
                  </a:cxn>
                  <a:cxn ang="0">
                    <a:pos x="70" y="26"/>
                  </a:cxn>
                  <a:cxn ang="0">
                    <a:pos x="67" y="20"/>
                  </a:cxn>
                  <a:cxn ang="0">
                    <a:pos x="63" y="13"/>
                  </a:cxn>
                  <a:cxn ang="0">
                    <a:pos x="58" y="9"/>
                  </a:cxn>
                  <a:cxn ang="0">
                    <a:pos x="53" y="5"/>
                  </a:cxn>
                  <a:cxn ang="0">
                    <a:pos x="47" y="2"/>
                  </a:cxn>
                  <a:cxn ang="0">
                    <a:pos x="40" y="0"/>
                  </a:cxn>
                  <a:cxn ang="0">
                    <a:pos x="34" y="0"/>
                  </a:cxn>
                  <a:cxn ang="0">
                    <a:pos x="26" y="1"/>
                  </a:cxn>
                  <a:cxn ang="0">
                    <a:pos x="14" y="7"/>
                  </a:cxn>
                  <a:cxn ang="0">
                    <a:pos x="5" y="17"/>
                  </a:cxn>
                  <a:cxn ang="0">
                    <a:pos x="0" y="31"/>
                  </a:cxn>
                  <a:cxn ang="0">
                    <a:pos x="1" y="45"/>
                  </a:cxn>
                  <a:cxn ang="0">
                    <a:pos x="4" y="51"/>
                  </a:cxn>
                  <a:cxn ang="0">
                    <a:pos x="8" y="57"/>
                  </a:cxn>
                  <a:cxn ang="0">
                    <a:pos x="12" y="62"/>
                  </a:cxn>
                  <a:cxn ang="0">
                    <a:pos x="17" y="66"/>
                  </a:cxn>
                  <a:cxn ang="0">
                    <a:pos x="24" y="68"/>
                  </a:cxn>
                  <a:cxn ang="0">
                    <a:pos x="31" y="71"/>
                  </a:cxn>
                  <a:cxn ang="0">
                    <a:pos x="37" y="71"/>
                  </a:cxn>
                  <a:cxn ang="0">
                    <a:pos x="45" y="69"/>
                  </a:cxn>
                </a:cxnLst>
                <a:rect l="0" t="0" r="r" b="b"/>
                <a:pathLst>
                  <a:path w="71" h="71">
                    <a:moveTo>
                      <a:pt x="45" y="69"/>
                    </a:moveTo>
                    <a:lnTo>
                      <a:pt x="57" y="63"/>
                    </a:lnTo>
                    <a:lnTo>
                      <a:pt x="66" y="53"/>
                    </a:lnTo>
                    <a:lnTo>
                      <a:pt x="71" y="40"/>
                    </a:lnTo>
                    <a:lnTo>
                      <a:pt x="70" y="26"/>
                    </a:lnTo>
                    <a:lnTo>
                      <a:pt x="67" y="20"/>
                    </a:lnTo>
                    <a:lnTo>
                      <a:pt x="63" y="13"/>
                    </a:lnTo>
                    <a:lnTo>
                      <a:pt x="58" y="9"/>
                    </a:lnTo>
                    <a:lnTo>
                      <a:pt x="53" y="5"/>
                    </a:lnTo>
                    <a:lnTo>
                      <a:pt x="47" y="2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26" y="1"/>
                    </a:lnTo>
                    <a:lnTo>
                      <a:pt x="14" y="7"/>
                    </a:lnTo>
                    <a:lnTo>
                      <a:pt x="5" y="17"/>
                    </a:lnTo>
                    <a:lnTo>
                      <a:pt x="0" y="31"/>
                    </a:lnTo>
                    <a:lnTo>
                      <a:pt x="1" y="45"/>
                    </a:lnTo>
                    <a:lnTo>
                      <a:pt x="4" y="51"/>
                    </a:lnTo>
                    <a:lnTo>
                      <a:pt x="8" y="57"/>
                    </a:lnTo>
                    <a:lnTo>
                      <a:pt x="12" y="62"/>
                    </a:lnTo>
                    <a:lnTo>
                      <a:pt x="17" y="66"/>
                    </a:lnTo>
                    <a:lnTo>
                      <a:pt x="24" y="68"/>
                    </a:lnTo>
                    <a:lnTo>
                      <a:pt x="31" y="71"/>
                    </a:lnTo>
                    <a:lnTo>
                      <a:pt x="37" y="71"/>
                    </a:lnTo>
                    <a:lnTo>
                      <a:pt x="45" y="69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7" name="Freeform 51"/>
              <p:cNvSpPr>
                <a:spLocks/>
              </p:cNvSpPr>
              <p:nvPr/>
            </p:nvSpPr>
            <p:spPr bwMode="auto">
              <a:xfrm>
                <a:off x="246062" y="2990851"/>
                <a:ext cx="22225" cy="22225"/>
              </a:xfrm>
              <a:custGeom>
                <a:avLst/>
                <a:gdLst/>
                <a:ahLst/>
                <a:cxnLst>
                  <a:cxn ang="0">
                    <a:pos x="44" y="70"/>
                  </a:cxn>
                  <a:cxn ang="0">
                    <a:pos x="57" y="64"/>
                  </a:cxn>
                  <a:cxn ang="0">
                    <a:pos x="67" y="54"/>
                  </a:cxn>
                  <a:cxn ang="0">
                    <a:pos x="70" y="40"/>
                  </a:cxn>
                  <a:cxn ang="0">
                    <a:pos x="69" y="26"/>
                  </a:cxn>
                  <a:cxn ang="0">
                    <a:pos x="67" y="19"/>
                  </a:cxn>
                  <a:cxn ang="0">
                    <a:pos x="63" y="13"/>
                  </a:cxn>
                  <a:cxn ang="0">
                    <a:pos x="58" y="8"/>
                  </a:cxn>
                  <a:cxn ang="0">
                    <a:pos x="53" y="4"/>
                  </a:cxn>
                  <a:cxn ang="0">
                    <a:pos x="47" y="2"/>
                  </a:cxn>
                  <a:cxn ang="0">
                    <a:pos x="39" y="0"/>
                  </a:cxn>
                  <a:cxn ang="0">
                    <a:pos x="33" y="0"/>
                  </a:cxn>
                  <a:cxn ang="0">
                    <a:pos x="26" y="2"/>
                  </a:cxn>
                  <a:cxn ang="0">
                    <a:pos x="13" y="8"/>
                  </a:cxn>
                  <a:cxn ang="0">
                    <a:pos x="5" y="18"/>
                  </a:cxn>
                  <a:cxn ang="0">
                    <a:pos x="0" y="31"/>
                  </a:cxn>
                  <a:cxn ang="0">
                    <a:pos x="1" y="45"/>
                  </a:cxn>
                  <a:cxn ang="0">
                    <a:pos x="3" y="51"/>
                  </a:cxn>
                  <a:cxn ang="0">
                    <a:pos x="7" y="57"/>
                  </a:cxn>
                  <a:cxn ang="0">
                    <a:pos x="12" y="62"/>
                  </a:cxn>
                  <a:cxn ang="0">
                    <a:pos x="17" y="66"/>
                  </a:cxn>
                  <a:cxn ang="0">
                    <a:pos x="23" y="69"/>
                  </a:cxn>
                  <a:cxn ang="0">
                    <a:pos x="31" y="71"/>
                  </a:cxn>
                  <a:cxn ang="0">
                    <a:pos x="37" y="71"/>
                  </a:cxn>
                  <a:cxn ang="0">
                    <a:pos x="44" y="70"/>
                  </a:cxn>
                </a:cxnLst>
                <a:rect l="0" t="0" r="r" b="b"/>
                <a:pathLst>
                  <a:path w="70" h="71">
                    <a:moveTo>
                      <a:pt x="44" y="70"/>
                    </a:moveTo>
                    <a:lnTo>
                      <a:pt x="57" y="64"/>
                    </a:lnTo>
                    <a:lnTo>
                      <a:pt x="67" y="54"/>
                    </a:lnTo>
                    <a:lnTo>
                      <a:pt x="70" y="40"/>
                    </a:lnTo>
                    <a:lnTo>
                      <a:pt x="69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8" y="8"/>
                    </a:lnTo>
                    <a:lnTo>
                      <a:pt x="53" y="4"/>
                    </a:lnTo>
                    <a:lnTo>
                      <a:pt x="47" y="2"/>
                    </a:lnTo>
                    <a:lnTo>
                      <a:pt x="39" y="0"/>
                    </a:lnTo>
                    <a:lnTo>
                      <a:pt x="33" y="0"/>
                    </a:lnTo>
                    <a:lnTo>
                      <a:pt x="26" y="2"/>
                    </a:lnTo>
                    <a:lnTo>
                      <a:pt x="13" y="8"/>
                    </a:lnTo>
                    <a:lnTo>
                      <a:pt x="5" y="18"/>
                    </a:lnTo>
                    <a:lnTo>
                      <a:pt x="0" y="31"/>
                    </a:lnTo>
                    <a:lnTo>
                      <a:pt x="1" y="45"/>
                    </a:lnTo>
                    <a:lnTo>
                      <a:pt x="3" y="51"/>
                    </a:lnTo>
                    <a:lnTo>
                      <a:pt x="7" y="57"/>
                    </a:lnTo>
                    <a:lnTo>
                      <a:pt x="12" y="62"/>
                    </a:lnTo>
                    <a:lnTo>
                      <a:pt x="17" y="66"/>
                    </a:lnTo>
                    <a:lnTo>
                      <a:pt x="23" y="69"/>
                    </a:lnTo>
                    <a:lnTo>
                      <a:pt x="31" y="71"/>
                    </a:lnTo>
                    <a:lnTo>
                      <a:pt x="37" y="71"/>
                    </a:lnTo>
                    <a:lnTo>
                      <a:pt x="44" y="70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8" name="Freeform 52"/>
              <p:cNvSpPr>
                <a:spLocks/>
              </p:cNvSpPr>
              <p:nvPr/>
            </p:nvSpPr>
            <p:spPr bwMode="auto">
              <a:xfrm>
                <a:off x="-71438" y="2779713"/>
                <a:ext cx="22225" cy="22225"/>
              </a:xfrm>
              <a:custGeom>
                <a:avLst/>
                <a:gdLst/>
                <a:ahLst/>
                <a:cxnLst>
                  <a:cxn ang="0">
                    <a:pos x="44" y="70"/>
                  </a:cxn>
                  <a:cxn ang="0">
                    <a:pos x="57" y="64"/>
                  </a:cxn>
                  <a:cxn ang="0">
                    <a:pos x="65" y="53"/>
                  </a:cxn>
                  <a:cxn ang="0">
                    <a:pos x="70" y="41"/>
                  </a:cxn>
                  <a:cxn ang="0">
                    <a:pos x="69" y="26"/>
                  </a:cxn>
                  <a:cxn ang="0">
                    <a:pos x="67" y="19"/>
                  </a:cxn>
                  <a:cxn ang="0">
                    <a:pos x="63" y="13"/>
                  </a:cxn>
                  <a:cxn ang="0">
                    <a:pos x="58" y="8"/>
                  </a:cxn>
                  <a:cxn ang="0">
                    <a:pos x="53" y="5"/>
                  </a:cxn>
                  <a:cxn ang="0">
                    <a:pos x="47" y="2"/>
                  </a:cxn>
                  <a:cxn ang="0">
                    <a:pos x="39" y="0"/>
                  </a:cxn>
                  <a:cxn ang="0">
                    <a:pos x="33" y="0"/>
                  </a:cxn>
                  <a:cxn ang="0">
                    <a:pos x="26" y="1"/>
                  </a:cxn>
                  <a:cxn ang="0">
                    <a:pos x="13" y="7"/>
                  </a:cxn>
                  <a:cxn ang="0">
                    <a:pos x="5" y="18"/>
                  </a:cxn>
                  <a:cxn ang="0">
                    <a:pos x="0" y="31"/>
                  </a:cxn>
                  <a:cxn ang="0">
                    <a:pos x="1" y="46"/>
                  </a:cxn>
                  <a:cxn ang="0">
                    <a:pos x="3" y="52"/>
                  </a:cxn>
                  <a:cxn ang="0">
                    <a:pos x="7" y="58"/>
                  </a:cxn>
                  <a:cxn ang="0">
                    <a:pos x="12" y="63"/>
                  </a:cxn>
                  <a:cxn ang="0">
                    <a:pos x="17" y="67"/>
                  </a:cxn>
                  <a:cxn ang="0">
                    <a:pos x="23" y="69"/>
                  </a:cxn>
                  <a:cxn ang="0">
                    <a:pos x="31" y="72"/>
                  </a:cxn>
                  <a:cxn ang="0">
                    <a:pos x="37" y="72"/>
                  </a:cxn>
                  <a:cxn ang="0">
                    <a:pos x="44" y="70"/>
                  </a:cxn>
                </a:cxnLst>
                <a:rect l="0" t="0" r="r" b="b"/>
                <a:pathLst>
                  <a:path w="70" h="72">
                    <a:moveTo>
                      <a:pt x="44" y="70"/>
                    </a:moveTo>
                    <a:lnTo>
                      <a:pt x="57" y="64"/>
                    </a:lnTo>
                    <a:lnTo>
                      <a:pt x="65" y="53"/>
                    </a:lnTo>
                    <a:lnTo>
                      <a:pt x="70" y="41"/>
                    </a:lnTo>
                    <a:lnTo>
                      <a:pt x="69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8" y="8"/>
                    </a:lnTo>
                    <a:lnTo>
                      <a:pt x="53" y="5"/>
                    </a:lnTo>
                    <a:lnTo>
                      <a:pt x="47" y="2"/>
                    </a:lnTo>
                    <a:lnTo>
                      <a:pt x="39" y="0"/>
                    </a:lnTo>
                    <a:lnTo>
                      <a:pt x="33" y="0"/>
                    </a:lnTo>
                    <a:lnTo>
                      <a:pt x="26" y="1"/>
                    </a:lnTo>
                    <a:lnTo>
                      <a:pt x="13" y="7"/>
                    </a:lnTo>
                    <a:lnTo>
                      <a:pt x="5" y="18"/>
                    </a:lnTo>
                    <a:lnTo>
                      <a:pt x="0" y="31"/>
                    </a:lnTo>
                    <a:lnTo>
                      <a:pt x="1" y="46"/>
                    </a:lnTo>
                    <a:lnTo>
                      <a:pt x="3" y="52"/>
                    </a:lnTo>
                    <a:lnTo>
                      <a:pt x="7" y="58"/>
                    </a:lnTo>
                    <a:lnTo>
                      <a:pt x="12" y="63"/>
                    </a:lnTo>
                    <a:lnTo>
                      <a:pt x="17" y="67"/>
                    </a:lnTo>
                    <a:lnTo>
                      <a:pt x="23" y="69"/>
                    </a:lnTo>
                    <a:lnTo>
                      <a:pt x="31" y="72"/>
                    </a:lnTo>
                    <a:lnTo>
                      <a:pt x="37" y="72"/>
                    </a:lnTo>
                    <a:lnTo>
                      <a:pt x="44" y="70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79" name="Freeform 53"/>
              <p:cNvSpPr>
                <a:spLocks/>
              </p:cNvSpPr>
              <p:nvPr/>
            </p:nvSpPr>
            <p:spPr bwMode="auto">
              <a:xfrm>
                <a:off x="-60325" y="2825751"/>
                <a:ext cx="23813" cy="22225"/>
              </a:xfrm>
              <a:custGeom>
                <a:avLst/>
                <a:gdLst/>
                <a:ahLst/>
                <a:cxnLst>
                  <a:cxn ang="0">
                    <a:pos x="45" y="70"/>
                  </a:cxn>
                  <a:cxn ang="0">
                    <a:pos x="57" y="63"/>
                  </a:cxn>
                  <a:cxn ang="0">
                    <a:pos x="66" y="53"/>
                  </a:cxn>
                  <a:cxn ang="0">
                    <a:pos x="71" y="40"/>
                  </a:cxn>
                  <a:cxn ang="0">
                    <a:pos x="70" y="26"/>
                  </a:cxn>
                  <a:cxn ang="0">
                    <a:pos x="67" y="20"/>
                  </a:cxn>
                  <a:cxn ang="0">
                    <a:pos x="64" y="14"/>
                  </a:cxn>
                  <a:cxn ang="0">
                    <a:pos x="59" y="9"/>
                  </a:cxn>
                  <a:cxn ang="0">
                    <a:pos x="54" y="5"/>
                  </a:cxn>
                  <a:cxn ang="0">
                    <a:pos x="47" y="3"/>
                  </a:cxn>
                  <a:cxn ang="0">
                    <a:pos x="40" y="0"/>
                  </a:cxn>
                  <a:cxn ang="0">
                    <a:pos x="34" y="0"/>
                  </a:cxn>
                  <a:cxn ang="0">
                    <a:pos x="26" y="1"/>
                  </a:cxn>
                  <a:cxn ang="0">
                    <a:pos x="14" y="8"/>
                  </a:cxn>
                  <a:cxn ang="0">
                    <a:pos x="5" y="17"/>
                  </a:cxn>
                  <a:cxn ang="0">
                    <a:pos x="0" y="31"/>
                  </a:cxn>
                  <a:cxn ang="0">
                    <a:pos x="2" y="45"/>
                  </a:cxn>
                  <a:cxn ang="0">
                    <a:pos x="4" y="52"/>
                  </a:cxn>
                  <a:cxn ang="0">
                    <a:pos x="8" y="57"/>
                  </a:cxn>
                  <a:cxn ang="0">
                    <a:pos x="13" y="62"/>
                  </a:cxn>
                  <a:cxn ang="0">
                    <a:pos x="18" y="66"/>
                  </a:cxn>
                  <a:cxn ang="0">
                    <a:pos x="24" y="70"/>
                  </a:cxn>
                  <a:cxn ang="0">
                    <a:pos x="31" y="71"/>
                  </a:cxn>
                  <a:cxn ang="0">
                    <a:pos x="38" y="71"/>
                  </a:cxn>
                  <a:cxn ang="0">
                    <a:pos x="45" y="70"/>
                  </a:cxn>
                </a:cxnLst>
                <a:rect l="0" t="0" r="r" b="b"/>
                <a:pathLst>
                  <a:path w="71" h="71">
                    <a:moveTo>
                      <a:pt x="45" y="70"/>
                    </a:moveTo>
                    <a:lnTo>
                      <a:pt x="57" y="63"/>
                    </a:lnTo>
                    <a:lnTo>
                      <a:pt x="66" y="53"/>
                    </a:lnTo>
                    <a:lnTo>
                      <a:pt x="71" y="40"/>
                    </a:lnTo>
                    <a:lnTo>
                      <a:pt x="70" y="26"/>
                    </a:lnTo>
                    <a:lnTo>
                      <a:pt x="67" y="20"/>
                    </a:lnTo>
                    <a:lnTo>
                      <a:pt x="64" y="14"/>
                    </a:lnTo>
                    <a:lnTo>
                      <a:pt x="59" y="9"/>
                    </a:lnTo>
                    <a:lnTo>
                      <a:pt x="54" y="5"/>
                    </a:lnTo>
                    <a:lnTo>
                      <a:pt x="47" y="3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26" y="1"/>
                    </a:lnTo>
                    <a:lnTo>
                      <a:pt x="14" y="8"/>
                    </a:lnTo>
                    <a:lnTo>
                      <a:pt x="5" y="17"/>
                    </a:lnTo>
                    <a:lnTo>
                      <a:pt x="0" y="31"/>
                    </a:lnTo>
                    <a:lnTo>
                      <a:pt x="2" y="45"/>
                    </a:lnTo>
                    <a:lnTo>
                      <a:pt x="4" y="52"/>
                    </a:lnTo>
                    <a:lnTo>
                      <a:pt x="8" y="57"/>
                    </a:lnTo>
                    <a:lnTo>
                      <a:pt x="13" y="62"/>
                    </a:lnTo>
                    <a:lnTo>
                      <a:pt x="18" y="66"/>
                    </a:lnTo>
                    <a:lnTo>
                      <a:pt x="24" y="70"/>
                    </a:lnTo>
                    <a:lnTo>
                      <a:pt x="31" y="71"/>
                    </a:lnTo>
                    <a:lnTo>
                      <a:pt x="38" y="71"/>
                    </a:lnTo>
                    <a:lnTo>
                      <a:pt x="45" y="70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0" name="Freeform 54"/>
              <p:cNvSpPr>
                <a:spLocks/>
              </p:cNvSpPr>
              <p:nvPr/>
            </p:nvSpPr>
            <p:spPr bwMode="auto">
              <a:xfrm>
                <a:off x="-47625" y="2871788"/>
                <a:ext cx="23813" cy="22225"/>
              </a:xfrm>
              <a:custGeom>
                <a:avLst/>
                <a:gdLst/>
                <a:ahLst/>
                <a:cxnLst>
                  <a:cxn ang="0">
                    <a:pos x="46" y="69"/>
                  </a:cxn>
                  <a:cxn ang="0">
                    <a:pos x="58" y="63"/>
                  </a:cxn>
                  <a:cxn ang="0">
                    <a:pos x="67" y="53"/>
                  </a:cxn>
                  <a:cxn ang="0">
                    <a:pos x="72" y="39"/>
                  </a:cxn>
                  <a:cxn ang="0">
                    <a:pos x="71" y="26"/>
                  </a:cxn>
                  <a:cxn ang="0">
                    <a:pos x="68" y="19"/>
                  </a:cxn>
                  <a:cxn ang="0">
                    <a:pos x="64" y="13"/>
                  </a:cxn>
                  <a:cxn ang="0">
                    <a:pos x="60" y="8"/>
                  </a:cxn>
                  <a:cxn ang="0">
                    <a:pos x="53" y="4"/>
                  </a:cxn>
                  <a:cxn ang="0">
                    <a:pos x="47" y="2"/>
                  </a:cxn>
                  <a:cxn ang="0">
                    <a:pos x="41" y="0"/>
                  </a:cxn>
                  <a:cxn ang="0">
                    <a:pos x="33" y="0"/>
                  </a:cxn>
                  <a:cxn ang="0">
                    <a:pos x="26" y="1"/>
                  </a:cxn>
                  <a:cxn ang="0">
                    <a:pos x="14" y="7"/>
                  </a:cxn>
                  <a:cxn ang="0">
                    <a:pos x="5" y="17"/>
                  </a:cxn>
                  <a:cxn ang="0">
                    <a:pos x="0" y="31"/>
                  </a:cxn>
                  <a:cxn ang="0">
                    <a:pos x="1" y="44"/>
                  </a:cxn>
                  <a:cxn ang="0">
                    <a:pos x="4" y="50"/>
                  </a:cxn>
                  <a:cxn ang="0">
                    <a:pos x="7" y="57"/>
                  </a:cxn>
                  <a:cxn ang="0">
                    <a:pos x="12" y="62"/>
                  </a:cxn>
                  <a:cxn ang="0">
                    <a:pos x="19" y="65"/>
                  </a:cxn>
                  <a:cxn ang="0">
                    <a:pos x="25" y="68"/>
                  </a:cxn>
                  <a:cxn ang="0">
                    <a:pos x="31" y="70"/>
                  </a:cxn>
                  <a:cxn ang="0">
                    <a:pos x="38" y="70"/>
                  </a:cxn>
                  <a:cxn ang="0">
                    <a:pos x="46" y="69"/>
                  </a:cxn>
                </a:cxnLst>
                <a:rect l="0" t="0" r="r" b="b"/>
                <a:pathLst>
                  <a:path w="72" h="70">
                    <a:moveTo>
                      <a:pt x="46" y="69"/>
                    </a:moveTo>
                    <a:lnTo>
                      <a:pt x="58" y="63"/>
                    </a:lnTo>
                    <a:lnTo>
                      <a:pt x="67" y="53"/>
                    </a:lnTo>
                    <a:lnTo>
                      <a:pt x="72" y="39"/>
                    </a:lnTo>
                    <a:lnTo>
                      <a:pt x="71" y="26"/>
                    </a:lnTo>
                    <a:lnTo>
                      <a:pt x="68" y="19"/>
                    </a:lnTo>
                    <a:lnTo>
                      <a:pt x="64" y="13"/>
                    </a:lnTo>
                    <a:lnTo>
                      <a:pt x="60" y="8"/>
                    </a:lnTo>
                    <a:lnTo>
                      <a:pt x="53" y="4"/>
                    </a:lnTo>
                    <a:lnTo>
                      <a:pt x="47" y="2"/>
                    </a:lnTo>
                    <a:lnTo>
                      <a:pt x="41" y="0"/>
                    </a:lnTo>
                    <a:lnTo>
                      <a:pt x="33" y="0"/>
                    </a:lnTo>
                    <a:lnTo>
                      <a:pt x="26" y="1"/>
                    </a:lnTo>
                    <a:lnTo>
                      <a:pt x="14" y="7"/>
                    </a:lnTo>
                    <a:lnTo>
                      <a:pt x="5" y="17"/>
                    </a:lnTo>
                    <a:lnTo>
                      <a:pt x="0" y="31"/>
                    </a:lnTo>
                    <a:lnTo>
                      <a:pt x="1" y="44"/>
                    </a:lnTo>
                    <a:lnTo>
                      <a:pt x="4" y="50"/>
                    </a:lnTo>
                    <a:lnTo>
                      <a:pt x="7" y="57"/>
                    </a:lnTo>
                    <a:lnTo>
                      <a:pt x="12" y="62"/>
                    </a:lnTo>
                    <a:lnTo>
                      <a:pt x="19" y="65"/>
                    </a:lnTo>
                    <a:lnTo>
                      <a:pt x="25" y="68"/>
                    </a:lnTo>
                    <a:lnTo>
                      <a:pt x="31" y="70"/>
                    </a:lnTo>
                    <a:lnTo>
                      <a:pt x="38" y="70"/>
                    </a:lnTo>
                    <a:lnTo>
                      <a:pt x="46" y="69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1" name="Freeform 55"/>
              <p:cNvSpPr>
                <a:spLocks/>
              </p:cNvSpPr>
              <p:nvPr/>
            </p:nvSpPr>
            <p:spPr bwMode="auto">
              <a:xfrm>
                <a:off x="-33338" y="2919413"/>
                <a:ext cx="22225" cy="22225"/>
              </a:xfrm>
              <a:custGeom>
                <a:avLst/>
                <a:gdLst/>
                <a:ahLst/>
                <a:cxnLst>
                  <a:cxn ang="0">
                    <a:pos x="45" y="69"/>
                  </a:cxn>
                  <a:cxn ang="0">
                    <a:pos x="57" y="63"/>
                  </a:cxn>
                  <a:cxn ang="0">
                    <a:pos x="66" y="53"/>
                  </a:cxn>
                  <a:cxn ang="0">
                    <a:pos x="71" y="40"/>
                  </a:cxn>
                  <a:cxn ang="0">
                    <a:pos x="69" y="26"/>
                  </a:cxn>
                  <a:cxn ang="0">
                    <a:pos x="67" y="19"/>
                  </a:cxn>
                  <a:cxn ang="0">
                    <a:pos x="63" y="12"/>
                  </a:cxn>
                  <a:cxn ang="0">
                    <a:pos x="58" y="7"/>
                  </a:cxn>
                  <a:cxn ang="0">
                    <a:pos x="53" y="4"/>
                  </a:cxn>
                  <a:cxn ang="0">
                    <a:pos x="47" y="1"/>
                  </a:cxn>
                  <a:cxn ang="0">
                    <a:pos x="40" y="0"/>
                  </a:cxn>
                  <a:cxn ang="0">
                    <a:pos x="33" y="0"/>
                  </a:cxn>
                  <a:cxn ang="0">
                    <a:pos x="26" y="1"/>
                  </a:cxn>
                  <a:cxn ang="0">
                    <a:pos x="14" y="7"/>
                  </a:cxn>
                  <a:cxn ang="0">
                    <a:pos x="5" y="17"/>
                  </a:cxn>
                  <a:cxn ang="0">
                    <a:pos x="0" y="31"/>
                  </a:cxn>
                  <a:cxn ang="0">
                    <a:pos x="1" y="45"/>
                  </a:cxn>
                  <a:cxn ang="0">
                    <a:pos x="4" y="51"/>
                  </a:cxn>
                  <a:cxn ang="0">
                    <a:pos x="7" y="57"/>
                  </a:cxn>
                  <a:cxn ang="0">
                    <a:pos x="12" y="62"/>
                  </a:cxn>
                  <a:cxn ang="0">
                    <a:pos x="17" y="66"/>
                  </a:cxn>
                  <a:cxn ang="0">
                    <a:pos x="23" y="68"/>
                  </a:cxn>
                  <a:cxn ang="0">
                    <a:pos x="31" y="71"/>
                  </a:cxn>
                  <a:cxn ang="0">
                    <a:pos x="37" y="71"/>
                  </a:cxn>
                  <a:cxn ang="0">
                    <a:pos x="45" y="69"/>
                  </a:cxn>
                </a:cxnLst>
                <a:rect l="0" t="0" r="r" b="b"/>
                <a:pathLst>
                  <a:path w="71" h="71">
                    <a:moveTo>
                      <a:pt x="45" y="69"/>
                    </a:moveTo>
                    <a:lnTo>
                      <a:pt x="57" y="63"/>
                    </a:lnTo>
                    <a:lnTo>
                      <a:pt x="66" y="53"/>
                    </a:lnTo>
                    <a:lnTo>
                      <a:pt x="71" y="40"/>
                    </a:lnTo>
                    <a:lnTo>
                      <a:pt x="69" y="26"/>
                    </a:lnTo>
                    <a:lnTo>
                      <a:pt x="67" y="19"/>
                    </a:lnTo>
                    <a:lnTo>
                      <a:pt x="63" y="12"/>
                    </a:lnTo>
                    <a:lnTo>
                      <a:pt x="58" y="7"/>
                    </a:lnTo>
                    <a:lnTo>
                      <a:pt x="53" y="4"/>
                    </a:lnTo>
                    <a:lnTo>
                      <a:pt x="47" y="1"/>
                    </a:lnTo>
                    <a:lnTo>
                      <a:pt x="40" y="0"/>
                    </a:lnTo>
                    <a:lnTo>
                      <a:pt x="33" y="0"/>
                    </a:lnTo>
                    <a:lnTo>
                      <a:pt x="26" y="1"/>
                    </a:lnTo>
                    <a:lnTo>
                      <a:pt x="14" y="7"/>
                    </a:lnTo>
                    <a:lnTo>
                      <a:pt x="5" y="17"/>
                    </a:lnTo>
                    <a:lnTo>
                      <a:pt x="0" y="31"/>
                    </a:lnTo>
                    <a:lnTo>
                      <a:pt x="1" y="45"/>
                    </a:lnTo>
                    <a:lnTo>
                      <a:pt x="4" y="51"/>
                    </a:lnTo>
                    <a:lnTo>
                      <a:pt x="7" y="57"/>
                    </a:lnTo>
                    <a:lnTo>
                      <a:pt x="12" y="62"/>
                    </a:lnTo>
                    <a:lnTo>
                      <a:pt x="17" y="66"/>
                    </a:lnTo>
                    <a:lnTo>
                      <a:pt x="23" y="68"/>
                    </a:lnTo>
                    <a:lnTo>
                      <a:pt x="31" y="71"/>
                    </a:lnTo>
                    <a:lnTo>
                      <a:pt x="37" y="71"/>
                    </a:lnTo>
                    <a:lnTo>
                      <a:pt x="45" y="69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2" name="Freeform 56"/>
              <p:cNvSpPr>
                <a:spLocks/>
              </p:cNvSpPr>
              <p:nvPr/>
            </p:nvSpPr>
            <p:spPr bwMode="auto">
              <a:xfrm>
                <a:off x="-20638" y="2965451"/>
                <a:ext cx="22225" cy="22225"/>
              </a:xfrm>
              <a:custGeom>
                <a:avLst/>
                <a:gdLst/>
                <a:ahLst/>
                <a:cxnLst>
                  <a:cxn ang="0">
                    <a:pos x="44" y="71"/>
                  </a:cxn>
                  <a:cxn ang="0">
                    <a:pos x="57" y="65"/>
                  </a:cxn>
                  <a:cxn ang="0">
                    <a:pos x="65" y="53"/>
                  </a:cxn>
                  <a:cxn ang="0">
                    <a:pos x="70" y="41"/>
                  </a:cxn>
                  <a:cxn ang="0">
                    <a:pos x="69" y="26"/>
                  </a:cxn>
                  <a:cxn ang="0">
                    <a:pos x="67" y="20"/>
                  </a:cxn>
                  <a:cxn ang="0">
                    <a:pos x="63" y="14"/>
                  </a:cxn>
                  <a:cxn ang="0">
                    <a:pos x="58" y="9"/>
                  </a:cxn>
                  <a:cxn ang="0">
                    <a:pos x="53" y="5"/>
                  </a:cxn>
                  <a:cxn ang="0">
                    <a:pos x="47" y="3"/>
                  </a:cxn>
                  <a:cxn ang="0">
                    <a:pos x="39" y="0"/>
                  </a:cxn>
                  <a:cxn ang="0">
                    <a:pos x="33" y="0"/>
                  </a:cxn>
                  <a:cxn ang="0">
                    <a:pos x="26" y="1"/>
                  </a:cxn>
                  <a:cxn ang="0">
                    <a:pos x="13" y="8"/>
                  </a:cxn>
                  <a:cxn ang="0">
                    <a:pos x="5" y="19"/>
                  </a:cxn>
                  <a:cxn ang="0">
                    <a:pos x="0" y="31"/>
                  </a:cxn>
                  <a:cxn ang="0">
                    <a:pos x="1" y="46"/>
                  </a:cxn>
                  <a:cxn ang="0">
                    <a:pos x="3" y="52"/>
                  </a:cxn>
                  <a:cxn ang="0">
                    <a:pos x="7" y="58"/>
                  </a:cxn>
                  <a:cxn ang="0">
                    <a:pos x="12" y="63"/>
                  </a:cxn>
                  <a:cxn ang="0">
                    <a:pos x="17" y="67"/>
                  </a:cxn>
                  <a:cxn ang="0">
                    <a:pos x="23" y="70"/>
                  </a:cxn>
                  <a:cxn ang="0">
                    <a:pos x="31" y="72"/>
                  </a:cxn>
                  <a:cxn ang="0">
                    <a:pos x="37" y="72"/>
                  </a:cxn>
                  <a:cxn ang="0">
                    <a:pos x="44" y="71"/>
                  </a:cxn>
                </a:cxnLst>
                <a:rect l="0" t="0" r="r" b="b"/>
                <a:pathLst>
                  <a:path w="70" h="72">
                    <a:moveTo>
                      <a:pt x="44" y="71"/>
                    </a:moveTo>
                    <a:lnTo>
                      <a:pt x="57" y="65"/>
                    </a:lnTo>
                    <a:lnTo>
                      <a:pt x="65" y="53"/>
                    </a:lnTo>
                    <a:lnTo>
                      <a:pt x="70" y="41"/>
                    </a:lnTo>
                    <a:lnTo>
                      <a:pt x="69" y="26"/>
                    </a:lnTo>
                    <a:lnTo>
                      <a:pt x="67" y="20"/>
                    </a:lnTo>
                    <a:lnTo>
                      <a:pt x="63" y="14"/>
                    </a:lnTo>
                    <a:lnTo>
                      <a:pt x="58" y="9"/>
                    </a:lnTo>
                    <a:lnTo>
                      <a:pt x="53" y="5"/>
                    </a:lnTo>
                    <a:lnTo>
                      <a:pt x="47" y="3"/>
                    </a:lnTo>
                    <a:lnTo>
                      <a:pt x="39" y="0"/>
                    </a:lnTo>
                    <a:lnTo>
                      <a:pt x="33" y="0"/>
                    </a:lnTo>
                    <a:lnTo>
                      <a:pt x="26" y="1"/>
                    </a:lnTo>
                    <a:lnTo>
                      <a:pt x="13" y="8"/>
                    </a:lnTo>
                    <a:lnTo>
                      <a:pt x="5" y="19"/>
                    </a:lnTo>
                    <a:lnTo>
                      <a:pt x="0" y="31"/>
                    </a:lnTo>
                    <a:lnTo>
                      <a:pt x="1" y="46"/>
                    </a:lnTo>
                    <a:lnTo>
                      <a:pt x="3" y="52"/>
                    </a:lnTo>
                    <a:lnTo>
                      <a:pt x="7" y="58"/>
                    </a:lnTo>
                    <a:lnTo>
                      <a:pt x="12" y="63"/>
                    </a:lnTo>
                    <a:lnTo>
                      <a:pt x="17" y="67"/>
                    </a:lnTo>
                    <a:lnTo>
                      <a:pt x="23" y="70"/>
                    </a:lnTo>
                    <a:lnTo>
                      <a:pt x="31" y="72"/>
                    </a:lnTo>
                    <a:lnTo>
                      <a:pt x="37" y="72"/>
                    </a:lnTo>
                    <a:lnTo>
                      <a:pt x="44" y="71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3" name="Freeform 57"/>
              <p:cNvSpPr>
                <a:spLocks/>
              </p:cNvSpPr>
              <p:nvPr/>
            </p:nvSpPr>
            <p:spPr bwMode="auto">
              <a:xfrm>
                <a:off x="-9525" y="3011488"/>
                <a:ext cx="23813" cy="22225"/>
              </a:xfrm>
              <a:custGeom>
                <a:avLst/>
                <a:gdLst/>
                <a:ahLst/>
                <a:cxnLst>
                  <a:cxn ang="0">
                    <a:pos x="46" y="69"/>
                  </a:cxn>
                  <a:cxn ang="0">
                    <a:pos x="59" y="63"/>
                  </a:cxn>
                  <a:cxn ang="0">
                    <a:pos x="67" y="53"/>
                  </a:cxn>
                  <a:cxn ang="0">
                    <a:pos x="71" y="39"/>
                  </a:cxn>
                  <a:cxn ang="0">
                    <a:pos x="70" y="26"/>
                  </a:cxn>
                  <a:cxn ang="0">
                    <a:pos x="67" y="19"/>
                  </a:cxn>
                  <a:cxn ang="0">
                    <a:pos x="64" y="13"/>
                  </a:cxn>
                  <a:cxn ang="0">
                    <a:pos x="59" y="8"/>
                  </a:cxn>
                  <a:cxn ang="0">
                    <a:pos x="54" y="5"/>
                  </a:cxn>
                  <a:cxn ang="0">
                    <a:pos x="47" y="2"/>
                  </a:cxn>
                  <a:cxn ang="0">
                    <a:pos x="41" y="0"/>
                  </a:cxn>
                  <a:cxn ang="0">
                    <a:pos x="34" y="0"/>
                  </a:cxn>
                  <a:cxn ang="0">
                    <a:pos x="26" y="1"/>
                  </a:cxn>
                  <a:cxn ang="0">
                    <a:pos x="14" y="7"/>
                  </a:cxn>
                  <a:cxn ang="0">
                    <a:pos x="5" y="17"/>
                  </a:cxn>
                  <a:cxn ang="0">
                    <a:pos x="0" y="31"/>
                  </a:cxn>
                  <a:cxn ang="0">
                    <a:pos x="2" y="44"/>
                  </a:cxn>
                  <a:cxn ang="0">
                    <a:pos x="4" y="52"/>
                  </a:cxn>
                  <a:cxn ang="0">
                    <a:pos x="8" y="57"/>
                  </a:cxn>
                  <a:cxn ang="0">
                    <a:pos x="13" y="62"/>
                  </a:cxn>
                  <a:cxn ang="0">
                    <a:pos x="19" y="65"/>
                  </a:cxn>
                  <a:cxn ang="0">
                    <a:pos x="25" y="69"/>
                  </a:cxn>
                  <a:cxn ang="0">
                    <a:pos x="31" y="70"/>
                  </a:cxn>
                  <a:cxn ang="0">
                    <a:pos x="39" y="70"/>
                  </a:cxn>
                  <a:cxn ang="0">
                    <a:pos x="46" y="69"/>
                  </a:cxn>
                </a:cxnLst>
                <a:rect l="0" t="0" r="r" b="b"/>
                <a:pathLst>
                  <a:path w="71" h="70">
                    <a:moveTo>
                      <a:pt x="46" y="69"/>
                    </a:moveTo>
                    <a:lnTo>
                      <a:pt x="59" y="63"/>
                    </a:lnTo>
                    <a:lnTo>
                      <a:pt x="67" y="53"/>
                    </a:lnTo>
                    <a:lnTo>
                      <a:pt x="71" y="39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4" y="13"/>
                    </a:lnTo>
                    <a:lnTo>
                      <a:pt x="59" y="8"/>
                    </a:lnTo>
                    <a:lnTo>
                      <a:pt x="54" y="5"/>
                    </a:lnTo>
                    <a:lnTo>
                      <a:pt x="47" y="2"/>
                    </a:lnTo>
                    <a:lnTo>
                      <a:pt x="41" y="0"/>
                    </a:lnTo>
                    <a:lnTo>
                      <a:pt x="34" y="0"/>
                    </a:lnTo>
                    <a:lnTo>
                      <a:pt x="26" y="1"/>
                    </a:lnTo>
                    <a:lnTo>
                      <a:pt x="14" y="7"/>
                    </a:lnTo>
                    <a:lnTo>
                      <a:pt x="5" y="17"/>
                    </a:lnTo>
                    <a:lnTo>
                      <a:pt x="0" y="31"/>
                    </a:lnTo>
                    <a:lnTo>
                      <a:pt x="2" y="44"/>
                    </a:lnTo>
                    <a:lnTo>
                      <a:pt x="4" y="52"/>
                    </a:lnTo>
                    <a:lnTo>
                      <a:pt x="8" y="57"/>
                    </a:lnTo>
                    <a:lnTo>
                      <a:pt x="13" y="62"/>
                    </a:lnTo>
                    <a:lnTo>
                      <a:pt x="19" y="65"/>
                    </a:lnTo>
                    <a:lnTo>
                      <a:pt x="25" y="69"/>
                    </a:lnTo>
                    <a:lnTo>
                      <a:pt x="31" y="70"/>
                    </a:lnTo>
                    <a:lnTo>
                      <a:pt x="39" y="70"/>
                    </a:lnTo>
                    <a:lnTo>
                      <a:pt x="46" y="69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5" name="Freeform 58"/>
              <p:cNvSpPr>
                <a:spLocks/>
              </p:cNvSpPr>
              <p:nvPr/>
            </p:nvSpPr>
            <p:spPr bwMode="auto">
              <a:xfrm>
                <a:off x="4762" y="3057526"/>
                <a:ext cx="22225" cy="22225"/>
              </a:xfrm>
              <a:custGeom>
                <a:avLst/>
                <a:gdLst/>
                <a:ahLst/>
                <a:cxnLst>
                  <a:cxn ang="0">
                    <a:pos x="45" y="70"/>
                  </a:cxn>
                  <a:cxn ang="0">
                    <a:pos x="57" y="63"/>
                  </a:cxn>
                  <a:cxn ang="0">
                    <a:pos x="66" y="53"/>
                  </a:cxn>
                  <a:cxn ang="0">
                    <a:pos x="71" y="40"/>
                  </a:cxn>
                  <a:cxn ang="0">
                    <a:pos x="70" y="26"/>
                  </a:cxn>
                  <a:cxn ang="0">
                    <a:pos x="67" y="20"/>
                  </a:cxn>
                  <a:cxn ang="0">
                    <a:pos x="63" y="14"/>
                  </a:cxn>
                  <a:cxn ang="0">
                    <a:pos x="58" y="9"/>
                  </a:cxn>
                  <a:cxn ang="0">
                    <a:pos x="54" y="5"/>
                  </a:cxn>
                  <a:cxn ang="0">
                    <a:pos x="47" y="2"/>
                  </a:cxn>
                  <a:cxn ang="0">
                    <a:pos x="40" y="0"/>
                  </a:cxn>
                  <a:cxn ang="0">
                    <a:pos x="34" y="0"/>
                  </a:cxn>
                  <a:cxn ang="0">
                    <a:pos x="26" y="1"/>
                  </a:cxn>
                  <a:cxn ang="0">
                    <a:pos x="14" y="7"/>
                  </a:cxn>
                  <a:cxn ang="0">
                    <a:pos x="5" y="17"/>
                  </a:cxn>
                  <a:cxn ang="0">
                    <a:pos x="0" y="31"/>
                  </a:cxn>
                  <a:cxn ang="0">
                    <a:pos x="1" y="45"/>
                  </a:cxn>
                  <a:cxn ang="0">
                    <a:pos x="4" y="51"/>
                  </a:cxn>
                  <a:cxn ang="0">
                    <a:pos x="8" y="57"/>
                  </a:cxn>
                  <a:cxn ang="0">
                    <a:pos x="13" y="62"/>
                  </a:cxn>
                  <a:cxn ang="0">
                    <a:pos x="18" y="66"/>
                  </a:cxn>
                  <a:cxn ang="0">
                    <a:pos x="24" y="68"/>
                  </a:cxn>
                  <a:cxn ang="0">
                    <a:pos x="31" y="71"/>
                  </a:cxn>
                  <a:cxn ang="0">
                    <a:pos x="37" y="71"/>
                  </a:cxn>
                  <a:cxn ang="0">
                    <a:pos x="45" y="70"/>
                  </a:cxn>
                </a:cxnLst>
                <a:rect l="0" t="0" r="r" b="b"/>
                <a:pathLst>
                  <a:path w="71" h="71">
                    <a:moveTo>
                      <a:pt x="45" y="70"/>
                    </a:moveTo>
                    <a:lnTo>
                      <a:pt x="57" y="63"/>
                    </a:lnTo>
                    <a:lnTo>
                      <a:pt x="66" y="53"/>
                    </a:lnTo>
                    <a:lnTo>
                      <a:pt x="71" y="40"/>
                    </a:lnTo>
                    <a:lnTo>
                      <a:pt x="70" y="26"/>
                    </a:lnTo>
                    <a:lnTo>
                      <a:pt x="67" y="20"/>
                    </a:lnTo>
                    <a:lnTo>
                      <a:pt x="63" y="14"/>
                    </a:lnTo>
                    <a:lnTo>
                      <a:pt x="58" y="9"/>
                    </a:lnTo>
                    <a:lnTo>
                      <a:pt x="54" y="5"/>
                    </a:lnTo>
                    <a:lnTo>
                      <a:pt x="47" y="2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26" y="1"/>
                    </a:lnTo>
                    <a:lnTo>
                      <a:pt x="14" y="7"/>
                    </a:lnTo>
                    <a:lnTo>
                      <a:pt x="5" y="17"/>
                    </a:lnTo>
                    <a:lnTo>
                      <a:pt x="0" y="31"/>
                    </a:lnTo>
                    <a:lnTo>
                      <a:pt x="1" y="45"/>
                    </a:lnTo>
                    <a:lnTo>
                      <a:pt x="4" y="51"/>
                    </a:lnTo>
                    <a:lnTo>
                      <a:pt x="8" y="57"/>
                    </a:lnTo>
                    <a:lnTo>
                      <a:pt x="13" y="62"/>
                    </a:lnTo>
                    <a:lnTo>
                      <a:pt x="18" y="66"/>
                    </a:lnTo>
                    <a:lnTo>
                      <a:pt x="24" y="68"/>
                    </a:lnTo>
                    <a:lnTo>
                      <a:pt x="31" y="71"/>
                    </a:lnTo>
                    <a:lnTo>
                      <a:pt x="37" y="71"/>
                    </a:lnTo>
                    <a:lnTo>
                      <a:pt x="45" y="70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6" name="Freeform 59"/>
              <p:cNvSpPr>
                <a:spLocks/>
              </p:cNvSpPr>
              <p:nvPr/>
            </p:nvSpPr>
            <p:spPr bwMode="auto">
              <a:xfrm>
                <a:off x="-131763" y="2795588"/>
                <a:ext cx="22225" cy="22225"/>
              </a:xfrm>
              <a:custGeom>
                <a:avLst/>
                <a:gdLst/>
                <a:ahLst/>
                <a:cxnLst>
                  <a:cxn ang="0">
                    <a:pos x="45" y="69"/>
                  </a:cxn>
                  <a:cxn ang="0">
                    <a:pos x="57" y="63"/>
                  </a:cxn>
                  <a:cxn ang="0">
                    <a:pos x="66" y="53"/>
                  </a:cxn>
                  <a:cxn ang="0">
                    <a:pos x="71" y="39"/>
                  </a:cxn>
                  <a:cxn ang="0">
                    <a:pos x="70" y="26"/>
                  </a:cxn>
                  <a:cxn ang="0">
                    <a:pos x="67" y="20"/>
                  </a:cxn>
                  <a:cxn ang="0">
                    <a:pos x="63" y="13"/>
                  </a:cxn>
                  <a:cxn ang="0">
                    <a:pos x="58" y="8"/>
                  </a:cxn>
                  <a:cxn ang="0">
                    <a:pos x="53" y="5"/>
                  </a:cxn>
                  <a:cxn ang="0">
                    <a:pos x="47" y="2"/>
                  </a:cxn>
                  <a:cxn ang="0">
                    <a:pos x="40" y="0"/>
                  </a:cxn>
                  <a:cxn ang="0">
                    <a:pos x="34" y="0"/>
                  </a:cxn>
                  <a:cxn ang="0">
                    <a:pos x="26" y="1"/>
                  </a:cxn>
                  <a:cxn ang="0">
                    <a:pos x="13" y="7"/>
                  </a:cxn>
                  <a:cxn ang="0">
                    <a:pos x="4" y="17"/>
                  </a:cxn>
                  <a:cxn ang="0">
                    <a:pos x="0" y="31"/>
                  </a:cxn>
                  <a:cxn ang="0">
                    <a:pos x="1" y="44"/>
                  </a:cxn>
                  <a:cxn ang="0">
                    <a:pos x="4" y="52"/>
                  </a:cxn>
                  <a:cxn ang="0">
                    <a:pos x="8" y="58"/>
                  </a:cxn>
                  <a:cxn ang="0">
                    <a:pos x="13" y="63"/>
                  </a:cxn>
                  <a:cxn ang="0">
                    <a:pos x="18" y="67"/>
                  </a:cxn>
                  <a:cxn ang="0">
                    <a:pos x="24" y="69"/>
                  </a:cxn>
                  <a:cxn ang="0">
                    <a:pos x="31" y="70"/>
                  </a:cxn>
                  <a:cxn ang="0">
                    <a:pos x="37" y="70"/>
                  </a:cxn>
                  <a:cxn ang="0">
                    <a:pos x="45" y="69"/>
                  </a:cxn>
                </a:cxnLst>
                <a:rect l="0" t="0" r="r" b="b"/>
                <a:pathLst>
                  <a:path w="71" h="70">
                    <a:moveTo>
                      <a:pt x="45" y="69"/>
                    </a:moveTo>
                    <a:lnTo>
                      <a:pt x="57" y="63"/>
                    </a:lnTo>
                    <a:lnTo>
                      <a:pt x="66" y="53"/>
                    </a:lnTo>
                    <a:lnTo>
                      <a:pt x="71" y="39"/>
                    </a:lnTo>
                    <a:lnTo>
                      <a:pt x="70" y="26"/>
                    </a:lnTo>
                    <a:lnTo>
                      <a:pt x="67" y="20"/>
                    </a:lnTo>
                    <a:lnTo>
                      <a:pt x="63" y="13"/>
                    </a:lnTo>
                    <a:lnTo>
                      <a:pt x="58" y="8"/>
                    </a:lnTo>
                    <a:lnTo>
                      <a:pt x="53" y="5"/>
                    </a:lnTo>
                    <a:lnTo>
                      <a:pt x="47" y="2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26" y="1"/>
                    </a:lnTo>
                    <a:lnTo>
                      <a:pt x="13" y="7"/>
                    </a:lnTo>
                    <a:lnTo>
                      <a:pt x="4" y="17"/>
                    </a:lnTo>
                    <a:lnTo>
                      <a:pt x="0" y="31"/>
                    </a:lnTo>
                    <a:lnTo>
                      <a:pt x="1" y="44"/>
                    </a:lnTo>
                    <a:lnTo>
                      <a:pt x="4" y="52"/>
                    </a:lnTo>
                    <a:lnTo>
                      <a:pt x="8" y="58"/>
                    </a:lnTo>
                    <a:lnTo>
                      <a:pt x="13" y="63"/>
                    </a:lnTo>
                    <a:lnTo>
                      <a:pt x="18" y="67"/>
                    </a:lnTo>
                    <a:lnTo>
                      <a:pt x="24" y="69"/>
                    </a:lnTo>
                    <a:lnTo>
                      <a:pt x="31" y="70"/>
                    </a:lnTo>
                    <a:lnTo>
                      <a:pt x="37" y="70"/>
                    </a:lnTo>
                    <a:lnTo>
                      <a:pt x="45" y="69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8" name="Freeform 60"/>
              <p:cNvSpPr>
                <a:spLocks/>
              </p:cNvSpPr>
              <p:nvPr/>
            </p:nvSpPr>
            <p:spPr bwMode="auto">
              <a:xfrm>
                <a:off x="-119063" y="2841626"/>
                <a:ext cx="22225" cy="23813"/>
              </a:xfrm>
              <a:custGeom>
                <a:avLst/>
                <a:gdLst/>
                <a:ahLst/>
                <a:cxnLst>
                  <a:cxn ang="0">
                    <a:pos x="44" y="70"/>
                  </a:cxn>
                  <a:cxn ang="0">
                    <a:pos x="57" y="63"/>
                  </a:cxn>
                  <a:cxn ang="0">
                    <a:pos x="66" y="54"/>
                  </a:cxn>
                  <a:cxn ang="0">
                    <a:pos x="71" y="40"/>
                  </a:cxn>
                  <a:cxn ang="0">
                    <a:pos x="69" y="26"/>
                  </a:cxn>
                  <a:cxn ang="0">
                    <a:pos x="67" y="20"/>
                  </a:cxn>
                  <a:cxn ang="0">
                    <a:pos x="63" y="14"/>
                  </a:cxn>
                  <a:cxn ang="0">
                    <a:pos x="58" y="9"/>
                  </a:cxn>
                  <a:cxn ang="0">
                    <a:pos x="53" y="5"/>
                  </a:cxn>
                  <a:cxn ang="0">
                    <a:pos x="47" y="3"/>
                  </a:cxn>
                  <a:cxn ang="0">
                    <a:pos x="40" y="0"/>
                  </a:cxn>
                  <a:cxn ang="0">
                    <a:pos x="33" y="0"/>
                  </a:cxn>
                  <a:cxn ang="0">
                    <a:pos x="26" y="1"/>
                  </a:cxn>
                  <a:cxn ang="0">
                    <a:pos x="13" y="8"/>
                  </a:cxn>
                  <a:cxn ang="0">
                    <a:pos x="5" y="18"/>
                  </a:cxn>
                  <a:cxn ang="0">
                    <a:pos x="0" y="31"/>
                  </a:cxn>
                  <a:cxn ang="0">
                    <a:pos x="1" y="45"/>
                  </a:cxn>
                  <a:cxn ang="0">
                    <a:pos x="4" y="51"/>
                  </a:cxn>
                  <a:cxn ang="0">
                    <a:pos x="7" y="57"/>
                  </a:cxn>
                  <a:cxn ang="0">
                    <a:pos x="12" y="62"/>
                  </a:cxn>
                  <a:cxn ang="0">
                    <a:pos x="17" y="66"/>
                  </a:cxn>
                  <a:cxn ang="0">
                    <a:pos x="23" y="68"/>
                  </a:cxn>
                  <a:cxn ang="0">
                    <a:pos x="31" y="71"/>
                  </a:cxn>
                  <a:cxn ang="0">
                    <a:pos x="37" y="71"/>
                  </a:cxn>
                  <a:cxn ang="0">
                    <a:pos x="44" y="70"/>
                  </a:cxn>
                </a:cxnLst>
                <a:rect l="0" t="0" r="r" b="b"/>
                <a:pathLst>
                  <a:path w="71" h="71">
                    <a:moveTo>
                      <a:pt x="44" y="70"/>
                    </a:moveTo>
                    <a:lnTo>
                      <a:pt x="57" y="63"/>
                    </a:lnTo>
                    <a:lnTo>
                      <a:pt x="66" y="54"/>
                    </a:lnTo>
                    <a:lnTo>
                      <a:pt x="71" y="40"/>
                    </a:lnTo>
                    <a:lnTo>
                      <a:pt x="69" y="26"/>
                    </a:lnTo>
                    <a:lnTo>
                      <a:pt x="67" y="20"/>
                    </a:lnTo>
                    <a:lnTo>
                      <a:pt x="63" y="14"/>
                    </a:lnTo>
                    <a:lnTo>
                      <a:pt x="58" y="9"/>
                    </a:lnTo>
                    <a:lnTo>
                      <a:pt x="53" y="5"/>
                    </a:lnTo>
                    <a:lnTo>
                      <a:pt x="47" y="3"/>
                    </a:lnTo>
                    <a:lnTo>
                      <a:pt x="40" y="0"/>
                    </a:lnTo>
                    <a:lnTo>
                      <a:pt x="33" y="0"/>
                    </a:lnTo>
                    <a:lnTo>
                      <a:pt x="26" y="1"/>
                    </a:lnTo>
                    <a:lnTo>
                      <a:pt x="13" y="8"/>
                    </a:lnTo>
                    <a:lnTo>
                      <a:pt x="5" y="18"/>
                    </a:lnTo>
                    <a:lnTo>
                      <a:pt x="0" y="31"/>
                    </a:lnTo>
                    <a:lnTo>
                      <a:pt x="1" y="45"/>
                    </a:lnTo>
                    <a:lnTo>
                      <a:pt x="4" y="51"/>
                    </a:lnTo>
                    <a:lnTo>
                      <a:pt x="7" y="57"/>
                    </a:lnTo>
                    <a:lnTo>
                      <a:pt x="12" y="62"/>
                    </a:lnTo>
                    <a:lnTo>
                      <a:pt x="17" y="66"/>
                    </a:lnTo>
                    <a:lnTo>
                      <a:pt x="23" y="68"/>
                    </a:lnTo>
                    <a:lnTo>
                      <a:pt x="31" y="71"/>
                    </a:lnTo>
                    <a:lnTo>
                      <a:pt x="37" y="71"/>
                    </a:lnTo>
                    <a:lnTo>
                      <a:pt x="44" y="70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9" name="Freeform 61"/>
              <p:cNvSpPr>
                <a:spLocks/>
              </p:cNvSpPr>
              <p:nvPr/>
            </p:nvSpPr>
            <p:spPr bwMode="auto">
              <a:xfrm>
                <a:off x="-106363" y="2889251"/>
                <a:ext cx="22225" cy="22225"/>
              </a:xfrm>
              <a:custGeom>
                <a:avLst/>
                <a:gdLst/>
                <a:ahLst/>
                <a:cxnLst>
                  <a:cxn ang="0">
                    <a:pos x="44" y="69"/>
                  </a:cxn>
                  <a:cxn ang="0">
                    <a:pos x="58" y="63"/>
                  </a:cxn>
                  <a:cxn ang="0">
                    <a:pos x="66" y="53"/>
                  </a:cxn>
                  <a:cxn ang="0">
                    <a:pos x="70" y="39"/>
                  </a:cxn>
                  <a:cxn ang="0">
                    <a:pos x="69" y="26"/>
                  </a:cxn>
                  <a:cxn ang="0">
                    <a:pos x="66" y="18"/>
                  </a:cxn>
                  <a:cxn ang="0">
                    <a:pos x="63" y="13"/>
                  </a:cxn>
                  <a:cxn ang="0">
                    <a:pos x="58" y="8"/>
                  </a:cxn>
                  <a:cxn ang="0">
                    <a:pos x="53" y="3"/>
                  </a:cxn>
                  <a:cxn ang="0">
                    <a:pos x="47" y="1"/>
                  </a:cxn>
                  <a:cxn ang="0">
                    <a:pos x="39" y="0"/>
                  </a:cxn>
                  <a:cxn ang="0">
                    <a:pos x="33" y="0"/>
                  </a:cxn>
                  <a:cxn ang="0">
                    <a:pos x="26" y="1"/>
                  </a:cxn>
                  <a:cxn ang="0">
                    <a:pos x="13" y="7"/>
                  </a:cxn>
                  <a:cxn ang="0">
                    <a:pos x="4" y="17"/>
                  </a:cxn>
                  <a:cxn ang="0">
                    <a:pos x="0" y="31"/>
                  </a:cxn>
                  <a:cxn ang="0">
                    <a:pos x="1" y="44"/>
                  </a:cxn>
                  <a:cxn ang="0">
                    <a:pos x="3" y="51"/>
                  </a:cxn>
                  <a:cxn ang="0">
                    <a:pos x="7" y="57"/>
                  </a:cxn>
                  <a:cxn ang="0">
                    <a:pos x="12" y="62"/>
                  </a:cxn>
                  <a:cxn ang="0">
                    <a:pos x="17" y="65"/>
                  </a:cxn>
                  <a:cxn ang="0">
                    <a:pos x="23" y="68"/>
                  </a:cxn>
                  <a:cxn ang="0">
                    <a:pos x="31" y="70"/>
                  </a:cxn>
                  <a:cxn ang="0">
                    <a:pos x="37" y="70"/>
                  </a:cxn>
                  <a:cxn ang="0">
                    <a:pos x="44" y="69"/>
                  </a:cxn>
                </a:cxnLst>
                <a:rect l="0" t="0" r="r" b="b"/>
                <a:pathLst>
                  <a:path w="70" h="70">
                    <a:moveTo>
                      <a:pt x="44" y="69"/>
                    </a:moveTo>
                    <a:lnTo>
                      <a:pt x="58" y="63"/>
                    </a:lnTo>
                    <a:lnTo>
                      <a:pt x="66" y="53"/>
                    </a:lnTo>
                    <a:lnTo>
                      <a:pt x="70" y="39"/>
                    </a:lnTo>
                    <a:lnTo>
                      <a:pt x="69" y="26"/>
                    </a:lnTo>
                    <a:lnTo>
                      <a:pt x="66" y="18"/>
                    </a:lnTo>
                    <a:lnTo>
                      <a:pt x="63" y="13"/>
                    </a:lnTo>
                    <a:lnTo>
                      <a:pt x="58" y="8"/>
                    </a:lnTo>
                    <a:lnTo>
                      <a:pt x="53" y="3"/>
                    </a:lnTo>
                    <a:lnTo>
                      <a:pt x="47" y="1"/>
                    </a:lnTo>
                    <a:lnTo>
                      <a:pt x="39" y="0"/>
                    </a:lnTo>
                    <a:lnTo>
                      <a:pt x="33" y="0"/>
                    </a:lnTo>
                    <a:lnTo>
                      <a:pt x="26" y="1"/>
                    </a:lnTo>
                    <a:lnTo>
                      <a:pt x="13" y="7"/>
                    </a:lnTo>
                    <a:lnTo>
                      <a:pt x="4" y="17"/>
                    </a:lnTo>
                    <a:lnTo>
                      <a:pt x="0" y="31"/>
                    </a:lnTo>
                    <a:lnTo>
                      <a:pt x="1" y="44"/>
                    </a:lnTo>
                    <a:lnTo>
                      <a:pt x="3" y="51"/>
                    </a:lnTo>
                    <a:lnTo>
                      <a:pt x="7" y="57"/>
                    </a:lnTo>
                    <a:lnTo>
                      <a:pt x="12" y="62"/>
                    </a:lnTo>
                    <a:lnTo>
                      <a:pt x="17" y="65"/>
                    </a:lnTo>
                    <a:lnTo>
                      <a:pt x="23" y="68"/>
                    </a:lnTo>
                    <a:lnTo>
                      <a:pt x="31" y="70"/>
                    </a:lnTo>
                    <a:lnTo>
                      <a:pt x="37" y="70"/>
                    </a:lnTo>
                    <a:lnTo>
                      <a:pt x="44" y="69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0" name="Freeform 62"/>
              <p:cNvSpPr>
                <a:spLocks/>
              </p:cNvSpPr>
              <p:nvPr/>
            </p:nvSpPr>
            <p:spPr bwMode="auto">
              <a:xfrm>
                <a:off x="-93663" y="2935288"/>
                <a:ext cx="22225" cy="22225"/>
              </a:xfrm>
              <a:custGeom>
                <a:avLst/>
                <a:gdLst/>
                <a:ahLst/>
                <a:cxnLst>
                  <a:cxn ang="0">
                    <a:pos x="45" y="71"/>
                  </a:cxn>
                  <a:cxn ang="0">
                    <a:pos x="57" y="64"/>
                  </a:cxn>
                  <a:cxn ang="0">
                    <a:pos x="66" y="53"/>
                  </a:cxn>
                  <a:cxn ang="0">
                    <a:pos x="71" y="41"/>
                  </a:cxn>
                  <a:cxn ang="0">
                    <a:pos x="70" y="26"/>
                  </a:cxn>
                  <a:cxn ang="0">
                    <a:pos x="67" y="20"/>
                  </a:cxn>
                  <a:cxn ang="0">
                    <a:pos x="64" y="13"/>
                  </a:cxn>
                  <a:cxn ang="0">
                    <a:pos x="59" y="9"/>
                  </a:cxn>
                  <a:cxn ang="0">
                    <a:pos x="54" y="5"/>
                  </a:cxn>
                  <a:cxn ang="0">
                    <a:pos x="48" y="2"/>
                  </a:cxn>
                  <a:cxn ang="0">
                    <a:pos x="40" y="0"/>
                  </a:cxn>
                  <a:cxn ang="0">
                    <a:pos x="34" y="0"/>
                  </a:cxn>
                  <a:cxn ang="0">
                    <a:pos x="26" y="1"/>
                  </a:cxn>
                  <a:cxn ang="0">
                    <a:pos x="13" y="7"/>
                  </a:cxn>
                  <a:cxn ang="0">
                    <a:pos x="4" y="18"/>
                  </a:cxn>
                  <a:cxn ang="0">
                    <a:pos x="0" y="31"/>
                  </a:cxn>
                  <a:cxn ang="0">
                    <a:pos x="2" y="46"/>
                  </a:cxn>
                  <a:cxn ang="0">
                    <a:pos x="4" y="52"/>
                  </a:cxn>
                  <a:cxn ang="0">
                    <a:pos x="8" y="58"/>
                  </a:cxn>
                  <a:cxn ang="0">
                    <a:pos x="13" y="63"/>
                  </a:cxn>
                  <a:cxn ang="0">
                    <a:pos x="18" y="67"/>
                  </a:cxn>
                  <a:cxn ang="0">
                    <a:pos x="24" y="69"/>
                  </a:cxn>
                  <a:cxn ang="0">
                    <a:pos x="31" y="72"/>
                  </a:cxn>
                  <a:cxn ang="0">
                    <a:pos x="38" y="72"/>
                  </a:cxn>
                  <a:cxn ang="0">
                    <a:pos x="45" y="71"/>
                  </a:cxn>
                </a:cxnLst>
                <a:rect l="0" t="0" r="r" b="b"/>
                <a:pathLst>
                  <a:path w="71" h="72">
                    <a:moveTo>
                      <a:pt x="45" y="71"/>
                    </a:moveTo>
                    <a:lnTo>
                      <a:pt x="57" y="64"/>
                    </a:lnTo>
                    <a:lnTo>
                      <a:pt x="66" y="53"/>
                    </a:lnTo>
                    <a:lnTo>
                      <a:pt x="71" y="41"/>
                    </a:lnTo>
                    <a:lnTo>
                      <a:pt x="70" y="26"/>
                    </a:lnTo>
                    <a:lnTo>
                      <a:pt x="67" y="20"/>
                    </a:lnTo>
                    <a:lnTo>
                      <a:pt x="64" y="13"/>
                    </a:lnTo>
                    <a:lnTo>
                      <a:pt x="59" y="9"/>
                    </a:lnTo>
                    <a:lnTo>
                      <a:pt x="54" y="5"/>
                    </a:lnTo>
                    <a:lnTo>
                      <a:pt x="48" y="2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26" y="1"/>
                    </a:lnTo>
                    <a:lnTo>
                      <a:pt x="13" y="7"/>
                    </a:lnTo>
                    <a:lnTo>
                      <a:pt x="4" y="18"/>
                    </a:lnTo>
                    <a:lnTo>
                      <a:pt x="0" y="31"/>
                    </a:lnTo>
                    <a:lnTo>
                      <a:pt x="2" y="46"/>
                    </a:lnTo>
                    <a:lnTo>
                      <a:pt x="4" y="52"/>
                    </a:lnTo>
                    <a:lnTo>
                      <a:pt x="8" y="58"/>
                    </a:lnTo>
                    <a:lnTo>
                      <a:pt x="13" y="63"/>
                    </a:lnTo>
                    <a:lnTo>
                      <a:pt x="18" y="67"/>
                    </a:lnTo>
                    <a:lnTo>
                      <a:pt x="24" y="69"/>
                    </a:lnTo>
                    <a:lnTo>
                      <a:pt x="31" y="72"/>
                    </a:lnTo>
                    <a:lnTo>
                      <a:pt x="38" y="72"/>
                    </a:lnTo>
                    <a:lnTo>
                      <a:pt x="45" y="71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1" name="Freeform 63"/>
              <p:cNvSpPr>
                <a:spLocks/>
              </p:cNvSpPr>
              <p:nvPr/>
            </p:nvSpPr>
            <p:spPr bwMode="auto">
              <a:xfrm>
                <a:off x="-80963" y="2981326"/>
                <a:ext cx="22225" cy="22225"/>
              </a:xfrm>
              <a:custGeom>
                <a:avLst/>
                <a:gdLst/>
                <a:ahLst/>
                <a:cxnLst>
                  <a:cxn ang="0">
                    <a:pos x="45" y="70"/>
                  </a:cxn>
                  <a:cxn ang="0">
                    <a:pos x="57" y="64"/>
                  </a:cxn>
                  <a:cxn ang="0">
                    <a:pos x="66" y="54"/>
                  </a:cxn>
                  <a:cxn ang="0">
                    <a:pos x="71" y="40"/>
                  </a:cxn>
                  <a:cxn ang="0">
                    <a:pos x="70" y="26"/>
                  </a:cxn>
                  <a:cxn ang="0">
                    <a:pos x="67" y="20"/>
                  </a:cxn>
                  <a:cxn ang="0">
                    <a:pos x="63" y="14"/>
                  </a:cxn>
                  <a:cxn ang="0">
                    <a:pos x="58" y="9"/>
                  </a:cxn>
                  <a:cxn ang="0">
                    <a:pos x="53" y="5"/>
                  </a:cxn>
                  <a:cxn ang="0">
                    <a:pos x="47" y="3"/>
                  </a:cxn>
                  <a:cxn ang="0">
                    <a:pos x="40" y="0"/>
                  </a:cxn>
                  <a:cxn ang="0">
                    <a:pos x="34" y="0"/>
                  </a:cxn>
                  <a:cxn ang="0">
                    <a:pos x="26" y="1"/>
                  </a:cxn>
                  <a:cxn ang="0">
                    <a:pos x="14" y="8"/>
                  </a:cxn>
                  <a:cxn ang="0">
                    <a:pos x="5" y="18"/>
                  </a:cxn>
                  <a:cxn ang="0">
                    <a:pos x="0" y="31"/>
                  </a:cxn>
                  <a:cxn ang="0">
                    <a:pos x="1" y="45"/>
                  </a:cxn>
                  <a:cxn ang="0">
                    <a:pos x="4" y="52"/>
                  </a:cxn>
                  <a:cxn ang="0">
                    <a:pos x="8" y="57"/>
                  </a:cxn>
                  <a:cxn ang="0">
                    <a:pos x="13" y="62"/>
                  </a:cxn>
                  <a:cxn ang="0">
                    <a:pos x="17" y="66"/>
                  </a:cxn>
                  <a:cxn ang="0">
                    <a:pos x="24" y="70"/>
                  </a:cxn>
                  <a:cxn ang="0">
                    <a:pos x="31" y="71"/>
                  </a:cxn>
                  <a:cxn ang="0">
                    <a:pos x="37" y="71"/>
                  </a:cxn>
                  <a:cxn ang="0">
                    <a:pos x="45" y="70"/>
                  </a:cxn>
                </a:cxnLst>
                <a:rect l="0" t="0" r="r" b="b"/>
                <a:pathLst>
                  <a:path w="71" h="71">
                    <a:moveTo>
                      <a:pt x="45" y="70"/>
                    </a:moveTo>
                    <a:lnTo>
                      <a:pt x="57" y="64"/>
                    </a:lnTo>
                    <a:lnTo>
                      <a:pt x="66" y="54"/>
                    </a:lnTo>
                    <a:lnTo>
                      <a:pt x="71" y="40"/>
                    </a:lnTo>
                    <a:lnTo>
                      <a:pt x="70" y="26"/>
                    </a:lnTo>
                    <a:lnTo>
                      <a:pt x="67" y="20"/>
                    </a:lnTo>
                    <a:lnTo>
                      <a:pt x="63" y="14"/>
                    </a:lnTo>
                    <a:lnTo>
                      <a:pt x="58" y="9"/>
                    </a:lnTo>
                    <a:lnTo>
                      <a:pt x="53" y="5"/>
                    </a:lnTo>
                    <a:lnTo>
                      <a:pt x="47" y="3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26" y="1"/>
                    </a:lnTo>
                    <a:lnTo>
                      <a:pt x="14" y="8"/>
                    </a:lnTo>
                    <a:lnTo>
                      <a:pt x="5" y="18"/>
                    </a:lnTo>
                    <a:lnTo>
                      <a:pt x="0" y="31"/>
                    </a:lnTo>
                    <a:lnTo>
                      <a:pt x="1" y="45"/>
                    </a:lnTo>
                    <a:lnTo>
                      <a:pt x="4" y="52"/>
                    </a:lnTo>
                    <a:lnTo>
                      <a:pt x="8" y="57"/>
                    </a:lnTo>
                    <a:lnTo>
                      <a:pt x="13" y="62"/>
                    </a:lnTo>
                    <a:lnTo>
                      <a:pt x="17" y="66"/>
                    </a:lnTo>
                    <a:lnTo>
                      <a:pt x="24" y="70"/>
                    </a:lnTo>
                    <a:lnTo>
                      <a:pt x="31" y="71"/>
                    </a:lnTo>
                    <a:lnTo>
                      <a:pt x="37" y="71"/>
                    </a:lnTo>
                    <a:lnTo>
                      <a:pt x="45" y="70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2" name="Freeform 64"/>
              <p:cNvSpPr>
                <a:spLocks/>
              </p:cNvSpPr>
              <p:nvPr/>
            </p:nvSpPr>
            <p:spPr bwMode="auto">
              <a:xfrm>
                <a:off x="-68263" y="3027363"/>
                <a:ext cx="22225" cy="22225"/>
              </a:xfrm>
              <a:custGeom>
                <a:avLst/>
                <a:gdLst/>
                <a:ahLst/>
                <a:cxnLst>
                  <a:cxn ang="0">
                    <a:pos x="44" y="69"/>
                  </a:cxn>
                  <a:cxn ang="0">
                    <a:pos x="58" y="63"/>
                  </a:cxn>
                  <a:cxn ang="0">
                    <a:pos x="67" y="53"/>
                  </a:cxn>
                  <a:cxn ang="0">
                    <a:pos x="70" y="39"/>
                  </a:cxn>
                  <a:cxn ang="0">
                    <a:pos x="69" y="26"/>
                  </a:cxn>
                  <a:cxn ang="0">
                    <a:pos x="67" y="20"/>
                  </a:cxn>
                  <a:cxn ang="0">
                    <a:pos x="63" y="13"/>
                  </a:cxn>
                  <a:cxn ang="0">
                    <a:pos x="58" y="8"/>
                  </a:cxn>
                  <a:cxn ang="0">
                    <a:pos x="53" y="5"/>
                  </a:cxn>
                  <a:cxn ang="0">
                    <a:pos x="47" y="2"/>
                  </a:cxn>
                  <a:cxn ang="0">
                    <a:pos x="39" y="0"/>
                  </a:cxn>
                  <a:cxn ang="0">
                    <a:pos x="33" y="0"/>
                  </a:cxn>
                  <a:cxn ang="0">
                    <a:pos x="26" y="1"/>
                  </a:cxn>
                  <a:cxn ang="0">
                    <a:pos x="13" y="7"/>
                  </a:cxn>
                  <a:cxn ang="0">
                    <a:pos x="5" y="17"/>
                  </a:cxn>
                  <a:cxn ang="0">
                    <a:pos x="0" y="31"/>
                  </a:cxn>
                  <a:cxn ang="0">
                    <a:pos x="1" y="44"/>
                  </a:cxn>
                  <a:cxn ang="0">
                    <a:pos x="4" y="51"/>
                  </a:cxn>
                  <a:cxn ang="0">
                    <a:pos x="7" y="57"/>
                  </a:cxn>
                  <a:cxn ang="0">
                    <a:pos x="12" y="62"/>
                  </a:cxn>
                  <a:cxn ang="0">
                    <a:pos x="17" y="65"/>
                  </a:cxn>
                  <a:cxn ang="0">
                    <a:pos x="23" y="68"/>
                  </a:cxn>
                  <a:cxn ang="0">
                    <a:pos x="31" y="70"/>
                  </a:cxn>
                  <a:cxn ang="0">
                    <a:pos x="37" y="70"/>
                  </a:cxn>
                  <a:cxn ang="0">
                    <a:pos x="44" y="69"/>
                  </a:cxn>
                </a:cxnLst>
                <a:rect l="0" t="0" r="r" b="b"/>
                <a:pathLst>
                  <a:path w="70" h="70">
                    <a:moveTo>
                      <a:pt x="44" y="69"/>
                    </a:moveTo>
                    <a:lnTo>
                      <a:pt x="58" y="63"/>
                    </a:lnTo>
                    <a:lnTo>
                      <a:pt x="67" y="53"/>
                    </a:lnTo>
                    <a:lnTo>
                      <a:pt x="70" y="39"/>
                    </a:lnTo>
                    <a:lnTo>
                      <a:pt x="69" y="26"/>
                    </a:lnTo>
                    <a:lnTo>
                      <a:pt x="67" y="20"/>
                    </a:lnTo>
                    <a:lnTo>
                      <a:pt x="63" y="13"/>
                    </a:lnTo>
                    <a:lnTo>
                      <a:pt x="58" y="8"/>
                    </a:lnTo>
                    <a:lnTo>
                      <a:pt x="53" y="5"/>
                    </a:lnTo>
                    <a:lnTo>
                      <a:pt x="47" y="2"/>
                    </a:lnTo>
                    <a:lnTo>
                      <a:pt x="39" y="0"/>
                    </a:lnTo>
                    <a:lnTo>
                      <a:pt x="33" y="0"/>
                    </a:lnTo>
                    <a:lnTo>
                      <a:pt x="26" y="1"/>
                    </a:lnTo>
                    <a:lnTo>
                      <a:pt x="13" y="7"/>
                    </a:lnTo>
                    <a:lnTo>
                      <a:pt x="5" y="17"/>
                    </a:lnTo>
                    <a:lnTo>
                      <a:pt x="0" y="31"/>
                    </a:lnTo>
                    <a:lnTo>
                      <a:pt x="1" y="44"/>
                    </a:lnTo>
                    <a:lnTo>
                      <a:pt x="4" y="51"/>
                    </a:lnTo>
                    <a:lnTo>
                      <a:pt x="7" y="57"/>
                    </a:lnTo>
                    <a:lnTo>
                      <a:pt x="12" y="62"/>
                    </a:lnTo>
                    <a:lnTo>
                      <a:pt x="17" y="65"/>
                    </a:lnTo>
                    <a:lnTo>
                      <a:pt x="23" y="68"/>
                    </a:lnTo>
                    <a:lnTo>
                      <a:pt x="31" y="70"/>
                    </a:lnTo>
                    <a:lnTo>
                      <a:pt x="37" y="70"/>
                    </a:lnTo>
                    <a:lnTo>
                      <a:pt x="44" y="69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3" name="Freeform 65"/>
              <p:cNvSpPr>
                <a:spLocks/>
              </p:cNvSpPr>
              <p:nvPr/>
            </p:nvSpPr>
            <p:spPr bwMode="auto">
              <a:xfrm>
                <a:off x="-55563" y="3074988"/>
                <a:ext cx="22225" cy="22225"/>
              </a:xfrm>
              <a:custGeom>
                <a:avLst/>
                <a:gdLst/>
                <a:ahLst/>
                <a:cxnLst>
                  <a:cxn ang="0">
                    <a:pos x="44" y="70"/>
                  </a:cxn>
                  <a:cxn ang="0">
                    <a:pos x="57" y="63"/>
                  </a:cxn>
                  <a:cxn ang="0">
                    <a:pos x="65" y="53"/>
                  </a:cxn>
                  <a:cxn ang="0">
                    <a:pos x="70" y="40"/>
                  </a:cxn>
                  <a:cxn ang="0">
                    <a:pos x="69" y="26"/>
                  </a:cxn>
                  <a:cxn ang="0">
                    <a:pos x="67" y="19"/>
                  </a:cxn>
                  <a:cxn ang="0">
                    <a:pos x="63" y="13"/>
                  </a:cxn>
                  <a:cxn ang="0">
                    <a:pos x="58" y="8"/>
                  </a:cxn>
                  <a:cxn ang="0">
                    <a:pos x="53" y="4"/>
                  </a:cxn>
                  <a:cxn ang="0">
                    <a:pos x="47" y="1"/>
                  </a:cxn>
                  <a:cxn ang="0">
                    <a:pos x="39" y="0"/>
                  </a:cxn>
                  <a:cxn ang="0">
                    <a:pos x="33" y="0"/>
                  </a:cxn>
                  <a:cxn ang="0">
                    <a:pos x="26" y="1"/>
                  </a:cxn>
                  <a:cxn ang="0">
                    <a:pos x="12" y="8"/>
                  </a:cxn>
                  <a:cxn ang="0">
                    <a:pos x="3" y="18"/>
                  </a:cxn>
                  <a:cxn ang="0">
                    <a:pos x="0" y="31"/>
                  </a:cxn>
                  <a:cxn ang="0">
                    <a:pos x="1" y="45"/>
                  </a:cxn>
                  <a:cxn ang="0">
                    <a:pos x="3" y="51"/>
                  </a:cxn>
                  <a:cxn ang="0">
                    <a:pos x="7" y="57"/>
                  </a:cxn>
                  <a:cxn ang="0">
                    <a:pos x="12" y="62"/>
                  </a:cxn>
                  <a:cxn ang="0">
                    <a:pos x="17" y="66"/>
                  </a:cxn>
                  <a:cxn ang="0">
                    <a:pos x="23" y="68"/>
                  </a:cxn>
                  <a:cxn ang="0">
                    <a:pos x="31" y="71"/>
                  </a:cxn>
                  <a:cxn ang="0">
                    <a:pos x="37" y="71"/>
                  </a:cxn>
                  <a:cxn ang="0">
                    <a:pos x="44" y="70"/>
                  </a:cxn>
                </a:cxnLst>
                <a:rect l="0" t="0" r="r" b="b"/>
                <a:pathLst>
                  <a:path w="70" h="71">
                    <a:moveTo>
                      <a:pt x="44" y="70"/>
                    </a:moveTo>
                    <a:lnTo>
                      <a:pt x="57" y="63"/>
                    </a:lnTo>
                    <a:lnTo>
                      <a:pt x="65" y="53"/>
                    </a:lnTo>
                    <a:lnTo>
                      <a:pt x="70" y="40"/>
                    </a:lnTo>
                    <a:lnTo>
                      <a:pt x="69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8" y="8"/>
                    </a:lnTo>
                    <a:lnTo>
                      <a:pt x="53" y="4"/>
                    </a:lnTo>
                    <a:lnTo>
                      <a:pt x="47" y="1"/>
                    </a:lnTo>
                    <a:lnTo>
                      <a:pt x="39" y="0"/>
                    </a:lnTo>
                    <a:lnTo>
                      <a:pt x="33" y="0"/>
                    </a:lnTo>
                    <a:lnTo>
                      <a:pt x="26" y="1"/>
                    </a:lnTo>
                    <a:lnTo>
                      <a:pt x="12" y="8"/>
                    </a:lnTo>
                    <a:lnTo>
                      <a:pt x="3" y="18"/>
                    </a:lnTo>
                    <a:lnTo>
                      <a:pt x="0" y="31"/>
                    </a:lnTo>
                    <a:lnTo>
                      <a:pt x="1" y="45"/>
                    </a:lnTo>
                    <a:lnTo>
                      <a:pt x="3" y="51"/>
                    </a:lnTo>
                    <a:lnTo>
                      <a:pt x="7" y="57"/>
                    </a:lnTo>
                    <a:lnTo>
                      <a:pt x="12" y="62"/>
                    </a:lnTo>
                    <a:lnTo>
                      <a:pt x="17" y="66"/>
                    </a:lnTo>
                    <a:lnTo>
                      <a:pt x="23" y="68"/>
                    </a:lnTo>
                    <a:lnTo>
                      <a:pt x="31" y="71"/>
                    </a:lnTo>
                    <a:lnTo>
                      <a:pt x="37" y="71"/>
                    </a:lnTo>
                    <a:lnTo>
                      <a:pt x="44" y="70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7" name="Freeform 66"/>
              <p:cNvSpPr>
                <a:spLocks/>
              </p:cNvSpPr>
              <p:nvPr/>
            </p:nvSpPr>
            <p:spPr bwMode="auto">
              <a:xfrm>
                <a:off x="319087" y="3021013"/>
                <a:ext cx="22225" cy="22225"/>
              </a:xfrm>
              <a:custGeom>
                <a:avLst/>
                <a:gdLst/>
                <a:ahLst/>
                <a:cxnLst>
                  <a:cxn ang="0">
                    <a:pos x="45" y="69"/>
                  </a:cxn>
                  <a:cxn ang="0">
                    <a:pos x="57" y="63"/>
                  </a:cxn>
                  <a:cxn ang="0">
                    <a:pos x="66" y="53"/>
                  </a:cxn>
                  <a:cxn ang="0">
                    <a:pos x="71" y="39"/>
                  </a:cxn>
                  <a:cxn ang="0">
                    <a:pos x="70" y="26"/>
                  </a:cxn>
                  <a:cxn ang="0">
                    <a:pos x="67" y="18"/>
                  </a:cxn>
                  <a:cxn ang="0">
                    <a:pos x="63" y="12"/>
                  </a:cxn>
                  <a:cxn ang="0">
                    <a:pos x="58" y="7"/>
                  </a:cxn>
                  <a:cxn ang="0">
                    <a:pos x="53" y="3"/>
                  </a:cxn>
                  <a:cxn ang="0">
                    <a:pos x="47" y="1"/>
                  </a:cxn>
                  <a:cxn ang="0">
                    <a:pos x="40" y="0"/>
                  </a:cxn>
                  <a:cxn ang="0">
                    <a:pos x="34" y="0"/>
                  </a:cxn>
                  <a:cxn ang="0">
                    <a:pos x="26" y="1"/>
                  </a:cxn>
                  <a:cxn ang="0">
                    <a:pos x="13" y="7"/>
                  </a:cxn>
                  <a:cxn ang="0">
                    <a:pos x="4" y="17"/>
                  </a:cxn>
                  <a:cxn ang="0">
                    <a:pos x="0" y="31"/>
                  </a:cxn>
                  <a:cxn ang="0">
                    <a:pos x="1" y="44"/>
                  </a:cxn>
                  <a:cxn ang="0">
                    <a:pos x="4" y="50"/>
                  </a:cxn>
                  <a:cxn ang="0">
                    <a:pos x="8" y="57"/>
                  </a:cxn>
                  <a:cxn ang="0">
                    <a:pos x="13" y="62"/>
                  </a:cxn>
                  <a:cxn ang="0">
                    <a:pos x="18" y="65"/>
                  </a:cxn>
                  <a:cxn ang="0">
                    <a:pos x="24" y="68"/>
                  </a:cxn>
                  <a:cxn ang="0">
                    <a:pos x="31" y="70"/>
                  </a:cxn>
                  <a:cxn ang="0">
                    <a:pos x="37" y="70"/>
                  </a:cxn>
                  <a:cxn ang="0">
                    <a:pos x="45" y="69"/>
                  </a:cxn>
                </a:cxnLst>
                <a:rect l="0" t="0" r="r" b="b"/>
                <a:pathLst>
                  <a:path w="71" h="70">
                    <a:moveTo>
                      <a:pt x="45" y="69"/>
                    </a:moveTo>
                    <a:lnTo>
                      <a:pt x="57" y="63"/>
                    </a:lnTo>
                    <a:lnTo>
                      <a:pt x="66" y="53"/>
                    </a:lnTo>
                    <a:lnTo>
                      <a:pt x="71" y="39"/>
                    </a:lnTo>
                    <a:lnTo>
                      <a:pt x="70" y="26"/>
                    </a:lnTo>
                    <a:lnTo>
                      <a:pt x="67" y="18"/>
                    </a:lnTo>
                    <a:lnTo>
                      <a:pt x="63" y="12"/>
                    </a:lnTo>
                    <a:lnTo>
                      <a:pt x="58" y="7"/>
                    </a:lnTo>
                    <a:lnTo>
                      <a:pt x="53" y="3"/>
                    </a:lnTo>
                    <a:lnTo>
                      <a:pt x="47" y="1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26" y="1"/>
                    </a:lnTo>
                    <a:lnTo>
                      <a:pt x="13" y="7"/>
                    </a:lnTo>
                    <a:lnTo>
                      <a:pt x="4" y="17"/>
                    </a:lnTo>
                    <a:lnTo>
                      <a:pt x="0" y="31"/>
                    </a:lnTo>
                    <a:lnTo>
                      <a:pt x="1" y="44"/>
                    </a:lnTo>
                    <a:lnTo>
                      <a:pt x="4" y="50"/>
                    </a:lnTo>
                    <a:lnTo>
                      <a:pt x="8" y="57"/>
                    </a:lnTo>
                    <a:lnTo>
                      <a:pt x="13" y="62"/>
                    </a:lnTo>
                    <a:lnTo>
                      <a:pt x="18" y="65"/>
                    </a:lnTo>
                    <a:lnTo>
                      <a:pt x="24" y="68"/>
                    </a:lnTo>
                    <a:lnTo>
                      <a:pt x="31" y="70"/>
                    </a:lnTo>
                    <a:lnTo>
                      <a:pt x="37" y="70"/>
                    </a:lnTo>
                    <a:lnTo>
                      <a:pt x="45" y="69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8" name="Freeform 67"/>
              <p:cNvSpPr>
                <a:spLocks/>
              </p:cNvSpPr>
              <p:nvPr/>
            </p:nvSpPr>
            <p:spPr bwMode="auto">
              <a:xfrm>
                <a:off x="128587" y="2792413"/>
                <a:ext cx="15875" cy="19050"/>
              </a:xfrm>
              <a:custGeom>
                <a:avLst/>
                <a:gdLst/>
                <a:ahLst/>
                <a:cxnLst>
                  <a:cxn ang="0">
                    <a:pos x="34" y="55"/>
                  </a:cxn>
                  <a:cxn ang="0">
                    <a:pos x="44" y="50"/>
                  </a:cxn>
                  <a:cxn ang="0">
                    <a:pos x="52" y="41"/>
                  </a:cxn>
                  <a:cxn ang="0">
                    <a:pos x="54" y="31"/>
                  </a:cxn>
                  <a:cxn ang="0">
                    <a:pos x="54" y="20"/>
                  </a:cxn>
                  <a:cxn ang="0">
                    <a:pos x="49" y="10"/>
                  </a:cxn>
                  <a:cxn ang="0">
                    <a:pos x="40" y="3"/>
                  </a:cxn>
                  <a:cxn ang="0">
                    <a:pos x="31" y="0"/>
                  </a:cxn>
                  <a:cxn ang="0">
                    <a:pos x="19" y="1"/>
                  </a:cxn>
                  <a:cxn ang="0">
                    <a:pos x="9" y="6"/>
                  </a:cxn>
                  <a:cxn ang="0">
                    <a:pos x="2" y="14"/>
                  </a:cxn>
                  <a:cxn ang="0">
                    <a:pos x="0" y="24"/>
                  </a:cxn>
                  <a:cxn ang="0">
                    <a:pos x="0" y="35"/>
                  </a:cxn>
                  <a:cxn ang="0">
                    <a:pos x="5" y="45"/>
                  </a:cxn>
                  <a:cxn ang="0">
                    <a:pos x="13" y="52"/>
                  </a:cxn>
                  <a:cxn ang="0">
                    <a:pos x="23" y="56"/>
                  </a:cxn>
                  <a:cxn ang="0">
                    <a:pos x="34" y="55"/>
                  </a:cxn>
                </a:cxnLst>
                <a:rect l="0" t="0" r="r" b="b"/>
                <a:pathLst>
                  <a:path w="54" h="56">
                    <a:moveTo>
                      <a:pt x="34" y="55"/>
                    </a:moveTo>
                    <a:lnTo>
                      <a:pt x="44" y="50"/>
                    </a:lnTo>
                    <a:lnTo>
                      <a:pt x="52" y="41"/>
                    </a:lnTo>
                    <a:lnTo>
                      <a:pt x="54" y="31"/>
                    </a:lnTo>
                    <a:lnTo>
                      <a:pt x="54" y="20"/>
                    </a:lnTo>
                    <a:lnTo>
                      <a:pt x="49" y="10"/>
                    </a:lnTo>
                    <a:lnTo>
                      <a:pt x="40" y="3"/>
                    </a:lnTo>
                    <a:lnTo>
                      <a:pt x="31" y="0"/>
                    </a:lnTo>
                    <a:lnTo>
                      <a:pt x="19" y="1"/>
                    </a:lnTo>
                    <a:lnTo>
                      <a:pt x="9" y="6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35"/>
                    </a:lnTo>
                    <a:lnTo>
                      <a:pt x="5" y="45"/>
                    </a:lnTo>
                    <a:lnTo>
                      <a:pt x="13" y="52"/>
                    </a:lnTo>
                    <a:lnTo>
                      <a:pt x="23" y="56"/>
                    </a:ln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F4FFB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99" name="Freeform 68"/>
              <p:cNvSpPr>
                <a:spLocks/>
              </p:cNvSpPr>
              <p:nvPr/>
            </p:nvSpPr>
            <p:spPr bwMode="auto">
              <a:xfrm>
                <a:off x="49212" y="2987676"/>
                <a:ext cx="17463" cy="17463"/>
              </a:xfrm>
              <a:custGeom>
                <a:avLst/>
                <a:gdLst/>
                <a:ahLst/>
                <a:cxnLst>
                  <a:cxn ang="0">
                    <a:pos x="34" y="55"/>
                  </a:cxn>
                  <a:cxn ang="0">
                    <a:pos x="44" y="50"/>
                  </a:cxn>
                  <a:cxn ang="0">
                    <a:pos x="52" y="43"/>
                  </a:cxn>
                  <a:cxn ang="0">
                    <a:pos x="54" y="33"/>
                  </a:cxn>
                  <a:cxn ang="0">
                    <a:pos x="54" y="21"/>
                  </a:cxn>
                  <a:cxn ang="0">
                    <a:pos x="49" y="10"/>
                  </a:cxn>
                  <a:cxn ang="0">
                    <a:pos x="40" y="4"/>
                  </a:cxn>
                  <a:cxn ang="0">
                    <a:pos x="31" y="0"/>
                  </a:cxn>
                  <a:cxn ang="0">
                    <a:pos x="19" y="2"/>
                  </a:cxn>
                  <a:cxn ang="0">
                    <a:pos x="9" y="7"/>
                  </a:cxn>
                  <a:cxn ang="0">
                    <a:pos x="2" y="14"/>
                  </a:cxn>
                  <a:cxn ang="0">
                    <a:pos x="0" y="25"/>
                  </a:cxn>
                  <a:cxn ang="0">
                    <a:pos x="0" y="36"/>
                  </a:cxn>
                  <a:cxn ang="0">
                    <a:pos x="5" y="46"/>
                  </a:cxn>
                  <a:cxn ang="0">
                    <a:pos x="13" y="52"/>
                  </a:cxn>
                  <a:cxn ang="0">
                    <a:pos x="23" y="56"/>
                  </a:cxn>
                  <a:cxn ang="0">
                    <a:pos x="34" y="55"/>
                  </a:cxn>
                </a:cxnLst>
                <a:rect l="0" t="0" r="r" b="b"/>
                <a:pathLst>
                  <a:path w="54" h="56">
                    <a:moveTo>
                      <a:pt x="34" y="55"/>
                    </a:moveTo>
                    <a:lnTo>
                      <a:pt x="44" y="50"/>
                    </a:lnTo>
                    <a:lnTo>
                      <a:pt x="52" y="43"/>
                    </a:lnTo>
                    <a:lnTo>
                      <a:pt x="54" y="33"/>
                    </a:lnTo>
                    <a:lnTo>
                      <a:pt x="54" y="21"/>
                    </a:lnTo>
                    <a:lnTo>
                      <a:pt x="49" y="10"/>
                    </a:lnTo>
                    <a:lnTo>
                      <a:pt x="40" y="4"/>
                    </a:lnTo>
                    <a:lnTo>
                      <a:pt x="31" y="0"/>
                    </a:lnTo>
                    <a:lnTo>
                      <a:pt x="19" y="2"/>
                    </a:lnTo>
                    <a:lnTo>
                      <a:pt x="9" y="7"/>
                    </a:lnTo>
                    <a:lnTo>
                      <a:pt x="2" y="14"/>
                    </a:lnTo>
                    <a:lnTo>
                      <a:pt x="0" y="25"/>
                    </a:lnTo>
                    <a:lnTo>
                      <a:pt x="0" y="36"/>
                    </a:lnTo>
                    <a:lnTo>
                      <a:pt x="5" y="46"/>
                    </a:lnTo>
                    <a:lnTo>
                      <a:pt x="13" y="52"/>
                    </a:lnTo>
                    <a:lnTo>
                      <a:pt x="23" y="56"/>
                    </a:ln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F4FFB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0" name="Freeform 69"/>
              <p:cNvSpPr>
                <a:spLocks/>
              </p:cNvSpPr>
              <p:nvPr/>
            </p:nvSpPr>
            <p:spPr bwMode="auto">
              <a:xfrm>
                <a:off x="171450" y="2954338"/>
                <a:ext cx="17463" cy="17463"/>
              </a:xfrm>
              <a:custGeom>
                <a:avLst/>
                <a:gdLst/>
                <a:ahLst/>
                <a:cxnLst>
                  <a:cxn ang="0">
                    <a:pos x="35" y="54"/>
                  </a:cxn>
                  <a:cxn ang="0">
                    <a:pos x="46" y="49"/>
                  </a:cxn>
                  <a:cxn ang="0">
                    <a:pos x="52" y="41"/>
                  </a:cxn>
                  <a:cxn ang="0">
                    <a:pos x="56" y="31"/>
                  </a:cxn>
                  <a:cxn ang="0">
                    <a:pos x="55" y="19"/>
                  </a:cxn>
                  <a:cxn ang="0">
                    <a:pos x="50" y="10"/>
                  </a:cxn>
                  <a:cxn ang="0">
                    <a:pos x="43" y="2"/>
                  </a:cxn>
                  <a:cxn ang="0">
                    <a:pos x="31" y="0"/>
                  </a:cxn>
                  <a:cxn ang="0">
                    <a:pos x="20" y="0"/>
                  </a:cxn>
                  <a:cxn ang="0">
                    <a:pos x="10" y="5"/>
                  </a:cxn>
                  <a:cxn ang="0">
                    <a:pos x="4" y="13"/>
                  </a:cxn>
                  <a:cxn ang="0">
                    <a:pos x="0" y="23"/>
                  </a:cxn>
                  <a:cxn ang="0">
                    <a:pos x="2" y="34"/>
                  </a:cxn>
                  <a:cxn ang="0">
                    <a:pos x="7" y="44"/>
                  </a:cxn>
                  <a:cxn ang="0">
                    <a:pos x="14" y="52"/>
                  </a:cxn>
                  <a:cxn ang="0">
                    <a:pos x="24" y="54"/>
                  </a:cxn>
                  <a:cxn ang="0">
                    <a:pos x="35" y="54"/>
                  </a:cxn>
                </a:cxnLst>
                <a:rect l="0" t="0" r="r" b="b"/>
                <a:pathLst>
                  <a:path w="56" h="54">
                    <a:moveTo>
                      <a:pt x="35" y="54"/>
                    </a:moveTo>
                    <a:lnTo>
                      <a:pt x="46" y="49"/>
                    </a:lnTo>
                    <a:lnTo>
                      <a:pt x="52" y="41"/>
                    </a:lnTo>
                    <a:lnTo>
                      <a:pt x="56" y="31"/>
                    </a:lnTo>
                    <a:lnTo>
                      <a:pt x="55" y="19"/>
                    </a:lnTo>
                    <a:lnTo>
                      <a:pt x="50" y="10"/>
                    </a:lnTo>
                    <a:lnTo>
                      <a:pt x="43" y="2"/>
                    </a:lnTo>
                    <a:lnTo>
                      <a:pt x="31" y="0"/>
                    </a:lnTo>
                    <a:lnTo>
                      <a:pt x="20" y="0"/>
                    </a:lnTo>
                    <a:lnTo>
                      <a:pt x="10" y="5"/>
                    </a:lnTo>
                    <a:lnTo>
                      <a:pt x="4" y="13"/>
                    </a:lnTo>
                    <a:lnTo>
                      <a:pt x="0" y="23"/>
                    </a:lnTo>
                    <a:lnTo>
                      <a:pt x="2" y="34"/>
                    </a:lnTo>
                    <a:lnTo>
                      <a:pt x="7" y="44"/>
                    </a:lnTo>
                    <a:lnTo>
                      <a:pt x="14" y="52"/>
                    </a:lnTo>
                    <a:lnTo>
                      <a:pt x="24" y="54"/>
                    </a:lnTo>
                    <a:lnTo>
                      <a:pt x="35" y="54"/>
                    </a:lnTo>
                    <a:close/>
                  </a:path>
                </a:pathLst>
              </a:custGeom>
              <a:solidFill>
                <a:srgbClr val="F4FFB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  <p:cxnSp>
          <p:nvCxnSpPr>
            <p:cNvPr id="130" name="直線コネクタ 129"/>
            <p:cNvCxnSpPr>
              <a:stCxn id="126" idx="0"/>
            </p:cNvCxnSpPr>
            <p:nvPr/>
          </p:nvCxnSpPr>
          <p:spPr>
            <a:xfrm rot="5400000" flipH="1" flipV="1">
              <a:off x="476611" y="4023400"/>
              <a:ext cx="189727" cy="10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グループ化 200"/>
          <p:cNvGrpSpPr/>
          <p:nvPr/>
        </p:nvGrpSpPr>
        <p:grpSpPr>
          <a:xfrm>
            <a:off x="4000496" y="3643314"/>
            <a:ext cx="500066" cy="785818"/>
            <a:chOff x="333346" y="3929066"/>
            <a:chExt cx="514354" cy="846938"/>
          </a:xfrm>
        </p:grpSpPr>
        <p:pic>
          <p:nvPicPr>
            <p:cNvPr id="202" name="Picture 7" descr="C:\Users\masa\AppData\Local\Microsoft\Windows\Temporary Internet Files\Content.IE5\TY2KC8ZD\MCj04289690000[1].wm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33346" y="4118265"/>
              <a:ext cx="476257" cy="657739"/>
            </a:xfrm>
            <a:prstGeom prst="rect">
              <a:avLst/>
            </a:prstGeom>
            <a:noFill/>
          </p:spPr>
        </p:pic>
        <p:grpSp>
          <p:nvGrpSpPr>
            <p:cNvPr id="12" name="グループ化 109"/>
            <p:cNvGrpSpPr/>
            <p:nvPr/>
          </p:nvGrpSpPr>
          <p:grpSpPr>
            <a:xfrm>
              <a:off x="428595" y="4165766"/>
              <a:ext cx="419107" cy="404765"/>
              <a:chOff x="-214313" y="2601913"/>
              <a:chExt cx="628650" cy="609600"/>
            </a:xfrm>
          </p:grpSpPr>
          <p:sp>
            <p:nvSpPr>
              <p:cNvPr id="205" name="Rectangle 10"/>
              <p:cNvSpPr>
                <a:spLocks noChangeArrowheads="1"/>
              </p:cNvSpPr>
              <p:nvPr/>
            </p:nvSpPr>
            <p:spPr bwMode="auto">
              <a:xfrm>
                <a:off x="246062" y="2746376"/>
                <a:ext cx="31750" cy="1428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6" name="Freeform 14"/>
              <p:cNvSpPr>
                <a:spLocks/>
              </p:cNvSpPr>
              <p:nvPr/>
            </p:nvSpPr>
            <p:spPr bwMode="auto">
              <a:xfrm>
                <a:off x="-214313" y="2601913"/>
                <a:ext cx="628650" cy="609600"/>
              </a:xfrm>
              <a:custGeom>
                <a:avLst/>
                <a:gdLst/>
                <a:ahLst/>
                <a:cxnLst>
                  <a:cxn ang="0">
                    <a:pos x="1981" y="1313"/>
                  </a:cxn>
                  <a:cxn ang="0">
                    <a:pos x="1876" y="1295"/>
                  </a:cxn>
                  <a:cxn ang="0">
                    <a:pos x="1934" y="1144"/>
                  </a:cxn>
                  <a:cxn ang="0">
                    <a:pos x="1830" y="1127"/>
                  </a:cxn>
                  <a:cxn ang="0">
                    <a:pos x="1888" y="974"/>
                  </a:cxn>
                  <a:cxn ang="0">
                    <a:pos x="1783" y="957"/>
                  </a:cxn>
                  <a:cxn ang="0">
                    <a:pos x="1841" y="805"/>
                  </a:cxn>
                  <a:cxn ang="0">
                    <a:pos x="1736" y="788"/>
                  </a:cxn>
                  <a:cxn ang="0">
                    <a:pos x="1069" y="124"/>
                  </a:cxn>
                  <a:cxn ang="0">
                    <a:pos x="1001" y="44"/>
                  </a:cxn>
                  <a:cxn ang="0">
                    <a:pos x="900" y="170"/>
                  </a:cxn>
                  <a:cxn ang="0">
                    <a:pos x="832" y="90"/>
                  </a:cxn>
                  <a:cxn ang="0">
                    <a:pos x="732" y="217"/>
                  </a:cxn>
                  <a:cxn ang="0">
                    <a:pos x="663" y="137"/>
                  </a:cxn>
                  <a:cxn ang="0">
                    <a:pos x="563" y="263"/>
                  </a:cxn>
                  <a:cxn ang="0">
                    <a:pos x="495" y="183"/>
                  </a:cxn>
                  <a:cxn ang="0">
                    <a:pos x="393" y="310"/>
                  </a:cxn>
                  <a:cxn ang="0">
                    <a:pos x="325" y="231"/>
                  </a:cxn>
                  <a:cxn ang="0">
                    <a:pos x="224" y="356"/>
                  </a:cxn>
                  <a:cxn ang="0">
                    <a:pos x="156" y="276"/>
                  </a:cxn>
                  <a:cxn ang="0">
                    <a:pos x="82" y="396"/>
                  </a:cxn>
                  <a:cxn ang="0">
                    <a:pos x="67" y="423"/>
                  </a:cxn>
                  <a:cxn ang="0">
                    <a:pos x="0" y="540"/>
                  </a:cxn>
                  <a:cxn ang="0">
                    <a:pos x="103" y="556"/>
                  </a:cxn>
                  <a:cxn ang="0">
                    <a:pos x="47" y="707"/>
                  </a:cxn>
                  <a:cxn ang="0">
                    <a:pos x="150" y="726"/>
                  </a:cxn>
                  <a:cxn ang="0">
                    <a:pos x="93" y="877"/>
                  </a:cxn>
                  <a:cxn ang="0">
                    <a:pos x="196" y="894"/>
                  </a:cxn>
                  <a:cxn ang="0">
                    <a:pos x="140" y="1046"/>
                  </a:cxn>
                  <a:cxn ang="0">
                    <a:pos x="243" y="1063"/>
                  </a:cxn>
                  <a:cxn ang="0">
                    <a:pos x="186" y="1215"/>
                  </a:cxn>
                  <a:cxn ang="0">
                    <a:pos x="289" y="1233"/>
                  </a:cxn>
                  <a:cxn ang="0">
                    <a:pos x="233" y="1385"/>
                  </a:cxn>
                  <a:cxn ang="0">
                    <a:pos x="336" y="1402"/>
                  </a:cxn>
                  <a:cxn ang="0">
                    <a:pos x="279" y="1553"/>
                  </a:cxn>
                  <a:cxn ang="0">
                    <a:pos x="383" y="1571"/>
                  </a:cxn>
                  <a:cxn ang="0">
                    <a:pos x="326" y="1722"/>
                  </a:cxn>
                  <a:cxn ang="0">
                    <a:pos x="429" y="1741"/>
                  </a:cxn>
                  <a:cxn ang="0">
                    <a:pos x="463" y="1861"/>
                  </a:cxn>
                  <a:cxn ang="0">
                    <a:pos x="583" y="1828"/>
                  </a:cxn>
                  <a:cxn ang="0">
                    <a:pos x="652" y="1910"/>
                  </a:cxn>
                  <a:cxn ang="0">
                    <a:pos x="753" y="1782"/>
                  </a:cxn>
                  <a:cxn ang="0">
                    <a:pos x="821" y="1864"/>
                  </a:cxn>
                  <a:cxn ang="0">
                    <a:pos x="921" y="1735"/>
                  </a:cxn>
                  <a:cxn ang="0">
                    <a:pos x="988" y="1817"/>
                  </a:cxn>
                  <a:cxn ang="0">
                    <a:pos x="1089" y="1689"/>
                  </a:cxn>
                  <a:cxn ang="0">
                    <a:pos x="1158" y="1771"/>
                  </a:cxn>
                  <a:cxn ang="0">
                    <a:pos x="1259" y="1642"/>
                  </a:cxn>
                  <a:cxn ang="0">
                    <a:pos x="1327" y="1723"/>
                  </a:cxn>
                  <a:cxn ang="0">
                    <a:pos x="1427" y="1596"/>
                  </a:cxn>
                  <a:cxn ang="0">
                    <a:pos x="1497" y="1678"/>
                  </a:cxn>
                  <a:cxn ang="0">
                    <a:pos x="1597" y="1548"/>
                  </a:cxn>
                  <a:cxn ang="0">
                    <a:pos x="1665" y="1630"/>
                  </a:cxn>
                  <a:cxn ang="0">
                    <a:pos x="1766" y="1503"/>
                  </a:cxn>
                  <a:cxn ang="0">
                    <a:pos x="1834" y="1584"/>
                  </a:cxn>
                  <a:cxn ang="0">
                    <a:pos x="1900" y="1465"/>
                  </a:cxn>
                  <a:cxn ang="0">
                    <a:pos x="1916" y="1438"/>
                  </a:cxn>
                </a:cxnLst>
                <a:rect l="0" t="0" r="r" b="b"/>
                <a:pathLst>
                  <a:path w="1981" h="1922">
                    <a:moveTo>
                      <a:pt x="1888" y="1339"/>
                    </a:moveTo>
                    <a:lnTo>
                      <a:pt x="1981" y="1313"/>
                    </a:lnTo>
                    <a:lnTo>
                      <a:pt x="1969" y="1269"/>
                    </a:lnTo>
                    <a:lnTo>
                      <a:pt x="1876" y="1295"/>
                    </a:lnTo>
                    <a:lnTo>
                      <a:pt x="1841" y="1169"/>
                    </a:lnTo>
                    <a:lnTo>
                      <a:pt x="1934" y="1144"/>
                    </a:lnTo>
                    <a:lnTo>
                      <a:pt x="1923" y="1100"/>
                    </a:lnTo>
                    <a:lnTo>
                      <a:pt x="1830" y="1127"/>
                    </a:lnTo>
                    <a:lnTo>
                      <a:pt x="1795" y="1000"/>
                    </a:lnTo>
                    <a:lnTo>
                      <a:pt x="1888" y="974"/>
                    </a:lnTo>
                    <a:lnTo>
                      <a:pt x="1876" y="932"/>
                    </a:lnTo>
                    <a:lnTo>
                      <a:pt x="1783" y="957"/>
                    </a:lnTo>
                    <a:lnTo>
                      <a:pt x="1748" y="831"/>
                    </a:lnTo>
                    <a:lnTo>
                      <a:pt x="1841" y="805"/>
                    </a:lnTo>
                    <a:lnTo>
                      <a:pt x="1830" y="762"/>
                    </a:lnTo>
                    <a:lnTo>
                      <a:pt x="1736" y="788"/>
                    </a:lnTo>
                    <a:lnTo>
                      <a:pt x="1519" y="0"/>
                    </a:lnTo>
                    <a:lnTo>
                      <a:pt x="1069" y="124"/>
                    </a:lnTo>
                    <a:lnTo>
                      <a:pt x="1043" y="32"/>
                    </a:lnTo>
                    <a:lnTo>
                      <a:pt x="1001" y="44"/>
                    </a:lnTo>
                    <a:lnTo>
                      <a:pt x="1025" y="135"/>
                    </a:lnTo>
                    <a:lnTo>
                      <a:pt x="900" y="170"/>
                    </a:lnTo>
                    <a:lnTo>
                      <a:pt x="875" y="79"/>
                    </a:lnTo>
                    <a:lnTo>
                      <a:pt x="832" y="90"/>
                    </a:lnTo>
                    <a:lnTo>
                      <a:pt x="858" y="182"/>
                    </a:lnTo>
                    <a:lnTo>
                      <a:pt x="732" y="217"/>
                    </a:lnTo>
                    <a:lnTo>
                      <a:pt x="707" y="125"/>
                    </a:lnTo>
                    <a:lnTo>
                      <a:pt x="663" y="137"/>
                    </a:lnTo>
                    <a:lnTo>
                      <a:pt x="688" y="228"/>
                    </a:lnTo>
                    <a:lnTo>
                      <a:pt x="563" y="263"/>
                    </a:lnTo>
                    <a:lnTo>
                      <a:pt x="537" y="172"/>
                    </a:lnTo>
                    <a:lnTo>
                      <a:pt x="495" y="183"/>
                    </a:lnTo>
                    <a:lnTo>
                      <a:pt x="520" y="275"/>
                    </a:lnTo>
                    <a:lnTo>
                      <a:pt x="393" y="310"/>
                    </a:lnTo>
                    <a:lnTo>
                      <a:pt x="368" y="218"/>
                    </a:lnTo>
                    <a:lnTo>
                      <a:pt x="325" y="231"/>
                    </a:lnTo>
                    <a:lnTo>
                      <a:pt x="351" y="321"/>
                    </a:lnTo>
                    <a:lnTo>
                      <a:pt x="224" y="356"/>
                    </a:lnTo>
                    <a:lnTo>
                      <a:pt x="200" y="265"/>
                    </a:lnTo>
                    <a:lnTo>
                      <a:pt x="156" y="276"/>
                    </a:lnTo>
                    <a:lnTo>
                      <a:pt x="181" y="368"/>
                    </a:lnTo>
                    <a:lnTo>
                      <a:pt x="82" y="396"/>
                    </a:lnTo>
                    <a:lnTo>
                      <a:pt x="61" y="402"/>
                    </a:lnTo>
                    <a:lnTo>
                      <a:pt x="67" y="423"/>
                    </a:lnTo>
                    <a:lnTo>
                      <a:pt x="92" y="515"/>
                    </a:lnTo>
                    <a:lnTo>
                      <a:pt x="0" y="540"/>
                    </a:lnTo>
                    <a:lnTo>
                      <a:pt x="12" y="580"/>
                    </a:lnTo>
                    <a:lnTo>
                      <a:pt x="103" y="556"/>
                    </a:lnTo>
                    <a:lnTo>
                      <a:pt x="138" y="682"/>
                    </a:lnTo>
                    <a:lnTo>
                      <a:pt x="47" y="707"/>
                    </a:lnTo>
                    <a:lnTo>
                      <a:pt x="58" y="750"/>
                    </a:lnTo>
                    <a:lnTo>
                      <a:pt x="150" y="726"/>
                    </a:lnTo>
                    <a:lnTo>
                      <a:pt x="185" y="851"/>
                    </a:lnTo>
                    <a:lnTo>
                      <a:pt x="93" y="877"/>
                    </a:lnTo>
                    <a:lnTo>
                      <a:pt x="105" y="919"/>
                    </a:lnTo>
                    <a:lnTo>
                      <a:pt x="196" y="894"/>
                    </a:lnTo>
                    <a:lnTo>
                      <a:pt x="231" y="1021"/>
                    </a:lnTo>
                    <a:lnTo>
                      <a:pt x="140" y="1046"/>
                    </a:lnTo>
                    <a:lnTo>
                      <a:pt x="151" y="1089"/>
                    </a:lnTo>
                    <a:lnTo>
                      <a:pt x="243" y="1063"/>
                    </a:lnTo>
                    <a:lnTo>
                      <a:pt x="278" y="1190"/>
                    </a:lnTo>
                    <a:lnTo>
                      <a:pt x="186" y="1215"/>
                    </a:lnTo>
                    <a:lnTo>
                      <a:pt x="198" y="1258"/>
                    </a:lnTo>
                    <a:lnTo>
                      <a:pt x="289" y="1233"/>
                    </a:lnTo>
                    <a:lnTo>
                      <a:pt x="325" y="1359"/>
                    </a:lnTo>
                    <a:lnTo>
                      <a:pt x="233" y="1385"/>
                    </a:lnTo>
                    <a:lnTo>
                      <a:pt x="244" y="1427"/>
                    </a:lnTo>
                    <a:lnTo>
                      <a:pt x="336" y="1402"/>
                    </a:lnTo>
                    <a:lnTo>
                      <a:pt x="371" y="1529"/>
                    </a:lnTo>
                    <a:lnTo>
                      <a:pt x="279" y="1553"/>
                    </a:lnTo>
                    <a:lnTo>
                      <a:pt x="291" y="1597"/>
                    </a:lnTo>
                    <a:lnTo>
                      <a:pt x="383" y="1571"/>
                    </a:lnTo>
                    <a:lnTo>
                      <a:pt x="418" y="1697"/>
                    </a:lnTo>
                    <a:lnTo>
                      <a:pt x="326" y="1722"/>
                    </a:lnTo>
                    <a:lnTo>
                      <a:pt x="339" y="1766"/>
                    </a:lnTo>
                    <a:lnTo>
                      <a:pt x="429" y="1741"/>
                    </a:lnTo>
                    <a:lnTo>
                      <a:pt x="456" y="1840"/>
                    </a:lnTo>
                    <a:lnTo>
                      <a:pt x="463" y="1861"/>
                    </a:lnTo>
                    <a:lnTo>
                      <a:pt x="484" y="1855"/>
                    </a:lnTo>
                    <a:lnTo>
                      <a:pt x="583" y="1828"/>
                    </a:lnTo>
                    <a:lnTo>
                      <a:pt x="609" y="1922"/>
                    </a:lnTo>
                    <a:lnTo>
                      <a:pt x="652" y="1910"/>
                    </a:lnTo>
                    <a:lnTo>
                      <a:pt x="626" y="1817"/>
                    </a:lnTo>
                    <a:lnTo>
                      <a:pt x="753" y="1782"/>
                    </a:lnTo>
                    <a:lnTo>
                      <a:pt x="777" y="1875"/>
                    </a:lnTo>
                    <a:lnTo>
                      <a:pt x="821" y="1864"/>
                    </a:lnTo>
                    <a:lnTo>
                      <a:pt x="795" y="1769"/>
                    </a:lnTo>
                    <a:lnTo>
                      <a:pt x="921" y="1735"/>
                    </a:lnTo>
                    <a:lnTo>
                      <a:pt x="946" y="1829"/>
                    </a:lnTo>
                    <a:lnTo>
                      <a:pt x="988" y="1817"/>
                    </a:lnTo>
                    <a:lnTo>
                      <a:pt x="963" y="1723"/>
                    </a:lnTo>
                    <a:lnTo>
                      <a:pt x="1089" y="1689"/>
                    </a:lnTo>
                    <a:lnTo>
                      <a:pt x="1115" y="1782"/>
                    </a:lnTo>
                    <a:lnTo>
                      <a:pt x="1158" y="1771"/>
                    </a:lnTo>
                    <a:lnTo>
                      <a:pt x="1132" y="1676"/>
                    </a:lnTo>
                    <a:lnTo>
                      <a:pt x="1259" y="1642"/>
                    </a:lnTo>
                    <a:lnTo>
                      <a:pt x="1285" y="1736"/>
                    </a:lnTo>
                    <a:lnTo>
                      <a:pt x="1327" y="1723"/>
                    </a:lnTo>
                    <a:lnTo>
                      <a:pt x="1301" y="1630"/>
                    </a:lnTo>
                    <a:lnTo>
                      <a:pt x="1427" y="1596"/>
                    </a:lnTo>
                    <a:lnTo>
                      <a:pt x="1453" y="1689"/>
                    </a:lnTo>
                    <a:lnTo>
                      <a:pt x="1497" y="1678"/>
                    </a:lnTo>
                    <a:lnTo>
                      <a:pt x="1471" y="1583"/>
                    </a:lnTo>
                    <a:lnTo>
                      <a:pt x="1597" y="1548"/>
                    </a:lnTo>
                    <a:lnTo>
                      <a:pt x="1622" y="1643"/>
                    </a:lnTo>
                    <a:lnTo>
                      <a:pt x="1665" y="1630"/>
                    </a:lnTo>
                    <a:lnTo>
                      <a:pt x="1639" y="1537"/>
                    </a:lnTo>
                    <a:lnTo>
                      <a:pt x="1766" y="1503"/>
                    </a:lnTo>
                    <a:lnTo>
                      <a:pt x="1792" y="1596"/>
                    </a:lnTo>
                    <a:lnTo>
                      <a:pt x="1834" y="1584"/>
                    </a:lnTo>
                    <a:lnTo>
                      <a:pt x="1808" y="1490"/>
                    </a:lnTo>
                    <a:lnTo>
                      <a:pt x="1900" y="1465"/>
                    </a:lnTo>
                    <a:lnTo>
                      <a:pt x="1921" y="1459"/>
                    </a:lnTo>
                    <a:lnTo>
                      <a:pt x="1916" y="1438"/>
                    </a:lnTo>
                    <a:lnTo>
                      <a:pt x="1888" y="1339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7" name="Freeform 15"/>
              <p:cNvSpPr>
                <a:spLocks/>
              </p:cNvSpPr>
              <p:nvPr/>
            </p:nvSpPr>
            <p:spPr bwMode="auto">
              <a:xfrm>
                <a:off x="-177800" y="2617788"/>
                <a:ext cx="555625" cy="557213"/>
              </a:xfrm>
              <a:custGeom>
                <a:avLst/>
                <a:gdLst/>
                <a:ahLst/>
                <a:cxnLst>
                  <a:cxn ang="0">
                    <a:pos x="0" y="379"/>
                  </a:cxn>
                  <a:cxn ang="0">
                    <a:pos x="1373" y="0"/>
                  </a:cxn>
                  <a:cxn ang="0">
                    <a:pos x="1751" y="1374"/>
                  </a:cxn>
                  <a:cxn ang="0">
                    <a:pos x="379" y="1753"/>
                  </a:cxn>
                  <a:cxn ang="0">
                    <a:pos x="0" y="379"/>
                  </a:cxn>
                </a:cxnLst>
                <a:rect l="0" t="0" r="r" b="b"/>
                <a:pathLst>
                  <a:path w="1751" h="1753">
                    <a:moveTo>
                      <a:pt x="0" y="379"/>
                    </a:moveTo>
                    <a:lnTo>
                      <a:pt x="1373" y="0"/>
                    </a:lnTo>
                    <a:lnTo>
                      <a:pt x="1751" y="1374"/>
                    </a:lnTo>
                    <a:lnTo>
                      <a:pt x="379" y="1753"/>
                    </a:lnTo>
                    <a:lnTo>
                      <a:pt x="0" y="379"/>
                    </a:lnTo>
                    <a:close/>
                  </a:path>
                </a:pathLst>
              </a:custGeom>
              <a:solidFill>
                <a:srgbClr val="3FBF3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8" name="Freeform 16"/>
              <p:cNvSpPr>
                <a:spLocks/>
              </p:cNvSpPr>
              <p:nvPr/>
            </p:nvSpPr>
            <p:spPr bwMode="auto">
              <a:xfrm>
                <a:off x="-14288" y="2771776"/>
                <a:ext cx="223838" cy="254000"/>
              </a:xfrm>
              <a:custGeom>
                <a:avLst/>
                <a:gdLst/>
                <a:ahLst/>
                <a:cxnLst>
                  <a:cxn ang="0">
                    <a:pos x="707" y="657"/>
                  </a:cxn>
                  <a:cxn ang="0">
                    <a:pos x="527" y="0"/>
                  </a:cxn>
                  <a:cxn ang="0">
                    <a:pos x="0" y="145"/>
                  </a:cxn>
                  <a:cxn ang="0">
                    <a:pos x="180" y="801"/>
                  </a:cxn>
                  <a:cxn ang="0">
                    <a:pos x="707" y="657"/>
                  </a:cxn>
                </a:cxnLst>
                <a:rect l="0" t="0" r="r" b="b"/>
                <a:pathLst>
                  <a:path w="707" h="801">
                    <a:moveTo>
                      <a:pt x="707" y="657"/>
                    </a:moveTo>
                    <a:lnTo>
                      <a:pt x="527" y="0"/>
                    </a:lnTo>
                    <a:lnTo>
                      <a:pt x="0" y="145"/>
                    </a:lnTo>
                    <a:lnTo>
                      <a:pt x="180" y="801"/>
                    </a:lnTo>
                    <a:lnTo>
                      <a:pt x="707" y="657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9" name="Freeform 17"/>
              <p:cNvSpPr>
                <a:spLocks/>
              </p:cNvSpPr>
              <p:nvPr/>
            </p:nvSpPr>
            <p:spPr bwMode="auto">
              <a:xfrm>
                <a:off x="34925" y="2822576"/>
                <a:ext cx="125413" cy="149225"/>
              </a:xfrm>
              <a:custGeom>
                <a:avLst/>
                <a:gdLst/>
                <a:ahLst/>
                <a:cxnLst>
                  <a:cxn ang="0">
                    <a:pos x="391" y="391"/>
                  </a:cxn>
                  <a:cxn ang="0">
                    <a:pos x="283" y="0"/>
                  </a:cxn>
                  <a:cxn ang="0">
                    <a:pos x="0" y="79"/>
                  </a:cxn>
                  <a:cxn ang="0">
                    <a:pos x="108" y="469"/>
                  </a:cxn>
                  <a:cxn ang="0">
                    <a:pos x="391" y="391"/>
                  </a:cxn>
                </a:cxnLst>
                <a:rect l="0" t="0" r="r" b="b"/>
                <a:pathLst>
                  <a:path w="391" h="469">
                    <a:moveTo>
                      <a:pt x="391" y="391"/>
                    </a:moveTo>
                    <a:lnTo>
                      <a:pt x="283" y="0"/>
                    </a:lnTo>
                    <a:lnTo>
                      <a:pt x="0" y="79"/>
                    </a:lnTo>
                    <a:lnTo>
                      <a:pt x="108" y="469"/>
                    </a:lnTo>
                    <a:lnTo>
                      <a:pt x="391" y="391"/>
                    </a:lnTo>
                    <a:close/>
                  </a:path>
                </a:pathLst>
              </a:custGeom>
              <a:solidFill>
                <a:srgbClr val="F4FFB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0" name="Freeform 18"/>
              <p:cNvSpPr>
                <a:spLocks/>
              </p:cNvSpPr>
              <p:nvPr/>
            </p:nvSpPr>
            <p:spPr bwMode="auto">
              <a:xfrm>
                <a:off x="4762" y="2827338"/>
                <a:ext cx="17463" cy="17463"/>
              </a:xfrm>
              <a:custGeom>
                <a:avLst/>
                <a:gdLst/>
                <a:ahLst/>
                <a:cxnLst>
                  <a:cxn ang="0">
                    <a:pos x="35" y="55"/>
                  </a:cxn>
                  <a:cxn ang="0">
                    <a:pos x="45" y="50"/>
                  </a:cxn>
                  <a:cxn ang="0">
                    <a:pos x="53" y="41"/>
                  </a:cxn>
                  <a:cxn ang="0">
                    <a:pos x="55" y="31"/>
                  </a:cxn>
                  <a:cxn ang="0">
                    <a:pos x="55" y="20"/>
                  </a:cxn>
                  <a:cxn ang="0">
                    <a:pos x="50" y="10"/>
                  </a:cxn>
                  <a:cxn ang="0">
                    <a:pos x="41" y="3"/>
                  </a:cxn>
                  <a:cxn ang="0">
                    <a:pos x="31" y="0"/>
                  </a:cxn>
                  <a:cxn ang="0">
                    <a:pos x="20" y="0"/>
                  </a:cxn>
                  <a:cxn ang="0">
                    <a:pos x="10" y="5"/>
                  </a:cxn>
                  <a:cxn ang="0">
                    <a:pos x="4" y="14"/>
                  </a:cxn>
                  <a:cxn ang="0">
                    <a:pos x="0" y="24"/>
                  </a:cxn>
                  <a:cxn ang="0">
                    <a:pos x="2" y="35"/>
                  </a:cxn>
                  <a:cxn ang="0">
                    <a:pos x="7" y="45"/>
                  </a:cxn>
                  <a:cxn ang="0">
                    <a:pos x="14" y="52"/>
                  </a:cxn>
                  <a:cxn ang="0">
                    <a:pos x="24" y="55"/>
                  </a:cxn>
                  <a:cxn ang="0">
                    <a:pos x="35" y="55"/>
                  </a:cxn>
                </a:cxnLst>
                <a:rect l="0" t="0" r="r" b="b"/>
                <a:pathLst>
                  <a:path w="55" h="55">
                    <a:moveTo>
                      <a:pt x="35" y="55"/>
                    </a:moveTo>
                    <a:lnTo>
                      <a:pt x="45" y="50"/>
                    </a:lnTo>
                    <a:lnTo>
                      <a:pt x="53" y="41"/>
                    </a:lnTo>
                    <a:lnTo>
                      <a:pt x="55" y="31"/>
                    </a:lnTo>
                    <a:lnTo>
                      <a:pt x="55" y="20"/>
                    </a:lnTo>
                    <a:lnTo>
                      <a:pt x="50" y="10"/>
                    </a:lnTo>
                    <a:lnTo>
                      <a:pt x="41" y="3"/>
                    </a:lnTo>
                    <a:lnTo>
                      <a:pt x="31" y="0"/>
                    </a:lnTo>
                    <a:lnTo>
                      <a:pt x="20" y="0"/>
                    </a:lnTo>
                    <a:lnTo>
                      <a:pt x="10" y="5"/>
                    </a:lnTo>
                    <a:lnTo>
                      <a:pt x="4" y="14"/>
                    </a:lnTo>
                    <a:lnTo>
                      <a:pt x="0" y="24"/>
                    </a:lnTo>
                    <a:lnTo>
                      <a:pt x="2" y="35"/>
                    </a:lnTo>
                    <a:lnTo>
                      <a:pt x="7" y="45"/>
                    </a:lnTo>
                    <a:lnTo>
                      <a:pt x="14" y="52"/>
                    </a:lnTo>
                    <a:lnTo>
                      <a:pt x="24" y="55"/>
                    </a:lnTo>
                    <a:lnTo>
                      <a:pt x="35" y="55"/>
                    </a:lnTo>
                    <a:close/>
                  </a:path>
                </a:pathLst>
              </a:custGeom>
              <a:solidFill>
                <a:srgbClr val="F4FFB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1" name="Freeform 19"/>
              <p:cNvSpPr>
                <a:spLocks/>
              </p:cNvSpPr>
              <p:nvPr/>
            </p:nvSpPr>
            <p:spPr bwMode="auto">
              <a:xfrm>
                <a:off x="-142875" y="2749551"/>
                <a:ext cx="23813" cy="22225"/>
              </a:xfrm>
              <a:custGeom>
                <a:avLst/>
                <a:gdLst/>
                <a:ahLst/>
                <a:cxnLst>
                  <a:cxn ang="0">
                    <a:pos x="45" y="70"/>
                  </a:cxn>
                  <a:cxn ang="0">
                    <a:pos x="57" y="64"/>
                  </a:cxn>
                  <a:cxn ang="0">
                    <a:pos x="66" y="54"/>
                  </a:cxn>
                  <a:cxn ang="0">
                    <a:pos x="71" y="40"/>
                  </a:cxn>
                  <a:cxn ang="0">
                    <a:pos x="69" y="26"/>
                  </a:cxn>
                  <a:cxn ang="0">
                    <a:pos x="67" y="19"/>
                  </a:cxn>
                  <a:cxn ang="0">
                    <a:pos x="63" y="13"/>
                  </a:cxn>
                  <a:cxn ang="0">
                    <a:pos x="58" y="8"/>
                  </a:cxn>
                  <a:cxn ang="0">
                    <a:pos x="53" y="4"/>
                  </a:cxn>
                  <a:cxn ang="0">
                    <a:pos x="47" y="2"/>
                  </a:cxn>
                  <a:cxn ang="0">
                    <a:pos x="40" y="0"/>
                  </a:cxn>
                  <a:cxn ang="0">
                    <a:pos x="33" y="0"/>
                  </a:cxn>
                  <a:cxn ang="0">
                    <a:pos x="26" y="2"/>
                  </a:cxn>
                  <a:cxn ang="0">
                    <a:pos x="14" y="8"/>
                  </a:cxn>
                  <a:cxn ang="0">
                    <a:pos x="5" y="18"/>
                  </a:cxn>
                  <a:cxn ang="0">
                    <a:pos x="0" y="31"/>
                  </a:cxn>
                  <a:cxn ang="0">
                    <a:pos x="1" y="45"/>
                  </a:cxn>
                  <a:cxn ang="0">
                    <a:pos x="4" y="51"/>
                  </a:cxn>
                  <a:cxn ang="0">
                    <a:pos x="7" y="57"/>
                  </a:cxn>
                  <a:cxn ang="0">
                    <a:pos x="12" y="62"/>
                  </a:cxn>
                  <a:cxn ang="0">
                    <a:pos x="17" y="66"/>
                  </a:cxn>
                  <a:cxn ang="0">
                    <a:pos x="23" y="69"/>
                  </a:cxn>
                  <a:cxn ang="0">
                    <a:pos x="31" y="71"/>
                  </a:cxn>
                  <a:cxn ang="0">
                    <a:pos x="37" y="71"/>
                  </a:cxn>
                  <a:cxn ang="0">
                    <a:pos x="45" y="70"/>
                  </a:cxn>
                </a:cxnLst>
                <a:rect l="0" t="0" r="r" b="b"/>
                <a:pathLst>
                  <a:path w="71" h="71">
                    <a:moveTo>
                      <a:pt x="45" y="70"/>
                    </a:moveTo>
                    <a:lnTo>
                      <a:pt x="57" y="64"/>
                    </a:lnTo>
                    <a:lnTo>
                      <a:pt x="66" y="54"/>
                    </a:lnTo>
                    <a:lnTo>
                      <a:pt x="71" y="40"/>
                    </a:lnTo>
                    <a:lnTo>
                      <a:pt x="69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8" y="8"/>
                    </a:lnTo>
                    <a:lnTo>
                      <a:pt x="53" y="4"/>
                    </a:lnTo>
                    <a:lnTo>
                      <a:pt x="47" y="2"/>
                    </a:lnTo>
                    <a:lnTo>
                      <a:pt x="40" y="0"/>
                    </a:lnTo>
                    <a:lnTo>
                      <a:pt x="33" y="0"/>
                    </a:lnTo>
                    <a:lnTo>
                      <a:pt x="26" y="2"/>
                    </a:lnTo>
                    <a:lnTo>
                      <a:pt x="14" y="8"/>
                    </a:lnTo>
                    <a:lnTo>
                      <a:pt x="5" y="18"/>
                    </a:lnTo>
                    <a:lnTo>
                      <a:pt x="0" y="31"/>
                    </a:lnTo>
                    <a:lnTo>
                      <a:pt x="1" y="45"/>
                    </a:lnTo>
                    <a:lnTo>
                      <a:pt x="4" y="51"/>
                    </a:lnTo>
                    <a:lnTo>
                      <a:pt x="7" y="57"/>
                    </a:lnTo>
                    <a:lnTo>
                      <a:pt x="12" y="62"/>
                    </a:lnTo>
                    <a:lnTo>
                      <a:pt x="17" y="66"/>
                    </a:lnTo>
                    <a:lnTo>
                      <a:pt x="23" y="69"/>
                    </a:lnTo>
                    <a:lnTo>
                      <a:pt x="31" y="71"/>
                    </a:lnTo>
                    <a:lnTo>
                      <a:pt x="37" y="71"/>
                    </a:lnTo>
                    <a:lnTo>
                      <a:pt x="45" y="70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2" name="Freeform 20"/>
              <p:cNvSpPr>
                <a:spLocks/>
              </p:cNvSpPr>
              <p:nvPr/>
            </p:nvSpPr>
            <p:spPr bwMode="auto">
              <a:xfrm>
                <a:off x="-82550" y="2732088"/>
                <a:ext cx="22225" cy="23813"/>
              </a:xfrm>
              <a:custGeom>
                <a:avLst/>
                <a:gdLst/>
                <a:ahLst/>
                <a:cxnLst>
                  <a:cxn ang="0">
                    <a:pos x="45" y="70"/>
                  </a:cxn>
                  <a:cxn ang="0">
                    <a:pos x="59" y="63"/>
                  </a:cxn>
                  <a:cxn ang="0">
                    <a:pos x="67" y="54"/>
                  </a:cxn>
                  <a:cxn ang="0">
                    <a:pos x="71" y="40"/>
                  </a:cxn>
                  <a:cxn ang="0">
                    <a:pos x="70" y="26"/>
                  </a:cxn>
                  <a:cxn ang="0">
                    <a:pos x="67" y="20"/>
                  </a:cxn>
                  <a:cxn ang="0">
                    <a:pos x="64" y="14"/>
                  </a:cxn>
                  <a:cxn ang="0">
                    <a:pos x="59" y="9"/>
                  </a:cxn>
                  <a:cxn ang="0">
                    <a:pos x="54" y="5"/>
                  </a:cxn>
                  <a:cxn ang="0">
                    <a:pos x="48" y="3"/>
                  </a:cxn>
                  <a:cxn ang="0">
                    <a:pos x="40" y="0"/>
                  </a:cxn>
                  <a:cxn ang="0">
                    <a:pos x="34" y="0"/>
                  </a:cxn>
                  <a:cxn ang="0">
                    <a:pos x="26" y="1"/>
                  </a:cxn>
                  <a:cxn ang="0">
                    <a:pos x="14" y="8"/>
                  </a:cxn>
                  <a:cxn ang="0">
                    <a:pos x="5" y="18"/>
                  </a:cxn>
                  <a:cxn ang="0">
                    <a:pos x="0" y="31"/>
                  </a:cxn>
                  <a:cxn ang="0">
                    <a:pos x="2" y="45"/>
                  </a:cxn>
                  <a:cxn ang="0">
                    <a:pos x="4" y="51"/>
                  </a:cxn>
                  <a:cxn ang="0">
                    <a:pos x="8" y="57"/>
                  </a:cxn>
                  <a:cxn ang="0">
                    <a:pos x="13" y="62"/>
                  </a:cxn>
                  <a:cxn ang="0">
                    <a:pos x="19" y="66"/>
                  </a:cxn>
                  <a:cxn ang="0">
                    <a:pos x="25" y="68"/>
                  </a:cxn>
                  <a:cxn ang="0">
                    <a:pos x="31" y="71"/>
                  </a:cxn>
                  <a:cxn ang="0">
                    <a:pos x="38" y="71"/>
                  </a:cxn>
                  <a:cxn ang="0">
                    <a:pos x="45" y="70"/>
                  </a:cxn>
                </a:cxnLst>
                <a:rect l="0" t="0" r="r" b="b"/>
                <a:pathLst>
                  <a:path w="71" h="71">
                    <a:moveTo>
                      <a:pt x="45" y="70"/>
                    </a:moveTo>
                    <a:lnTo>
                      <a:pt x="59" y="63"/>
                    </a:lnTo>
                    <a:lnTo>
                      <a:pt x="67" y="54"/>
                    </a:lnTo>
                    <a:lnTo>
                      <a:pt x="71" y="40"/>
                    </a:lnTo>
                    <a:lnTo>
                      <a:pt x="70" y="26"/>
                    </a:lnTo>
                    <a:lnTo>
                      <a:pt x="67" y="20"/>
                    </a:lnTo>
                    <a:lnTo>
                      <a:pt x="64" y="14"/>
                    </a:lnTo>
                    <a:lnTo>
                      <a:pt x="59" y="9"/>
                    </a:lnTo>
                    <a:lnTo>
                      <a:pt x="54" y="5"/>
                    </a:lnTo>
                    <a:lnTo>
                      <a:pt x="48" y="3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26" y="1"/>
                    </a:lnTo>
                    <a:lnTo>
                      <a:pt x="14" y="8"/>
                    </a:lnTo>
                    <a:lnTo>
                      <a:pt x="5" y="18"/>
                    </a:lnTo>
                    <a:lnTo>
                      <a:pt x="0" y="31"/>
                    </a:lnTo>
                    <a:lnTo>
                      <a:pt x="2" y="45"/>
                    </a:lnTo>
                    <a:lnTo>
                      <a:pt x="4" y="51"/>
                    </a:lnTo>
                    <a:lnTo>
                      <a:pt x="8" y="57"/>
                    </a:lnTo>
                    <a:lnTo>
                      <a:pt x="13" y="62"/>
                    </a:lnTo>
                    <a:lnTo>
                      <a:pt x="19" y="66"/>
                    </a:lnTo>
                    <a:lnTo>
                      <a:pt x="25" y="68"/>
                    </a:lnTo>
                    <a:lnTo>
                      <a:pt x="31" y="71"/>
                    </a:lnTo>
                    <a:lnTo>
                      <a:pt x="38" y="71"/>
                    </a:lnTo>
                    <a:lnTo>
                      <a:pt x="45" y="70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3" name="Freeform 21"/>
              <p:cNvSpPr>
                <a:spLocks/>
              </p:cNvSpPr>
              <p:nvPr/>
            </p:nvSpPr>
            <p:spPr bwMode="auto">
              <a:xfrm>
                <a:off x="-22225" y="2716213"/>
                <a:ext cx="22225" cy="22225"/>
              </a:xfrm>
              <a:custGeom>
                <a:avLst/>
                <a:gdLst/>
                <a:ahLst/>
                <a:cxnLst>
                  <a:cxn ang="0">
                    <a:pos x="45" y="70"/>
                  </a:cxn>
                  <a:cxn ang="0">
                    <a:pos x="57" y="63"/>
                  </a:cxn>
                  <a:cxn ang="0">
                    <a:pos x="66" y="53"/>
                  </a:cxn>
                  <a:cxn ang="0">
                    <a:pos x="71" y="40"/>
                  </a:cxn>
                  <a:cxn ang="0">
                    <a:pos x="70" y="26"/>
                  </a:cxn>
                  <a:cxn ang="0">
                    <a:pos x="67" y="20"/>
                  </a:cxn>
                  <a:cxn ang="0">
                    <a:pos x="63" y="14"/>
                  </a:cxn>
                  <a:cxn ang="0">
                    <a:pos x="58" y="9"/>
                  </a:cxn>
                  <a:cxn ang="0">
                    <a:pos x="53" y="5"/>
                  </a:cxn>
                  <a:cxn ang="0">
                    <a:pos x="47" y="3"/>
                  </a:cxn>
                  <a:cxn ang="0">
                    <a:pos x="40" y="0"/>
                  </a:cxn>
                  <a:cxn ang="0">
                    <a:pos x="34" y="0"/>
                  </a:cxn>
                  <a:cxn ang="0">
                    <a:pos x="26" y="1"/>
                  </a:cxn>
                  <a:cxn ang="0">
                    <a:pos x="13" y="8"/>
                  </a:cxn>
                  <a:cxn ang="0">
                    <a:pos x="4" y="17"/>
                  </a:cxn>
                  <a:cxn ang="0">
                    <a:pos x="0" y="31"/>
                  </a:cxn>
                  <a:cxn ang="0">
                    <a:pos x="1" y="45"/>
                  </a:cxn>
                  <a:cxn ang="0">
                    <a:pos x="4" y="51"/>
                  </a:cxn>
                  <a:cxn ang="0">
                    <a:pos x="8" y="57"/>
                  </a:cxn>
                  <a:cxn ang="0">
                    <a:pos x="13" y="62"/>
                  </a:cxn>
                  <a:cxn ang="0">
                    <a:pos x="17" y="66"/>
                  </a:cxn>
                  <a:cxn ang="0">
                    <a:pos x="24" y="68"/>
                  </a:cxn>
                  <a:cxn ang="0">
                    <a:pos x="31" y="71"/>
                  </a:cxn>
                  <a:cxn ang="0">
                    <a:pos x="37" y="71"/>
                  </a:cxn>
                  <a:cxn ang="0">
                    <a:pos x="45" y="70"/>
                  </a:cxn>
                </a:cxnLst>
                <a:rect l="0" t="0" r="r" b="b"/>
                <a:pathLst>
                  <a:path w="71" h="71">
                    <a:moveTo>
                      <a:pt x="45" y="70"/>
                    </a:moveTo>
                    <a:lnTo>
                      <a:pt x="57" y="63"/>
                    </a:lnTo>
                    <a:lnTo>
                      <a:pt x="66" y="53"/>
                    </a:lnTo>
                    <a:lnTo>
                      <a:pt x="71" y="40"/>
                    </a:lnTo>
                    <a:lnTo>
                      <a:pt x="70" y="26"/>
                    </a:lnTo>
                    <a:lnTo>
                      <a:pt x="67" y="20"/>
                    </a:lnTo>
                    <a:lnTo>
                      <a:pt x="63" y="14"/>
                    </a:lnTo>
                    <a:lnTo>
                      <a:pt x="58" y="9"/>
                    </a:lnTo>
                    <a:lnTo>
                      <a:pt x="53" y="5"/>
                    </a:lnTo>
                    <a:lnTo>
                      <a:pt x="47" y="3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26" y="1"/>
                    </a:lnTo>
                    <a:lnTo>
                      <a:pt x="13" y="8"/>
                    </a:lnTo>
                    <a:lnTo>
                      <a:pt x="4" y="17"/>
                    </a:lnTo>
                    <a:lnTo>
                      <a:pt x="0" y="31"/>
                    </a:lnTo>
                    <a:lnTo>
                      <a:pt x="1" y="45"/>
                    </a:lnTo>
                    <a:lnTo>
                      <a:pt x="4" y="51"/>
                    </a:lnTo>
                    <a:lnTo>
                      <a:pt x="8" y="57"/>
                    </a:lnTo>
                    <a:lnTo>
                      <a:pt x="13" y="62"/>
                    </a:lnTo>
                    <a:lnTo>
                      <a:pt x="17" y="66"/>
                    </a:lnTo>
                    <a:lnTo>
                      <a:pt x="24" y="68"/>
                    </a:lnTo>
                    <a:lnTo>
                      <a:pt x="31" y="71"/>
                    </a:lnTo>
                    <a:lnTo>
                      <a:pt x="37" y="71"/>
                    </a:lnTo>
                    <a:lnTo>
                      <a:pt x="45" y="70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4" name="Freeform 22"/>
              <p:cNvSpPr>
                <a:spLocks/>
              </p:cNvSpPr>
              <p:nvPr/>
            </p:nvSpPr>
            <p:spPr bwMode="auto">
              <a:xfrm>
                <a:off x="38100" y="2700338"/>
                <a:ext cx="22225" cy="22225"/>
              </a:xfrm>
              <a:custGeom>
                <a:avLst/>
                <a:gdLst/>
                <a:ahLst/>
                <a:cxnLst>
                  <a:cxn ang="0">
                    <a:pos x="44" y="69"/>
                  </a:cxn>
                  <a:cxn ang="0">
                    <a:pos x="57" y="63"/>
                  </a:cxn>
                  <a:cxn ang="0">
                    <a:pos x="65" y="53"/>
                  </a:cxn>
                  <a:cxn ang="0">
                    <a:pos x="70" y="40"/>
                  </a:cxn>
                  <a:cxn ang="0">
                    <a:pos x="69" y="26"/>
                  </a:cxn>
                  <a:cxn ang="0">
                    <a:pos x="67" y="20"/>
                  </a:cxn>
                  <a:cxn ang="0">
                    <a:pos x="63" y="14"/>
                  </a:cxn>
                  <a:cxn ang="0">
                    <a:pos x="58" y="9"/>
                  </a:cxn>
                  <a:cxn ang="0">
                    <a:pos x="53" y="5"/>
                  </a:cxn>
                  <a:cxn ang="0">
                    <a:pos x="47" y="2"/>
                  </a:cxn>
                  <a:cxn ang="0">
                    <a:pos x="39" y="0"/>
                  </a:cxn>
                  <a:cxn ang="0">
                    <a:pos x="33" y="0"/>
                  </a:cxn>
                  <a:cxn ang="0">
                    <a:pos x="26" y="1"/>
                  </a:cxn>
                  <a:cxn ang="0">
                    <a:pos x="13" y="7"/>
                  </a:cxn>
                  <a:cxn ang="0">
                    <a:pos x="5" y="17"/>
                  </a:cxn>
                  <a:cxn ang="0">
                    <a:pos x="0" y="31"/>
                  </a:cxn>
                  <a:cxn ang="0">
                    <a:pos x="1" y="45"/>
                  </a:cxn>
                  <a:cxn ang="0">
                    <a:pos x="3" y="52"/>
                  </a:cxn>
                  <a:cxn ang="0">
                    <a:pos x="7" y="57"/>
                  </a:cxn>
                  <a:cxn ang="0">
                    <a:pos x="12" y="62"/>
                  </a:cxn>
                  <a:cxn ang="0">
                    <a:pos x="17" y="66"/>
                  </a:cxn>
                  <a:cxn ang="0">
                    <a:pos x="23" y="69"/>
                  </a:cxn>
                  <a:cxn ang="0">
                    <a:pos x="31" y="71"/>
                  </a:cxn>
                  <a:cxn ang="0">
                    <a:pos x="37" y="71"/>
                  </a:cxn>
                  <a:cxn ang="0">
                    <a:pos x="44" y="69"/>
                  </a:cxn>
                </a:cxnLst>
                <a:rect l="0" t="0" r="r" b="b"/>
                <a:pathLst>
                  <a:path w="70" h="71">
                    <a:moveTo>
                      <a:pt x="44" y="69"/>
                    </a:moveTo>
                    <a:lnTo>
                      <a:pt x="57" y="63"/>
                    </a:lnTo>
                    <a:lnTo>
                      <a:pt x="65" y="53"/>
                    </a:lnTo>
                    <a:lnTo>
                      <a:pt x="70" y="40"/>
                    </a:lnTo>
                    <a:lnTo>
                      <a:pt x="69" y="26"/>
                    </a:lnTo>
                    <a:lnTo>
                      <a:pt x="67" y="20"/>
                    </a:lnTo>
                    <a:lnTo>
                      <a:pt x="63" y="14"/>
                    </a:lnTo>
                    <a:lnTo>
                      <a:pt x="58" y="9"/>
                    </a:lnTo>
                    <a:lnTo>
                      <a:pt x="53" y="5"/>
                    </a:lnTo>
                    <a:lnTo>
                      <a:pt x="47" y="2"/>
                    </a:lnTo>
                    <a:lnTo>
                      <a:pt x="39" y="0"/>
                    </a:lnTo>
                    <a:lnTo>
                      <a:pt x="33" y="0"/>
                    </a:lnTo>
                    <a:lnTo>
                      <a:pt x="26" y="1"/>
                    </a:lnTo>
                    <a:lnTo>
                      <a:pt x="13" y="7"/>
                    </a:lnTo>
                    <a:lnTo>
                      <a:pt x="5" y="17"/>
                    </a:lnTo>
                    <a:lnTo>
                      <a:pt x="0" y="31"/>
                    </a:lnTo>
                    <a:lnTo>
                      <a:pt x="1" y="45"/>
                    </a:lnTo>
                    <a:lnTo>
                      <a:pt x="3" y="52"/>
                    </a:lnTo>
                    <a:lnTo>
                      <a:pt x="7" y="57"/>
                    </a:lnTo>
                    <a:lnTo>
                      <a:pt x="12" y="62"/>
                    </a:lnTo>
                    <a:lnTo>
                      <a:pt x="17" y="66"/>
                    </a:lnTo>
                    <a:lnTo>
                      <a:pt x="23" y="69"/>
                    </a:lnTo>
                    <a:lnTo>
                      <a:pt x="31" y="71"/>
                    </a:lnTo>
                    <a:lnTo>
                      <a:pt x="37" y="71"/>
                    </a:lnTo>
                    <a:lnTo>
                      <a:pt x="44" y="69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5" name="Freeform 23"/>
              <p:cNvSpPr>
                <a:spLocks/>
              </p:cNvSpPr>
              <p:nvPr/>
            </p:nvSpPr>
            <p:spPr bwMode="auto">
              <a:xfrm>
                <a:off x="96837" y="2682876"/>
                <a:ext cx="22225" cy="22225"/>
              </a:xfrm>
              <a:custGeom>
                <a:avLst/>
                <a:gdLst/>
                <a:ahLst/>
                <a:cxnLst>
                  <a:cxn ang="0">
                    <a:pos x="44" y="69"/>
                  </a:cxn>
                  <a:cxn ang="0">
                    <a:pos x="58" y="63"/>
                  </a:cxn>
                  <a:cxn ang="0">
                    <a:pos x="67" y="53"/>
                  </a:cxn>
                  <a:cxn ang="0">
                    <a:pos x="71" y="41"/>
                  </a:cxn>
                  <a:cxn ang="0">
                    <a:pos x="69" y="26"/>
                  </a:cxn>
                  <a:cxn ang="0">
                    <a:pos x="67" y="20"/>
                  </a:cxn>
                  <a:cxn ang="0">
                    <a:pos x="63" y="13"/>
                  </a:cxn>
                  <a:cxn ang="0">
                    <a:pos x="58" y="9"/>
                  </a:cxn>
                  <a:cxn ang="0">
                    <a:pos x="53" y="5"/>
                  </a:cxn>
                  <a:cxn ang="0">
                    <a:pos x="47" y="2"/>
                  </a:cxn>
                  <a:cxn ang="0">
                    <a:pos x="41" y="0"/>
                  </a:cxn>
                  <a:cxn ang="0">
                    <a:pos x="33" y="0"/>
                  </a:cxn>
                  <a:cxn ang="0">
                    <a:pos x="26" y="1"/>
                  </a:cxn>
                  <a:cxn ang="0">
                    <a:pos x="13" y="7"/>
                  </a:cxn>
                  <a:cxn ang="0">
                    <a:pos x="5" y="18"/>
                  </a:cxn>
                  <a:cxn ang="0">
                    <a:pos x="0" y="31"/>
                  </a:cxn>
                  <a:cxn ang="0">
                    <a:pos x="1" y="44"/>
                  </a:cxn>
                  <a:cxn ang="0">
                    <a:pos x="4" y="52"/>
                  </a:cxn>
                  <a:cxn ang="0">
                    <a:pos x="7" y="58"/>
                  </a:cxn>
                  <a:cxn ang="0">
                    <a:pos x="12" y="63"/>
                  </a:cxn>
                  <a:cxn ang="0">
                    <a:pos x="18" y="67"/>
                  </a:cxn>
                  <a:cxn ang="0">
                    <a:pos x="25" y="69"/>
                  </a:cxn>
                  <a:cxn ang="0">
                    <a:pos x="31" y="71"/>
                  </a:cxn>
                  <a:cxn ang="0">
                    <a:pos x="37" y="71"/>
                  </a:cxn>
                  <a:cxn ang="0">
                    <a:pos x="44" y="69"/>
                  </a:cxn>
                </a:cxnLst>
                <a:rect l="0" t="0" r="r" b="b"/>
                <a:pathLst>
                  <a:path w="71" h="71">
                    <a:moveTo>
                      <a:pt x="44" y="69"/>
                    </a:moveTo>
                    <a:lnTo>
                      <a:pt x="58" y="63"/>
                    </a:lnTo>
                    <a:lnTo>
                      <a:pt x="67" y="53"/>
                    </a:lnTo>
                    <a:lnTo>
                      <a:pt x="71" y="41"/>
                    </a:lnTo>
                    <a:lnTo>
                      <a:pt x="69" y="26"/>
                    </a:lnTo>
                    <a:lnTo>
                      <a:pt x="67" y="20"/>
                    </a:lnTo>
                    <a:lnTo>
                      <a:pt x="63" y="13"/>
                    </a:lnTo>
                    <a:lnTo>
                      <a:pt x="58" y="9"/>
                    </a:lnTo>
                    <a:lnTo>
                      <a:pt x="53" y="5"/>
                    </a:lnTo>
                    <a:lnTo>
                      <a:pt x="47" y="2"/>
                    </a:lnTo>
                    <a:lnTo>
                      <a:pt x="41" y="0"/>
                    </a:lnTo>
                    <a:lnTo>
                      <a:pt x="33" y="0"/>
                    </a:lnTo>
                    <a:lnTo>
                      <a:pt x="26" y="1"/>
                    </a:lnTo>
                    <a:lnTo>
                      <a:pt x="13" y="7"/>
                    </a:lnTo>
                    <a:lnTo>
                      <a:pt x="5" y="18"/>
                    </a:lnTo>
                    <a:lnTo>
                      <a:pt x="0" y="31"/>
                    </a:lnTo>
                    <a:lnTo>
                      <a:pt x="1" y="44"/>
                    </a:lnTo>
                    <a:lnTo>
                      <a:pt x="4" y="52"/>
                    </a:lnTo>
                    <a:lnTo>
                      <a:pt x="7" y="58"/>
                    </a:lnTo>
                    <a:lnTo>
                      <a:pt x="12" y="63"/>
                    </a:lnTo>
                    <a:lnTo>
                      <a:pt x="18" y="67"/>
                    </a:lnTo>
                    <a:lnTo>
                      <a:pt x="25" y="69"/>
                    </a:lnTo>
                    <a:lnTo>
                      <a:pt x="31" y="71"/>
                    </a:lnTo>
                    <a:lnTo>
                      <a:pt x="37" y="71"/>
                    </a:lnTo>
                    <a:lnTo>
                      <a:pt x="44" y="69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6" name="Freeform 24"/>
              <p:cNvSpPr>
                <a:spLocks/>
              </p:cNvSpPr>
              <p:nvPr/>
            </p:nvSpPr>
            <p:spPr bwMode="auto">
              <a:xfrm>
                <a:off x="-9525" y="2762251"/>
                <a:ext cx="22225" cy="22225"/>
              </a:xfrm>
              <a:custGeom>
                <a:avLst/>
                <a:gdLst/>
                <a:ahLst/>
                <a:cxnLst>
                  <a:cxn ang="0">
                    <a:pos x="44" y="68"/>
                  </a:cxn>
                  <a:cxn ang="0">
                    <a:pos x="57" y="62"/>
                  </a:cxn>
                  <a:cxn ang="0">
                    <a:pos x="66" y="52"/>
                  </a:cxn>
                  <a:cxn ang="0">
                    <a:pos x="70" y="39"/>
                  </a:cxn>
                  <a:cxn ang="0">
                    <a:pos x="69" y="26"/>
                  </a:cxn>
                  <a:cxn ang="0">
                    <a:pos x="67" y="19"/>
                  </a:cxn>
                  <a:cxn ang="0">
                    <a:pos x="63" y="13"/>
                  </a:cxn>
                  <a:cxn ang="0">
                    <a:pos x="58" y="8"/>
                  </a:cxn>
                  <a:cxn ang="0">
                    <a:pos x="53" y="4"/>
                  </a:cxn>
                  <a:cxn ang="0">
                    <a:pos x="47" y="2"/>
                  </a:cxn>
                  <a:cxn ang="0">
                    <a:pos x="39" y="0"/>
                  </a:cxn>
                  <a:cxn ang="0">
                    <a:pos x="33" y="0"/>
                  </a:cxn>
                  <a:cxn ang="0">
                    <a:pos x="26" y="1"/>
                  </a:cxn>
                  <a:cxn ang="0">
                    <a:pos x="13" y="7"/>
                  </a:cxn>
                  <a:cxn ang="0">
                    <a:pos x="5" y="17"/>
                  </a:cxn>
                  <a:cxn ang="0">
                    <a:pos x="0" y="31"/>
                  </a:cxn>
                  <a:cxn ang="0">
                    <a:pos x="1" y="44"/>
                  </a:cxn>
                  <a:cxn ang="0">
                    <a:pos x="4" y="50"/>
                  </a:cxn>
                  <a:cxn ang="0">
                    <a:pos x="7" y="55"/>
                  </a:cxn>
                  <a:cxn ang="0">
                    <a:pos x="12" y="60"/>
                  </a:cxn>
                  <a:cxn ang="0">
                    <a:pos x="17" y="64"/>
                  </a:cxn>
                  <a:cxn ang="0">
                    <a:pos x="23" y="67"/>
                  </a:cxn>
                  <a:cxn ang="0">
                    <a:pos x="31" y="69"/>
                  </a:cxn>
                  <a:cxn ang="0">
                    <a:pos x="37" y="69"/>
                  </a:cxn>
                  <a:cxn ang="0">
                    <a:pos x="44" y="68"/>
                  </a:cxn>
                </a:cxnLst>
                <a:rect l="0" t="0" r="r" b="b"/>
                <a:pathLst>
                  <a:path w="70" h="69">
                    <a:moveTo>
                      <a:pt x="44" y="68"/>
                    </a:moveTo>
                    <a:lnTo>
                      <a:pt x="57" y="62"/>
                    </a:lnTo>
                    <a:lnTo>
                      <a:pt x="66" y="52"/>
                    </a:lnTo>
                    <a:lnTo>
                      <a:pt x="70" y="39"/>
                    </a:lnTo>
                    <a:lnTo>
                      <a:pt x="69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8" y="8"/>
                    </a:lnTo>
                    <a:lnTo>
                      <a:pt x="53" y="4"/>
                    </a:lnTo>
                    <a:lnTo>
                      <a:pt x="47" y="2"/>
                    </a:lnTo>
                    <a:lnTo>
                      <a:pt x="39" y="0"/>
                    </a:lnTo>
                    <a:lnTo>
                      <a:pt x="33" y="0"/>
                    </a:lnTo>
                    <a:lnTo>
                      <a:pt x="26" y="1"/>
                    </a:lnTo>
                    <a:lnTo>
                      <a:pt x="13" y="7"/>
                    </a:lnTo>
                    <a:lnTo>
                      <a:pt x="5" y="17"/>
                    </a:lnTo>
                    <a:lnTo>
                      <a:pt x="0" y="31"/>
                    </a:lnTo>
                    <a:lnTo>
                      <a:pt x="1" y="44"/>
                    </a:lnTo>
                    <a:lnTo>
                      <a:pt x="4" y="50"/>
                    </a:lnTo>
                    <a:lnTo>
                      <a:pt x="7" y="55"/>
                    </a:lnTo>
                    <a:lnTo>
                      <a:pt x="12" y="60"/>
                    </a:lnTo>
                    <a:lnTo>
                      <a:pt x="17" y="64"/>
                    </a:lnTo>
                    <a:lnTo>
                      <a:pt x="23" y="67"/>
                    </a:lnTo>
                    <a:lnTo>
                      <a:pt x="31" y="69"/>
                    </a:lnTo>
                    <a:lnTo>
                      <a:pt x="37" y="69"/>
                    </a:lnTo>
                    <a:lnTo>
                      <a:pt x="44" y="68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7" name="Freeform 25"/>
              <p:cNvSpPr>
                <a:spLocks/>
              </p:cNvSpPr>
              <p:nvPr/>
            </p:nvSpPr>
            <p:spPr bwMode="auto">
              <a:xfrm>
                <a:off x="50800" y="2746376"/>
                <a:ext cx="22225" cy="22225"/>
              </a:xfrm>
              <a:custGeom>
                <a:avLst/>
                <a:gdLst/>
                <a:ahLst/>
                <a:cxnLst>
                  <a:cxn ang="0">
                    <a:pos x="45" y="70"/>
                  </a:cxn>
                  <a:cxn ang="0">
                    <a:pos x="59" y="64"/>
                  </a:cxn>
                  <a:cxn ang="0">
                    <a:pos x="67" y="54"/>
                  </a:cxn>
                  <a:cxn ang="0">
                    <a:pos x="71" y="40"/>
                  </a:cxn>
                  <a:cxn ang="0">
                    <a:pos x="70" y="26"/>
                  </a:cxn>
                  <a:cxn ang="0">
                    <a:pos x="67" y="20"/>
                  </a:cxn>
                  <a:cxn ang="0">
                    <a:pos x="64" y="14"/>
                  </a:cxn>
                  <a:cxn ang="0">
                    <a:pos x="59" y="9"/>
                  </a:cxn>
                  <a:cxn ang="0">
                    <a:pos x="54" y="5"/>
                  </a:cxn>
                  <a:cxn ang="0">
                    <a:pos x="47" y="3"/>
                  </a:cxn>
                  <a:cxn ang="0">
                    <a:pos x="41" y="0"/>
                  </a:cxn>
                  <a:cxn ang="0">
                    <a:pos x="34" y="0"/>
                  </a:cxn>
                  <a:cxn ang="0">
                    <a:pos x="26" y="2"/>
                  </a:cxn>
                  <a:cxn ang="0">
                    <a:pos x="14" y="8"/>
                  </a:cxn>
                  <a:cxn ang="0">
                    <a:pos x="5" y="18"/>
                  </a:cxn>
                  <a:cxn ang="0">
                    <a:pos x="0" y="31"/>
                  </a:cxn>
                  <a:cxn ang="0">
                    <a:pos x="2" y="45"/>
                  </a:cxn>
                  <a:cxn ang="0">
                    <a:pos x="4" y="51"/>
                  </a:cxn>
                  <a:cxn ang="0">
                    <a:pos x="8" y="57"/>
                  </a:cxn>
                  <a:cxn ang="0">
                    <a:pos x="13" y="62"/>
                  </a:cxn>
                  <a:cxn ang="0">
                    <a:pos x="19" y="66"/>
                  </a:cxn>
                  <a:cxn ang="0">
                    <a:pos x="25" y="69"/>
                  </a:cxn>
                  <a:cxn ang="0">
                    <a:pos x="31" y="71"/>
                  </a:cxn>
                  <a:cxn ang="0">
                    <a:pos x="37" y="71"/>
                  </a:cxn>
                  <a:cxn ang="0">
                    <a:pos x="45" y="70"/>
                  </a:cxn>
                </a:cxnLst>
                <a:rect l="0" t="0" r="r" b="b"/>
                <a:pathLst>
                  <a:path w="71" h="71">
                    <a:moveTo>
                      <a:pt x="45" y="70"/>
                    </a:moveTo>
                    <a:lnTo>
                      <a:pt x="59" y="64"/>
                    </a:lnTo>
                    <a:lnTo>
                      <a:pt x="67" y="54"/>
                    </a:lnTo>
                    <a:lnTo>
                      <a:pt x="71" y="40"/>
                    </a:lnTo>
                    <a:lnTo>
                      <a:pt x="70" y="26"/>
                    </a:lnTo>
                    <a:lnTo>
                      <a:pt x="67" y="20"/>
                    </a:lnTo>
                    <a:lnTo>
                      <a:pt x="64" y="14"/>
                    </a:lnTo>
                    <a:lnTo>
                      <a:pt x="59" y="9"/>
                    </a:lnTo>
                    <a:lnTo>
                      <a:pt x="54" y="5"/>
                    </a:lnTo>
                    <a:lnTo>
                      <a:pt x="47" y="3"/>
                    </a:lnTo>
                    <a:lnTo>
                      <a:pt x="41" y="0"/>
                    </a:lnTo>
                    <a:lnTo>
                      <a:pt x="34" y="0"/>
                    </a:lnTo>
                    <a:lnTo>
                      <a:pt x="26" y="2"/>
                    </a:lnTo>
                    <a:lnTo>
                      <a:pt x="14" y="8"/>
                    </a:lnTo>
                    <a:lnTo>
                      <a:pt x="5" y="18"/>
                    </a:lnTo>
                    <a:lnTo>
                      <a:pt x="0" y="31"/>
                    </a:lnTo>
                    <a:lnTo>
                      <a:pt x="2" y="45"/>
                    </a:lnTo>
                    <a:lnTo>
                      <a:pt x="4" y="51"/>
                    </a:lnTo>
                    <a:lnTo>
                      <a:pt x="8" y="57"/>
                    </a:lnTo>
                    <a:lnTo>
                      <a:pt x="13" y="62"/>
                    </a:lnTo>
                    <a:lnTo>
                      <a:pt x="19" y="66"/>
                    </a:lnTo>
                    <a:lnTo>
                      <a:pt x="25" y="69"/>
                    </a:lnTo>
                    <a:lnTo>
                      <a:pt x="31" y="71"/>
                    </a:lnTo>
                    <a:lnTo>
                      <a:pt x="37" y="71"/>
                    </a:lnTo>
                    <a:lnTo>
                      <a:pt x="45" y="70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8" name="Freeform 26"/>
              <p:cNvSpPr>
                <a:spLocks/>
              </p:cNvSpPr>
              <p:nvPr/>
            </p:nvSpPr>
            <p:spPr bwMode="auto">
              <a:xfrm>
                <a:off x="109537" y="2728913"/>
                <a:ext cx="22225" cy="23813"/>
              </a:xfrm>
              <a:custGeom>
                <a:avLst/>
                <a:gdLst/>
                <a:ahLst/>
                <a:cxnLst>
                  <a:cxn ang="0">
                    <a:pos x="44" y="70"/>
                  </a:cxn>
                  <a:cxn ang="0">
                    <a:pos x="57" y="64"/>
                  </a:cxn>
                  <a:cxn ang="0">
                    <a:pos x="65" y="54"/>
                  </a:cxn>
                  <a:cxn ang="0">
                    <a:pos x="70" y="40"/>
                  </a:cxn>
                  <a:cxn ang="0">
                    <a:pos x="69" y="26"/>
                  </a:cxn>
                  <a:cxn ang="0">
                    <a:pos x="67" y="20"/>
                  </a:cxn>
                  <a:cxn ang="0">
                    <a:pos x="63" y="14"/>
                  </a:cxn>
                  <a:cxn ang="0">
                    <a:pos x="58" y="9"/>
                  </a:cxn>
                  <a:cxn ang="0">
                    <a:pos x="53" y="5"/>
                  </a:cxn>
                  <a:cxn ang="0">
                    <a:pos x="47" y="3"/>
                  </a:cxn>
                  <a:cxn ang="0">
                    <a:pos x="39" y="0"/>
                  </a:cxn>
                  <a:cxn ang="0">
                    <a:pos x="33" y="0"/>
                  </a:cxn>
                  <a:cxn ang="0">
                    <a:pos x="26" y="2"/>
                  </a:cxn>
                  <a:cxn ang="0">
                    <a:pos x="12" y="8"/>
                  </a:cxn>
                  <a:cxn ang="0">
                    <a:pos x="3" y="18"/>
                  </a:cxn>
                  <a:cxn ang="0">
                    <a:pos x="0" y="31"/>
                  </a:cxn>
                  <a:cxn ang="0">
                    <a:pos x="1" y="45"/>
                  </a:cxn>
                  <a:cxn ang="0">
                    <a:pos x="3" y="51"/>
                  </a:cxn>
                  <a:cxn ang="0">
                    <a:pos x="7" y="57"/>
                  </a:cxn>
                  <a:cxn ang="0">
                    <a:pos x="12" y="62"/>
                  </a:cxn>
                  <a:cxn ang="0">
                    <a:pos x="17" y="66"/>
                  </a:cxn>
                  <a:cxn ang="0">
                    <a:pos x="23" y="69"/>
                  </a:cxn>
                  <a:cxn ang="0">
                    <a:pos x="31" y="71"/>
                  </a:cxn>
                  <a:cxn ang="0">
                    <a:pos x="37" y="71"/>
                  </a:cxn>
                  <a:cxn ang="0">
                    <a:pos x="44" y="70"/>
                  </a:cxn>
                </a:cxnLst>
                <a:rect l="0" t="0" r="r" b="b"/>
                <a:pathLst>
                  <a:path w="70" h="71">
                    <a:moveTo>
                      <a:pt x="44" y="70"/>
                    </a:moveTo>
                    <a:lnTo>
                      <a:pt x="57" y="64"/>
                    </a:lnTo>
                    <a:lnTo>
                      <a:pt x="65" y="54"/>
                    </a:lnTo>
                    <a:lnTo>
                      <a:pt x="70" y="40"/>
                    </a:lnTo>
                    <a:lnTo>
                      <a:pt x="69" y="26"/>
                    </a:lnTo>
                    <a:lnTo>
                      <a:pt x="67" y="20"/>
                    </a:lnTo>
                    <a:lnTo>
                      <a:pt x="63" y="14"/>
                    </a:lnTo>
                    <a:lnTo>
                      <a:pt x="58" y="9"/>
                    </a:lnTo>
                    <a:lnTo>
                      <a:pt x="53" y="5"/>
                    </a:lnTo>
                    <a:lnTo>
                      <a:pt x="47" y="3"/>
                    </a:lnTo>
                    <a:lnTo>
                      <a:pt x="39" y="0"/>
                    </a:lnTo>
                    <a:lnTo>
                      <a:pt x="33" y="0"/>
                    </a:lnTo>
                    <a:lnTo>
                      <a:pt x="26" y="2"/>
                    </a:lnTo>
                    <a:lnTo>
                      <a:pt x="12" y="8"/>
                    </a:lnTo>
                    <a:lnTo>
                      <a:pt x="3" y="18"/>
                    </a:lnTo>
                    <a:lnTo>
                      <a:pt x="0" y="31"/>
                    </a:lnTo>
                    <a:lnTo>
                      <a:pt x="1" y="45"/>
                    </a:lnTo>
                    <a:lnTo>
                      <a:pt x="3" y="51"/>
                    </a:lnTo>
                    <a:lnTo>
                      <a:pt x="7" y="57"/>
                    </a:lnTo>
                    <a:lnTo>
                      <a:pt x="12" y="62"/>
                    </a:lnTo>
                    <a:lnTo>
                      <a:pt x="17" y="66"/>
                    </a:lnTo>
                    <a:lnTo>
                      <a:pt x="23" y="69"/>
                    </a:lnTo>
                    <a:lnTo>
                      <a:pt x="31" y="71"/>
                    </a:lnTo>
                    <a:lnTo>
                      <a:pt x="37" y="71"/>
                    </a:lnTo>
                    <a:lnTo>
                      <a:pt x="44" y="70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9" name="Freeform 27"/>
              <p:cNvSpPr>
                <a:spLocks/>
              </p:cNvSpPr>
              <p:nvPr/>
            </p:nvSpPr>
            <p:spPr bwMode="auto">
              <a:xfrm>
                <a:off x="157162" y="2667001"/>
                <a:ext cx="22225" cy="22225"/>
              </a:xfrm>
              <a:custGeom>
                <a:avLst/>
                <a:gdLst/>
                <a:ahLst/>
                <a:cxnLst>
                  <a:cxn ang="0">
                    <a:pos x="44" y="69"/>
                  </a:cxn>
                  <a:cxn ang="0">
                    <a:pos x="57" y="63"/>
                  </a:cxn>
                  <a:cxn ang="0">
                    <a:pos x="65" y="52"/>
                  </a:cxn>
                  <a:cxn ang="0">
                    <a:pos x="70" y="40"/>
                  </a:cxn>
                  <a:cxn ang="0">
                    <a:pos x="69" y="25"/>
                  </a:cxn>
                  <a:cxn ang="0">
                    <a:pos x="67" y="19"/>
                  </a:cxn>
                  <a:cxn ang="0">
                    <a:pos x="63" y="12"/>
                  </a:cxn>
                  <a:cxn ang="0">
                    <a:pos x="58" y="7"/>
                  </a:cxn>
                  <a:cxn ang="0">
                    <a:pos x="53" y="4"/>
                  </a:cxn>
                  <a:cxn ang="0">
                    <a:pos x="47" y="1"/>
                  </a:cxn>
                  <a:cxn ang="0">
                    <a:pos x="39" y="0"/>
                  </a:cxn>
                  <a:cxn ang="0">
                    <a:pos x="33" y="0"/>
                  </a:cxn>
                  <a:cxn ang="0">
                    <a:pos x="26" y="1"/>
                  </a:cxn>
                  <a:cxn ang="0">
                    <a:pos x="12" y="7"/>
                  </a:cxn>
                  <a:cxn ang="0">
                    <a:pos x="3" y="17"/>
                  </a:cxn>
                  <a:cxn ang="0">
                    <a:pos x="0" y="30"/>
                  </a:cxn>
                  <a:cxn ang="0">
                    <a:pos x="1" y="45"/>
                  </a:cxn>
                  <a:cxn ang="0">
                    <a:pos x="3" y="51"/>
                  </a:cxn>
                  <a:cxn ang="0">
                    <a:pos x="7" y="57"/>
                  </a:cxn>
                  <a:cxn ang="0">
                    <a:pos x="12" y="62"/>
                  </a:cxn>
                  <a:cxn ang="0">
                    <a:pos x="17" y="66"/>
                  </a:cxn>
                  <a:cxn ang="0">
                    <a:pos x="23" y="68"/>
                  </a:cxn>
                  <a:cxn ang="0">
                    <a:pos x="31" y="71"/>
                  </a:cxn>
                  <a:cxn ang="0">
                    <a:pos x="37" y="71"/>
                  </a:cxn>
                  <a:cxn ang="0">
                    <a:pos x="44" y="69"/>
                  </a:cxn>
                </a:cxnLst>
                <a:rect l="0" t="0" r="r" b="b"/>
                <a:pathLst>
                  <a:path w="70" h="71">
                    <a:moveTo>
                      <a:pt x="44" y="69"/>
                    </a:moveTo>
                    <a:lnTo>
                      <a:pt x="57" y="63"/>
                    </a:lnTo>
                    <a:lnTo>
                      <a:pt x="65" y="52"/>
                    </a:lnTo>
                    <a:lnTo>
                      <a:pt x="70" y="40"/>
                    </a:lnTo>
                    <a:lnTo>
                      <a:pt x="69" y="25"/>
                    </a:lnTo>
                    <a:lnTo>
                      <a:pt x="67" y="19"/>
                    </a:lnTo>
                    <a:lnTo>
                      <a:pt x="63" y="12"/>
                    </a:lnTo>
                    <a:lnTo>
                      <a:pt x="58" y="7"/>
                    </a:lnTo>
                    <a:lnTo>
                      <a:pt x="53" y="4"/>
                    </a:lnTo>
                    <a:lnTo>
                      <a:pt x="47" y="1"/>
                    </a:lnTo>
                    <a:lnTo>
                      <a:pt x="39" y="0"/>
                    </a:lnTo>
                    <a:lnTo>
                      <a:pt x="33" y="0"/>
                    </a:lnTo>
                    <a:lnTo>
                      <a:pt x="26" y="1"/>
                    </a:lnTo>
                    <a:lnTo>
                      <a:pt x="12" y="7"/>
                    </a:lnTo>
                    <a:lnTo>
                      <a:pt x="3" y="17"/>
                    </a:lnTo>
                    <a:lnTo>
                      <a:pt x="0" y="30"/>
                    </a:lnTo>
                    <a:lnTo>
                      <a:pt x="1" y="45"/>
                    </a:lnTo>
                    <a:lnTo>
                      <a:pt x="3" y="51"/>
                    </a:lnTo>
                    <a:lnTo>
                      <a:pt x="7" y="57"/>
                    </a:lnTo>
                    <a:lnTo>
                      <a:pt x="12" y="62"/>
                    </a:lnTo>
                    <a:lnTo>
                      <a:pt x="17" y="66"/>
                    </a:lnTo>
                    <a:lnTo>
                      <a:pt x="23" y="68"/>
                    </a:lnTo>
                    <a:lnTo>
                      <a:pt x="31" y="71"/>
                    </a:lnTo>
                    <a:lnTo>
                      <a:pt x="37" y="71"/>
                    </a:lnTo>
                    <a:lnTo>
                      <a:pt x="44" y="69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0" name="Freeform 28"/>
              <p:cNvSpPr>
                <a:spLocks/>
              </p:cNvSpPr>
              <p:nvPr/>
            </p:nvSpPr>
            <p:spPr bwMode="auto">
              <a:xfrm>
                <a:off x="217487" y="2651126"/>
                <a:ext cx="22225" cy="22225"/>
              </a:xfrm>
              <a:custGeom>
                <a:avLst/>
                <a:gdLst/>
                <a:ahLst/>
                <a:cxnLst>
                  <a:cxn ang="0">
                    <a:pos x="45" y="69"/>
                  </a:cxn>
                  <a:cxn ang="0">
                    <a:pos x="57" y="63"/>
                  </a:cxn>
                  <a:cxn ang="0">
                    <a:pos x="66" y="53"/>
                  </a:cxn>
                  <a:cxn ang="0">
                    <a:pos x="71" y="40"/>
                  </a:cxn>
                  <a:cxn ang="0">
                    <a:pos x="69" y="26"/>
                  </a:cxn>
                  <a:cxn ang="0">
                    <a:pos x="67" y="18"/>
                  </a:cxn>
                  <a:cxn ang="0">
                    <a:pos x="63" y="12"/>
                  </a:cxn>
                  <a:cxn ang="0">
                    <a:pos x="58" y="7"/>
                  </a:cxn>
                  <a:cxn ang="0">
                    <a:pos x="53" y="4"/>
                  </a:cxn>
                  <a:cxn ang="0">
                    <a:pos x="47" y="1"/>
                  </a:cxn>
                  <a:cxn ang="0">
                    <a:pos x="40" y="0"/>
                  </a:cxn>
                  <a:cxn ang="0">
                    <a:pos x="33" y="0"/>
                  </a:cxn>
                  <a:cxn ang="0">
                    <a:pos x="26" y="1"/>
                  </a:cxn>
                  <a:cxn ang="0">
                    <a:pos x="14" y="7"/>
                  </a:cxn>
                  <a:cxn ang="0">
                    <a:pos x="5" y="17"/>
                  </a:cxn>
                  <a:cxn ang="0">
                    <a:pos x="0" y="31"/>
                  </a:cxn>
                  <a:cxn ang="0">
                    <a:pos x="1" y="44"/>
                  </a:cxn>
                  <a:cxn ang="0">
                    <a:pos x="4" y="51"/>
                  </a:cxn>
                  <a:cxn ang="0">
                    <a:pos x="7" y="57"/>
                  </a:cxn>
                  <a:cxn ang="0">
                    <a:pos x="12" y="62"/>
                  </a:cxn>
                  <a:cxn ang="0">
                    <a:pos x="17" y="66"/>
                  </a:cxn>
                  <a:cxn ang="0">
                    <a:pos x="24" y="68"/>
                  </a:cxn>
                  <a:cxn ang="0">
                    <a:pos x="31" y="71"/>
                  </a:cxn>
                  <a:cxn ang="0">
                    <a:pos x="37" y="71"/>
                  </a:cxn>
                  <a:cxn ang="0">
                    <a:pos x="45" y="69"/>
                  </a:cxn>
                </a:cxnLst>
                <a:rect l="0" t="0" r="r" b="b"/>
                <a:pathLst>
                  <a:path w="71" h="71">
                    <a:moveTo>
                      <a:pt x="45" y="69"/>
                    </a:moveTo>
                    <a:lnTo>
                      <a:pt x="57" y="63"/>
                    </a:lnTo>
                    <a:lnTo>
                      <a:pt x="66" y="53"/>
                    </a:lnTo>
                    <a:lnTo>
                      <a:pt x="71" y="40"/>
                    </a:lnTo>
                    <a:lnTo>
                      <a:pt x="69" y="26"/>
                    </a:lnTo>
                    <a:lnTo>
                      <a:pt x="67" y="18"/>
                    </a:lnTo>
                    <a:lnTo>
                      <a:pt x="63" y="12"/>
                    </a:lnTo>
                    <a:lnTo>
                      <a:pt x="58" y="7"/>
                    </a:lnTo>
                    <a:lnTo>
                      <a:pt x="53" y="4"/>
                    </a:lnTo>
                    <a:lnTo>
                      <a:pt x="47" y="1"/>
                    </a:lnTo>
                    <a:lnTo>
                      <a:pt x="40" y="0"/>
                    </a:lnTo>
                    <a:lnTo>
                      <a:pt x="33" y="0"/>
                    </a:lnTo>
                    <a:lnTo>
                      <a:pt x="26" y="1"/>
                    </a:lnTo>
                    <a:lnTo>
                      <a:pt x="14" y="7"/>
                    </a:lnTo>
                    <a:lnTo>
                      <a:pt x="5" y="17"/>
                    </a:lnTo>
                    <a:lnTo>
                      <a:pt x="0" y="31"/>
                    </a:lnTo>
                    <a:lnTo>
                      <a:pt x="1" y="44"/>
                    </a:lnTo>
                    <a:lnTo>
                      <a:pt x="4" y="51"/>
                    </a:lnTo>
                    <a:lnTo>
                      <a:pt x="7" y="57"/>
                    </a:lnTo>
                    <a:lnTo>
                      <a:pt x="12" y="62"/>
                    </a:lnTo>
                    <a:lnTo>
                      <a:pt x="17" y="66"/>
                    </a:lnTo>
                    <a:lnTo>
                      <a:pt x="24" y="68"/>
                    </a:lnTo>
                    <a:lnTo>
                      <a:pt x="31" y="71"/>
                    </a:lnTo>
                    <a:lnTo>
                      <a:pt x="37" y="71"/>
                    </a:lnTo>
                    <a:lnTo>
                      <a:pt x="45" y="69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1" name="Freeform 29"/>
              <p:cNvSpPr>
                <a:spLocks/>
              </p:cNvSpPr>
              <p:nvPr/>
            </p:nvSpPr>
            <p:spPr bwMode="auto">
              <a:xfrm>
                <a:off x="-39688" y="3119438"/>
                <a:ext cx="22225" cy="23813"/>
              </a:xfrm>
              <a:custGeom>
                <a:avLst/>
                <a:gdLst/>
                <a:ahLst/>
                <a:cxnLst>
                  <a:cxn ang="0">
                    <a:pos x="45" y="70"/>
                  </a:cxn>
                  <a:cxn ang="0">
                    <a:pos x="57" y="63"/>
                  </a:cxn>
                  <a:cxn ang="0">
                    <a:pos x="66" y="52"/>
                  </a:cxn>
                  <a:cxn ang="0">
                    <a:pos x="71" y="40"/>
                  </a:cxn>
                  <a:cxn ang="0">
                    <a:pos x="70" y="26"/>
                  </a:cxn>
                  <a:cxn ang="0">
                    <a:pos x="67" y="19"/>
                  </a:cxn>
                  <a:cxn ang="0">
                    <a:pos x="63" y="12"/>
                  </a:cxn>
                  <a:cxn ang="0">
                    <a:pos x="58" y="8"/>
                  </a:cxn>
                  <a:cxn ang="0">
                    <a:pos x="53" y="4"/>
                  </a:cxn>
                  <a:cxn ang="0">
                    <a:pos x="47" y="1"/>
                  </a:cxn>
                  <a:cxn ang="0">
                    <a:pos x="40" y="0"/>
                  </a:cxn>
                  <a:cxn ang="0">
                    <a:pos x="34" y="0"/>
                  </a:cxn>
                  <a:cxn ang="0">
                    <a:pos x="26" y="1"/>
                  </a:cxn>
                  <a:cxn ang="0">
                    <a:pos x="12" y="8"/>
                  </a:cxn>
                  <a:cxn ang="0">
                    <a:pos x="4" y="17"/>
                  </a:cxn>
                  <a:cxn ang="0">
                    <a:pos x="0" y="31"/>
                  </a:cxn>
                  <a:cxn ang="0">
                    <a:pos x="1" y="45"/>
                  </a:cxn>
                  <a:cxn ang="0">
                    <a:pos x="4" y="51"/>
                  </a:cxn>
                  <a:cxn ang="0">
                    <a:pos x="8" y="57"/>
                  </a:cxn>
                  <a:cxn ang="0">
                    <a:pos x="12" y="62"/>
                  </a:cxn>
                  <a:cxn ang="0">
                    <a:pos x="17" y="66"/>
                  </a:cxn>
                  <a:cxn ang="0">
                    <a:pos x="24" y="68"/>
                  </a:cxn>
                  <a:cxn ang="0">
                    <a:pos x="31" y="71"/>
                  </a:cxn>
                  <a:cxn ang="0">
                    <a:pos x="37" y="71"/>
                  </a:cxn>
                  <a:cxn ang="0">
                    <a:pos x="45" y="70"/>
                  </a:cxn>
                </a:cxnLst>
                <a:rect l="0" t="0" r="r" b="b"/>
                <a:pathLst>
                  <a:path w="71" h="71">
                    <a:moveTo>
                      <a:pt x="45" y="70"/>
                    </a:moveTo>
                    <a:lnTo>
                      <a:pt x="57" y="63"/>
                    </a:lnTo>
                    <a:lnTo>
                      <a:pt x="66" y="52"/>
                    </a:lnTo>
                    <a:lnTo>
                      <a:pt x="71" y="40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2"/>
                    </a:lnTo>
                    <a:lnTo>
                      <a:pt x="58" y="8"/>
                    </a:lnTo>
                    <a:lnTo>
                      <a:pt x="53" y="4"/>
                    </a:lnTo>
                    <a:lnTo>
                      <a:pt x="47" y="1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26" y="1"/>
                    </a:lnTo>
                    <a:lnTo>
                      <a:pt x="12" y="8"/>
                    </a:lnTo>
                    <a:lnTo>
                      <a:pt x="4" y="17"/>
                    </a:lnTo>
                    <a:lnTo>
                      <a:pt x="0" y="31"/>
                    </a:lnTo>
                    <a:lnTo>
                      <a:pt x="1" y="45"/>
                    </a:lnTo>
                    <a:lnTo>
                      <a:pt x="4" y="51"/>
                    </a:lnTo>
                    <a:lnTo>
                      <a:pt x="8" y="57"/>
                    </a:lnTo>
                    <a:lnTo>
                      <a:pt x="12" y="62"/>
                    </a:lnTo>
                    <a:lnTo>
                      <a:pt x="17" y="66"/>
                    </a:lnTo>
                    <a:lnTo>
                      <a:pt x="24" y="68"/>
                    </a:lnTo>
                    <a:lnTo>
                      <a:pt x="31" y="71"/>
                    </a:lnTo>
                    <a:lnTo>
                      <a:pt x="37" y="71"/>
                    </a:lnTo>
                    <a:lnTo>
                      <a:pt x="45" y="70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2" name="Freeform 30"/>
              <p:cNvSpPr>
                <a:spLocks/>
              </p:cNvSpPr>
              <p:nvPr/>
            </p:nvSpPr>
            <p:spPr bwMode="auto">
              <a:xfrm>
                <a:off x="19050" y="3103563"/>
                <a:ext cx="22225" cy="22225"/>
              </a:xfrm>
              <a:custGeom>
                <a:avLst/>
                <a:gdLst/>
                <a:ahLst/>
                <a:cxnLst>
                  <a:cxn ang="0">
                    <a:pos x="44" y="69"/>
                  </a:cxn>
                  <a:cxn ang="0">
                    <a:pos x="57" y="63"/>
                  </a:cxn>
                  <a:cxn ang="0">
                    <a:pos x="65" y="53"/>
                  </a:cxn>
                  <a:cxn ang="0">
                    <a:pos x="70" y="40"/>
                  </a:cxn>
                  <a:cxn ang="0">
                    <a:pos x="69" y="26"/>
                  </a:cxn>
                  <a:cxn ang="0">
                    <a:pos x="67" y="20"/>
                  </a:cxn>
                  <a:cxn ang="0">
                    <a:pos x="63" y="14"/>
                  </a:cxn>
                  <a:cxn ang="0">
                    <a:pos x="58" y="9"/>
                  </a:cxn>
                  <a:cxn ang="0">
                    <a:pos x="53" y="5"/>
                  </a:cxn>
                  <a:cxn ang="0">
                    <a:pos x="47" y="2"/>
                  </a:cxn>
                  <a:cxn ang="0">
                    <a:pos x="39" y="0"/>
                  </a:cxn>
                  <a:cxn ang="0">
                    <a:pos x="33" y="0"/>
                  </a:cxn>
                  <a:cxn ang="0">
                    <a:pos x="26" y="1"/>
                  </a:cxn>
                  <a:cxn ang="0">
                    <a:pos x="13" y="7"/>
                  </a:cxn>
                  <a:cxn ang="0">
                    <a:pos x="5" y="17"/>
                  </a:cxn>
                  <a:cxn ang="0">
                    <a:pos x="0" y="31"/>
                  </a:cxn>
                  <a:cxn ang="0">
                    <a:pos x="1" y="45"/>
                  </a:cxn>
                  <a:cxn ang="0">
                    <a:pos x="3" y="51"/>
                  </a:cxn>
                  <a:cxn ang="0">
                    <a:pos x="7" y="57"/>
                  </a:cxn>
                  <a:cxn ang="0">
                    <a:pos x="12" y="62"/>
                  </a:cxn>
                  <a:cxn ang="0">
                    <a:pos x="17" y="66"/>
                  </a:cxn>
                  <a:cxn ang="0">
                    <a:pos x="23" y="68"/>
                  </a:cxn>
                  <a:cxn ang="0">
                    <a:pos x="31" y="71"/>
                  </a:cxn>
                  <a:cxn ang="0">
                    <a:pos x="37" y="71"/>
                  </a:cxn>
                  <a:cxn ang="0">
                    <a:pos x="44" y="69"/>
                  </a:cxn>
                </a:cxnLst>
                <a:rect l="0" t="0" r="r" b="b"/>
                <a:pathLst>
                  <a:path w="70" h="71">
                    <a:moveTo>
                      <a:pt x="44" y="69"/>
                    </a:moveTo>
                    <a:lnTo>
                      <a:pt x="57" y="63"/>
                    </a:lnTo>
                    <a:lnTo>
                      <a:pt x="65" y="53"/>
                    </a:lnTo>
                    <a:lnTo>
                      <a:pt x="70" y="40"/>
                    </a:lnTo>
                    <a:lnTo>
                      <a:pt x="69" y="26"/>
                    </a:lnTo>
                    <a:lnTo>
                      <a:pt x="67" y="20"/>
                    </a:lnTo>
                    <a:lnTo>
                      <a:pt x="63" y="14"/>
                    </a:lnTo>
                    <a:lnTo>
                      <a:pt x="58" y="9"/>
                    </a:lnTo>
                    <a:lnTo>
                      <a:pt x="53" y="5"/>
                    </a:lnTo>
                    <a:lnTo>
                      <a:pt x="47" y="2"/>
                    </a:lnTo>
                    <a:lnTo>
                      <a:pt x="39" y="0"/>
                    </a:lnTo>
                    <a:lnTo>
                      <a:pt x="33" y="0"/>
                    </a:lnTo>
                    <a:lnTo>
                      <a:pt x="26" y="1"/>
                    </a:lnTo>
                    <a:lnTo>
                      <a:pt x="13" y="7"/>
                    </a:lnTo>
                    <a:lnTo>
                      <a:pt x="5" y="17"/>
                    </a:lnTo>
                    <a:lnTo>
                      <a:pt x="0" y="31"/>
                    </a:lnTo>
                    <a:lnTo>
                      <a:pt x="1" y="45"/>
                    </a:lnTo>
                    <a:lnTo>
                      <a:pt x="3" y="51"/>
                    </a:lnTo>
                    <a:lnTo>
                      <a:pt x="7" y="57"/>
                    </a:lnTo>
                    <a:lnTo>
                      <a:pt x="12" y="62"/>
                    </a:lnTo>
                    <a:lnTo>
                      <a:pt x="17" y="66"/>
                    </a:lnTo>
                    <a:lnTo>
                      <a:pt x="23" y="68"/>
                    </a:lnTo>
                    <a:lnTo>
                      <a:pt x="31" y="71"/>
                    </a:lnTo>
                    <a:lnTo>
                      <a:pt x="37" y="71"/>
                    </a:lnTo>
                    <a:lnTo>
                      <a:pt x="44" y="69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3" name="Freeform 31"/>
              <p:cNvSpPr>
                <a:spLocks/>
              </p:cNvSpPr>
              <p:nvPr/>
            </p:nvSpPr>
            <p:spPr bwMode="auto">
              <a:xfrm>
                <a:off x="79375" y="3087688"/>
                <a:ext cx="22225" cy="22225"/>
              </a:xfrm>
              <a:custGeom>
                <a:avLst/>
                <a:gdLst/>
                <a:ahLst/>
                <a:cxnLst>
                  <a:cxn ang="0">
                    <a:pos x="43" y="69"/>
                  </a:cxn>
                  <a:cxn ang="0">
                    <a:pos x="57" y="63"/>
                  </a:cxn>
                  <a:cxn ang="0">
                    <a:pos x="66" y="53"/>
                  </a:cxn>
                  <a:cxn ang="0">
                    <a:pos x="69" y="40"/>
                  </a:cxn>
                  <a:cxn ang="0">
                    <a:pos x="68" y="26"/>
                  </a:cxn>
                  <a:cxn ang="0">
                    <a:pos x="66" y="20"/>
                  </a:cxn>
                  <a:cxn ang="0">
                    <a:pos x="62" y="13"/>
                  </a:cxn>
                  <a:cxn ang="0">
                    <a:pos x="57" y="9"/>
                  </a:cxn>
                  <a:cxn ang="0">
                    <a:pos x="52" y="5"/>
                  </a:cxn>
                  <a:cxn ang="0">
                    <a:pos x="46" y="2"/>
                  </a:cxn>
                  <a:cxn ang="0">
                    <a:pos x="38" y="0"/>
                  </a:cxn>
                  <a:cxn ang="0">
                    <a:pos x="32" y="0"/>
                  </a:cxn>
                  <a:cxn ang="0">
                    <a:pos x="25" y="1"/>
                  </a:cxn>
                  <a:cxn ang="0">
                    <a:pos x="12" y="7"/>
                  </a:cxn>
                  <a:cxn ang="0">
                    <a:pos x="4" y="17"/>
                  </a:cxn>
                  <a:cxn ang="0">
                    <a:pos x="0" y="31"/>
                  </a:cxn>
                  <a:cxn ang="0">
                    <a:pos x="1" y="45"/>
                  </a:cxn>
                  <a:cxn ang="0">
                    <a:pos x="4" y="51"/>
                  </a:cxn>
                  <a:cxn ang="0">
                    <a:pos x="6" y="57"/>
                  </a:cxn>
                  <a:cxn ang="0">
                    <a:pos x="11" y="62"/>
                  </a:cxn>
                  <a:cxn ang="0">
                    <a:pos x="17" y="66"/>
                  </a:cxn>
                  <a:cxn ang="0">
                    <a:pos x="22" y="68"/>
                  </a:cxn>
                  <a:cxn ang="0">
                    <a:pos x="30" y="71"/>
                  </a:cxn>
                  <a:cxn ang="0">
                    <a:pos x="36" y="71"/>
                  </a:cxn>
                  <a:cxn ang="0">
                    <a:pos x="43" y="69"/>
                  </a:cxn>
                </a:cxnLst>
                <a:rect l="0" t="0" r="r" b="b"/>
                <a:pathLst>
                  <a:path w="69" h="71">
                    <a:moveTo>
                      <a:pt x="43" y="69"/>
                    </a:moveTo>
                    <a:lnTo>
                      <a:pt x="57" y="63"/>
                    </a:lnTo>
                    <a:lnTo>
                      <a:pt x="66" y="53"/>
                    </a:lnTo>
                    <a:lnTo>
                      <a:pt x="69" y="40"/>
                    </a:lnTo>
                    <a:lnTo>
                      <a:pt x="68" y="26"/>
                    </a:lnTo>
                    <a:lnTo>
                      <a:pt x="66" y="20"/>
                    </a:lnTo>
                    <a:lnTo>
                      <a:pt x="62" y="13"/>
                    </a:lnTo>
                    <a:lnTo>
                      <a:pt x="57" y="9"/>
                    </a:lnTo>
                    <a:lnTo>
                      <a:pt x="52" y="5"/>
                    </a:lnTo>
                    <a:lnTo>
                      <a:pt x="46" y="2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25" y="1"/>
                    </a:lnTo>
                    <a:lnTo>
                      <a:pt x="12" y="7"/>
                    </a:lnTo>
                    <a:lnTo>
                      <a:pt x="4" y="17"/>
                    </a:lnTo>
                    <a:lnTo>
                      <a:pt x="0" y="31"/>
                    </a:lnTo>
                    <a:lnTo>
                      <a:pt x="1" y="45"/>
                    </a:lnTo>
                    <a:lnTo>
                      <a:pt x="4" y="51"/>
                    </a:lnTo>
                    <a:lnTo>
                      <a:pt x="6" y="57"/>
                    </a:lnTo>
                    <a:lnTo>
                      <a:pt x="11" y="62"/>
                    </a:lnTo>
                    <a:lnTo>
                      <a:pt x="17" y="66"/>
                    </a:lnTo>
                    <a:lnTo>
                      <a:pt x="22" y="68"/>
                    </a:lnTo>
                    <a:lnTo>
                      <a:pt x="30" y="71"/>
                    </a:lnTo>
                    <a:lnTo>
                      <a:pt x="36" y="71"/>
                    </a:lnTo>
                    <a:lnTo>
                      <a:pt x="43" y="69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4" name="Freeform 32"/>
              <p:cNvSpPr>
                <a:spLocks/>
              </p:cNvSpPr>
              <p:nvPr/>
            </p:nvSpPr>
            <p:spPr bwMode="auto">
              <a:xfrm>
                <a:off x="139700" y="3070226"/>
                <a:ext cx="22225" cy="22225"/>
              </a:xfrm>
              <a:custGeom>
                <a:avLst/>
                <a:gdLst/>
                <a:ahLst/>
                <a:cxnLst>
                  <a:cxn ang="0">
                    <a:pos x="44" y="69"/>
                  </a:cxn>
                  <a:cxn ang="0">
                    <a:pos x="57" y="63"/>
                  </a:cxn>
                  <a:cxn ang="0">
                    <a:pos x="65" y="53"/>
                  </a:cxn>
                  <a:cxn ang="0">
                    <a:pos x="70" y="39"/>
                  </a:cxn>
                  <a:cxn ang="0">
                    <a:pos x="69" y="26"/>
                  </a:cxn>
                  <a:cxn ang="0">
                    <a:pos x="66" y="20"/>
                  </a:cxn>
                  <a:cxn ang="0">
                    <a:pos x="63" y="13"/>
                  </a:cxn>
                  <a:cxn ang="0">
                    <a:pos x="58" y="8"/>
                  </a:cxn>
                  <a:cxn ang="0">
                    <a:pos x="53" y="5"/>
                  </a:cxn>
                  <a:cxn ang="0">
                    <a:pos x="47" y="2"/>
                  </a:cxn>
                  <a:cxn ang="0">
                    <a:pos x="39" y="0"/>
                  </a:cxn>
                  <a:cxn ang="0">
                    <a:pos x="33" y="0"/>
                  </a:cxn>
                  <a:cxn ang="0">
                    <a:pos x="26" y="1"/>
                  </a:cxn>
                  <a:cxn ang="0">
                    <a:pos x="12" y="7"/>
                  </a:cxn>
                  <a:cxn ang="0">
                    <a:pos x="3" y="17"/>
                  </a:cxn>
                  <a:cxn ang="0">
                    <a:pos x="0" y="31"/>
                  </a:cxn>
                  <a:cxn ang="0">
                    <a:pos x="1" y="44"/>
                  </a:cxn>
                  <a:cxn ang="0">
                    <a:pos x="3" y="51"/>
                  </a:cxn>
                  <a:cxn ang="0">
                    <a:pos x="7" y="57"/>
                  </a:cxn>
                  <a:cxn ang="0">
                    <a:pos x="12" y="62"/>
                  </a:cxn>
                  <a:cxn ang="0">
                    <a:pos x="17" y="65"/>
                  </a:cxn>
                  <a:cxn ang="0">
                    <a:pos x="23" y="68"/>
                  </a:cxn>
                  <a:cxn ang="0">
                    <a:pos x="31" y="70"/>
                  </a:cxn>
                  <a:cxn ang="0">
                    <a:pos x="37" y="70"/>
                  </a:cxn>
                  <a:cxn ang="0">
                    <a:pos x="44" y="69"/>
                  </a:cxn>
                </a:cxnLst>
                <a:rect l="0" t="0" r="r" b="b"/>
                <a:pathLst>
                  <a:path w="70" h="70">
                    <a:moveTo>
                      <a:pt x="44" y="69"/>
                    </a:moveTo>
                    <a:lnTo>
                      <a:pt x="57" y="63"/>
                    </a:lnTo>
                    <a:lnTo>
                      <a:pt x="65" y="53"/>
                    </a:lnTo>
                    <a:lnTo>
                      <a:pt x="70" y="39"/>
                    </a:lnTo>
                    <a:lnTo>
                      <a:pt x="69" y="26"/>
                    </a:lnTo>
                    <a:lnTo>
                      <a:pt x="66" y="20"/>
                    </a:lnTo>
                    <a:lnTo>
                      <a:pt x="63" y="13"/>
                    </a:lnTo>
                    <a:lnTo>
                      <a:pt x="58" y="8"/>
                    </a:lnTo>
                    <a:lnTo>
                      <a:pt x="53" y="5"/>
                    </a:lnTo>
                    <a:lnTo>
                      <a:pt x="47" y="2"/>
                    </a:lnTo>
                    <a:lnTo>
                      <a:pt x="39" y="0"/>
                    </a:lnTo>
                    <a:lnTo>
                      <a:pt x="33" y="0"/>
                    </a:lnTo>
                    <a:lnTo>
                      <a:pt x="26" y="1"/>
                    </a:lnTo>
                    <a:lnTo>
                      <a:pt x="12" y="7"/>
                    </a:lnTo>
                    <a:lnTo>
                      <a:pt x="3" y="17"/>
                    </a:lnTo>
                    <a:lnTo>
                      <a:pt x="0" y="31"/>
                    </a:lnTo>
                    <a:lnTo>
                      <a:pt x="1" y="44"/>
                    </a:lnTo>
                    <a:lnTo>
                      <a:pt x="3" y="51"/>
                    </a:lnTo>
                    <a:lnTo>
                      <a:pt x="7" y="57"/>
                    </a:lnTo>
                    <a:lnTo>
                      <a:pt x="12" y="62"/>
                    </a:lnTo>
                    <a:lnTo>
                      <a:pt x="17" y="65"/>
                    </a:lnTo>
                    <a:lnTo>
                      <a:pt x="23" y="68"/>
                    </a:lnTo>
                    <a:lnTo>
                      <a:pt x="31" y="70"/>
                    </a:lnTo>
                    <a:lnTo>
                      <a:pt x="37" y="70"/>
                    </a:lnTo>
                    <a:lnTo>
                      <a:pt x="44" y="69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5" name="Freeform 33"/>
              <p:cNvSpPr>
                <a:spLocks/>
              </p:cNvSpPr>
              <p:nvPr/>
            </p:nvSpPr>
            <p:spPr bwMode="auto">
              <a:xfrm>
                <a:off x="198437" y="3054351"/>
                <a:ext cx="23813" cy="22225"/>
              </a:xfrm>
              <a:custGeom>
                <a:avLst/>
                <a:gdLst/>
                <a:ahLst/>
                <a:cxnLst>
                  <a:cxn ang="0">
                    <a:pos x="45" y="69"/>
                  </a:cxn>
                  <a:cxn ang="0">
                    <a:pos x="57" y="63"/>
                  </a:cxn>
                  <a:cxn ang="0">
                    <a:pos x="66" y="53"/>
                  </a:cxn>
                  <a:cxn ang="0">
                    <a:pos x="71" y="39"/>
                  </a:cxn>
                  <a:cxn ang="0">
                    <a:pos x="69" y="26"/>
                  </a:cxn>
                  <a:cxn ang="0">
                    <a:pos x="67" y="19"/>
                  </a:cxn>
                  <a:cxn ang="0">
                    <a:pos x="63" y="13"/>
                  </a:cxn>
                  <a:cxn ang="0">
                    <a:pos x="58" y="8"/>
                  </a:cxn>
                  <a:cxn ang="0">
                    <a:pos x="53" y="5"/>
                  </a:cxn>
                  <a:cxn ang="0">
                    <a:pos x="47" y="2"/>
                  </a:cxn>
                  <a:cxn ang="0">
                    <a:pos x="40" y="0"/>
                  </a:cxn>
                  <a:cxn ang="0">
                    <a:pos x="33" y="0"/>
                  </a:cxn>
                  <a:cxn ang="0">
                    <a:pos x="26" y="1"/>
                  </a:cxn>
                  <a:cxn ang="0">
                    <a:pos x="14" y="7"/>
                  </a:cxn>
                  <a:cxn ang="0">
                    <a:pos x="5" y="17"/>
                  </a:cxn>
                  <a:cxn ang="0">
                    <a:pos x="0" y="31"/>
                  </a:cxn>
                  <a:cxn ang="0">
                    <a:pos x="1" y="44"/>
                  </a:cxn>
                  <a:cxn ang="0">
                    <a:pos x="4" y="52"/>
                  </a:cxn>
                  <a:cxn ang="0">
                    <a:pos x="7" y="58"/>
                  </a:cxn>
                  <a:cxn ang="0">
                    <a:pos x="12" y="63"/>
                  </a:cxn>
                  <a:cxn ang="0">
                    <a:pos x="17" y="67"/>
                  </a:cxn>
                  <a:cxn ang="0">
                    <a:pos x="24" y="69"/>
                  </a:cxn>
                  <a:cxn ang="0">
                    <a:pos x="31" y="70"/>
                  </a:cxn>
                  <a:cxn ang="0">
                    <a:pos x="37" y="70"/>
                  </a:cxn>
                  <a:cxn ang="0">
                    <a:pos x="45" y="69"/>
                  </a:cxn>
                </a:cxnLst>
                <a:rect l="0" t="0" r="r" b="b"/>
                <a:pathLst>
                  <a:path w="71" h="70">
                    <a:moveTo>
                      <a:pt x="45" y="69"/>
                    </a:moveTo>
                    <a:lnTo>
                      <a:pt x="57" y="63"/>
                    </a:lnTo>
                    <a:lnTo>
                      <a:pt x="66" y="53"/>
                    </a:lnTo>
                    <a:lnTo>
                      <a:pt x="71" y="39"/>
                    </a:lnTo>
                    <a:lnTo>
                      <a:pt x="69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8" y="8"/>
                    </a:lnTo>
                    <a:lnTo>
                      <a:pt x="53" y="5"/>
                    </a:lnTo>
                    <a:lnTo>
                      <a:pt x="47" y="2"/>
                    </a:lnTo>
                    <a:lnTo>
                      <a:pt x="40" y="0"/>
                    </a:lnTo>
                    <a:lnTo>
                      <a:pt x="33" y="0"/>
                    </a:lnTo>
                    <a:lnTo>
                      <a:pt x="26" y="1"/>
                    </a:lnTo>
                    <a:lnTo>
                      <a:pt x="14" y="7"/>
                    </a:lnTo>
                    <a:lnTo>
                      <a:pt x="5" y="17"/>
                    </a:lnTo>
                    <a:lnTo>
                      <a:pt x="0" y="31"/>
                    </a:lnTo>
                    <a:lnTo>
                      <a:pt x="1" y="44"/>
                    </a:lnTo>
                    <a:lnTo>
                      <a:pt x="4" y="52"/>
                    </a:lnTo>
                    <a:lnTo>
                      <a:pt x="7" y="58"/>
                    </a:lnTo>
                    <a:lnTo>
                      <a:pt x="12" y="63"/>
                    </a:lnTo>
                    <a:lnTo>
                      <a:pt x="17" y="67"/>
                    </a:lnTo>
                    <a:lnTo>
                      <a:pt x="24" y="69"/>
                    </a:lnTo>
                    <a:lnTo>
                      <a:pt x="31" y="70"/>
                    </a:lnTo>
                    <a:lnTo>
                      <a:pt x="37" y="70"/>
                    </a:lnTo>
                    <a:lnTo>
                      <a:pt x="45" y="69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6" name="Freeform 34"/>
              <p:cNvSpPr>
                <a:spLocks/>
              </p:cNvSpPr>
              <p:nvPr/>
            </p:nvSpPr>
            <p:spPr bwMode="auto">
              <a:xfrm>
                <a:off x="66675" y="3038476"/>
                <a:ext cx="20638" cy="22225"/>
              </a:xfrm>
              <a:custGeom>
                <a:avLst/>
                <a:gdLst/>
                <a:ahLst/>
                <a:cxnLst>
                  <a:cxn ang="0">
                    <a:pos x="43" y="69"/>
                  </a:cxn>
                  <a:cxn ang="0">
                    <a:pos x="56" y="63"/>
                  </a:cxn>
                  <a:cxn ang="0">
                    <a:pos x="64" y="53"/>
                  </a:cxn>
                  <a:cxn ang="0">
                    <a:pos x="69" y="41"/>
                  </a:cxn>
                  <a:cxn ang="0">
                    <a:pos x="68" y="26"/>
                  </a:cxn>
                  <a:cxn ang="0">
                    <a:pos x="66" y="20"/>
                  </a:cxn>
                  <a:cxn ang="0">
                    <a:pos x="62" y="13"/>
                  </a:cxn>
                  <a:cxn ang="0">
                    <a:pos x="57" y="8"/>
                  </a:cxn>
                  <a:cxn ang="0">
                    <a:pos x="52" y="5"/>
                  </a:cxn>
                  <a:cxn ang="0">
                    <a:pos x="46" y="2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6" y="1"/>
                  </a:cxn>
                  <a:cxn ang="0">
                    <a:pos x="14" y="7"/>
                  </a:cxn>
                  <a:cxn ang="0">
                    <a:pos x="5" y="18"/>
                  </a:cxn>
                  <a:cxn ang="0">
                    <a:pos x="0" y="31"/>
                  </a:cxn>
                  <a:cxn ang="0">
                    <a:pos x="1" y="46"/>
                  </a:cxn>
                  <a:cxn ang="0">
                    <a:pos x="4" y="52"/>
                  </a:cxn>
                  <a:cxn ang="0">
                    <a:pos x="7" y="58"/>
                  </a:cxn>
                  <a:cxn ang="0">
                    <a:pos x="12" y="63"/>
                  </a:cxn>
                  <a:cxn ang="0">
                    <a:pos x="17" y="67"/>
                  </a:cxn>
                  <a:cxn ang="0">
                    <a:pos x="23" y="69"/>
                  </a:cxn>
                  <a:cxn ang="0">
                    <a:pos x="30" y="70"/>
                  </a:cxn>
                  <a:cxn ang="0">
                    <a:pos x="37" y="70"/>
                  </a:cxn>
                  <a:cxn ang="0">
                    <a:pos x="43" y="69"/>
                  </a:cxn>
                </a:cxnLst>
                <a:rect l="0" t="0" r="r" b="b"/>
                <a:pathLst>
                  <a:path w="69" h="70">
                    <a:moveTo>
                      <a:pt x="43" y="69"/>
                    </a:moveTo>
                    <a:lnTo>
                      <a:pt x="56" y="63"/>
                    </a:lnTo>
                    <a:lnTo>
                      <a:pt x="64" y="53"/>
                    </a:lnTo>
                    <a:lnTo>
                      <a:pt x="69" y="41"/>
                    </a:lnTo>
                    <a:lnTo>
                      <a:pt x="68" y="26"/>
                    </a:lnTo>
                    <a:lnTo>
                      <a:pt x="66" y="20"/>
                    </a:lnTo>
                    <a:lnTo>
                      <a:pt x="62" y="13"/>
                    </a:lnTo>
                    <a:lnTo>
                      <a:pt x="57" y="8"/>
                    </a:lnTo>
                    <a:lnTo>
                      <a:pt x="52" y="5"/>
                    </a:lnTo>
                    <a:lnTo>
                      <a:pt x="46" y="2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6" y="1"/>
                    </a:lnTo>
                    <a:lnTo>
                      <a:pt x="14" y="7"/>
                    </a:lnTo>
                    <a:lnTo>
                      <a:pt x="5" y="18"/>
                    </a:lnTo>
                    <a:lnTo>
                      <a:pt x="0" y="31"/>
                    </a:lnTo>
                    <a:lnTo>
                      <a:pt x="1" y="46"/>
                    </a:lnTo>
                    <a:lnTo>
                      <a:pt x="4" y="52"/>
                    </a:lnTo>
                    <a:lnTo>
                      <a:pt x="7" y="58"/>
                    </a:lnTo>
                    <a:lnTo>
                      <a:pt x="12" y="63"/>
                    </a:lnTo>
                    <a:lnTo>
                      <a:pt x="17" y="67"/>
                    </a:lnTo>
                    <a:lnTo>
                      <a:pt x="23" y="69"/>
                    </a:lnTo>
                    <a:lnTo>
                      <a:pt x="30" y="70"/>
                    </a:lnTo>
                    <a:lnTo>
                      <a:pt x="37" y="70"/>
                    </a:lnTo>
                    <a:lnTo>
                      <a:pt x="43" y="69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7" name="Freeform 35"/>
              <p:cNvSpPr>
                <a:spLocks/>
              </p:cNvSpPr>
              <p:nvPr/>
            </p:nvSpPr>
            <p:spPr bwMode="auto">
              <a:xfrm>
                <a:off x="125412" y="3021013"/>
                <a:ext cx="22225" cy="23813"/>
              </a:xfrm>
              <a:custGeom>
                <a:avLst/>
                <a:gdLst/>
                <a:ahLst/>
                <a:cxnLst>
                  <a:cxn ang="0">
                    <a:pos x="46" y="69"/>
                  </a:cxn>
                  <a:cxn ang="0">
                    <a:pos x="58" y="63"/>
                  </a:cxn>
                  <a:cxn ang="0">
                    <a:pos x="67" y="52"/>
                  </a:cxn>
                  <a:cxn ang="0">
                    <a:pos x="72" y="40"/>
                  </a:cxn>
                  <a:cxn ang="0">
                    <a:pos x="71" y="26"/>
                  </a:cxn>
                  <a:cxn ang="0">
                    <a:pos x="68" y="18"/>
                  </a:cxn>
                  <a:cxn ang="0">
                    <a:pos x="65" y="12"/>
                  </a:cxn>
                  <a:cxn ang="0">
                    <a:pos x="60" y="7"/>
                  </a:cxn>
                  <a:cxn ang="0">
                    <a:pos x="53" y="4"/>
                  </a:cxn>
                  <a:cxn ang="0">
                    <a:pos x="47" y="1"/>
                  </a:cxn>
                  <a:cxn ang="0">
                    <a:pos x="41" y="0"/>
                  </a:cxn>
                  <a:cxn ang="0">
                    <a:pos x="34" y="0"/>
                  </a:cxn>
                  <a:cxn ang="0">
                    <a:pos x="26" y="1"/>
                  </a:cxn>
                  <a:cxn ang="0">
                    <a:pos x="14" y="7"/>
                  </a:cxn>
                  <a:cxn ang="0">
                    <a:pos x="5" y="17"/>
                  </a:cxn>
                  <a:cxn ang="0">
                    <a:pos x="0" y="30"/>
                  </a:cxn>
                  <a:cxn ang="0">
                    <a:pos x="1" y="45"/>
                  </a:cxn>
                  <a:cxn ang="0">
                    <a:pos x="4" y="51"/>
                  </a:cxn>
                  <a:cxn ang="0">
                    <a:pos x="8" y="57"/>
                  </a:cxn>
                  <a:cxn ang="0">
                    <a:pos x="13" y="62"/>
                  </a:cxn>
                  <a:cxn ang="0">
                    <a:pos x="19" y="66"/>
                  </a:cxn>
                  <a:cxn ang="0">
                    <a:pos x="25" y="68"/>
                  </a:cxn>
                  <a:cxn ang="0">
                    <a:pos x="31" y="71"/>
                  </a:cxn>
                  <a:cxn ang="0">
                    <a:pos x="39" y="71"/>
                  </a:cxn>
                  <a:cxn ang="0">
                    <a:pos x="46" y="69"/>
                  </a:cxn>
                </a:cxnLst>
                <a:rect l="0" t="0" r="r" b="b"/>
                <a:pathLst>
                  <a:path w="72" h="71">
                    <a:moveTo>
                      <a:pt x="46" y="69"/>
                    </a:moveTo>
                    <a:lnTo>
                      <a:pt x="58" y="63"/>
                    </a:lnTo>
                    <a:lnTo>
                      <a:pt x="67" y="52"/>
                    </a:lnTo>
                    <a:lnTo>
                      <a:pt x="72" y="40"/>
                    </a:lnTo>
                    <a:lnTo>
                      <a:pt x="71" y="26"/>
                    </a:lnTo>
                    <a:lnTo>
                      <a:pt x="68" y="18"/>
                    </a:lnTo>
                    <a:lnTo>
                      <a:pt x="65" y="12"/>
                    </a:lnTo>
                    <a:lnTo>
                      <a:pt x="60" y="7"/>
                    </a:lnTo>
                    <a:lnTo>
                      <a:pt x="53" y="4"/>
                    </a:lnTo>
                    <a:lnTo>
                      <a:pt x="47" y="1"/>
                    </a:lnTo>
                    <a:lnTo>
                      <a:pt x="41" y="0"/>
                    </a:lnTo>
                    <a:lnTo>
                      <a:pt x="34" y="0"/>
                    </a:lnTo>
                    <a:lnTo>
                      <a:pt x="26" y="1"/>
                    </a:lnTo>
                    <a:lnTo>
                      <a:pt x="14" y="7"/>
                    </a:lnTo>
                    <a:lnTo>
                      <a:pt x="5" y="17"/>
                    </a:lnTo>
                    <a:lnTo>
                      <a:pt x="0" y="30"/>
                    </a:lnTo>
                    <a:lnTo>
                      <a:pt x="1" y="45"/>
                    </a:lnTo>
                    <a:lnTo>
                      <a:pt x="4" y="51"/>
                    </a:lnTo>
                    <a:lnTo>
                      <a:pt x="8" y="57"/>
                    </a:lnTo>
                    <a:lnTo>
                      <a:pt x="13" y="62"/>
                    </a:lnTo>
                    <a:lnTo>
                      <a:pt x="19" y="66"/>
                    </a:lnTo>
                    <a:lnTo>
                      <a:pt x="25" y="68"/>
                    </a:lnTo>
                    <a:lnTo>
                      <a:pt x="31" y="71"/>
                    </a:lnTo>
                    <a:lnTo>
                      <a:pt x="39" y="71"/>
                    </a:lnTo>
                    <a:lnTo>
                      <a:pt x="46" y="69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8" name="Freeform 36"/>
              <p:cNvSpPr>
                <a:spLocks/>
              </p:cNvSpPr>
              <p:nvPr/>
            </p:nvSpPr>
            <p:spPr bwMode="auto">
              <a:xfrm>
                <a:off x="185737" y="3005138"/>
                <a:ext cx="22225" cy="22225"/>
              </a:xfrm>
              <a:custGeom>
                <a:avLst/>
                <a:gdLst/>
                <a:ahLst/>
                <a:cxnLst>
                  <a:cxn ang="0">
                    <a:pos x="44" y="69"/>
                  </a:cxn>
                  <a:cxn ang="0">
                    <a:pos x="57" y="63"/>
                  </a:cxn>
                  <a:cxn ang="0">
                    <a:pos x="66" y="53"/>
                  </a:cxn>
                  <a:cxn ang="0">
                    <a:pos x="70" y="39"/>
                  </a:cxn>
                  <a:cxn ang="0">
                    <a:pos x="69" y="26"/>
                  </a:cxn>
                  <a:cxn ang="0">
                    <a:pos x="67" y="18"/>
                  </a:cxn>
                  <a:cxn ang="0">
                    <a:pos x="63" y="13"/>
                  </a:cxn>
                  <a:cxn ang="0">
                    <a:pos x="58" y="8"/>
                  </a:cxn>
                  <a:cxn ang="0">
                    <a:pos x="53" y="3"/>
                  </a:cxn>
                  <a:cxn ang="0">
                    <a:pos x="47" y="1"/>
                  </a:cxn>
                  <a:cxn ang="0">
                    <a:pos x="39" y="0"/>
                  </a:cxn>
                  <a:cxn ang="0">
                    <a:pos x="33" y="0"/>
                  </a:cxn>
                  <a:cxn ang="0">
                    <a:pos x="26" y="1"/>
                  </a:cxn>
                  <a:cxn ang="0">
                    <a:pos x="13" y="7"/>
                  </a:cxn>
                  <a:cxn ang="0">
                    <a:pos x="5" y="17"/>
                  </a:cxn>
                  <a:cxn ang="0">
                    <a:pos x="0" y="31"/>
                  </a:cxn>
                  <a:cxn ang="0">
                    <a:pos x="1" y="44"/>
                  </a:cxn>
                  <a:cxn ang="0">
                    <a:pos x="4" y="51"/>
                  </a:cxn>
                  <a:cxn ang="0">
                    <a:pos x="7" y="57"/>
                  </a:cxn>
                  <a:cxn ang="0">
                    <a:pos x="12" y="62"/>
                  </a:cxn>
                  <a:cxn ang="0">
                    <a:pos x="17" y="65"/>
                  </a:cxn>
                  <a:cxn ang="0">
                    <a:pos x="23" y="68"/>
                  </a:cxn>
                  <a:cxn ang="0">
                    <a:pos x="31" y="70"/>
                  </a:cxn>
                  <a:cxn ang="0">
                    <a:pos x="37" y="70"/>
                  </a:cxn>
                  <a:cxn ang="0">
                    <a:pos x="44" y="69"/>
                  </a:cxn>
                </a:cxnLst>
                <a:rect l="0" t="0" r="r" b="b"/>
                <a:pathLst>
                  <a:path w="70" h="70">
                    <a:moveTo>
                      <a:pt x="44" y="69"/>
                    </a:moveTo>
                    <a:lnTo>
                      <a:pt x="57" y="63"/>
                    </a:lnTo>
                    <a:lnTo>
                      <a:pt x="66" y="53"/>
                    </a:lnTo>
                    <a:lnTo>
                      <a:pt x="70" y="39"/>
                    </a:lnTo>
                    <a:lnTo>
                      <a:pt x="69" y="26"/>
                    </a:lnTo>
                    <a:lnTo>
                      <a:pt x="67" y="18"/>
                    </a:lnTo>
                    <a:lnTo>
                      <a:pt x="63" y="13"/>
                    </a:lnTo>
                    <a:lnTo>
                      <a:pt x="58" y="8"/>
                    </a:lnTo>
                    <a:lnTo>
                      <a:pt x="53" y="3"/>
                    </a:lnTo>
                    <a:lnTo>
                      <a:pt x="47" y="1"/>
                    </a:lnTo>
                    <a:lnTo>
                      <a:pt x="39" y="0"/>
                    </a:lnTo>
                    <a:lnTo>
                      <a:pt x="33" y="0"/>
                    </a:lnTo>
                    <a:lnTo>
                      <a:pt x="26" y="1"/>
                    </a:lnTo>
                    <a:lnTo>
                      <a:pt x="13" y="7"/>
                    </a:lnTo>
                    <a:lnTo>
                      <a:pt x="5" y="17"/>
                    </a:lnTo>
                    <a:lnTo>
                      <a:pt x="0" y="31"/>
                    </a:lnTo>
                    <a:lnTo>
                      <a:pt x="1" y="44"/>
                    </a:lnTo>
                    <a:lnTo>
                      <a:pt x="4" y="51"/>
                    </a:lnTo>
                    <a:lnTo>
                      <a:pt x="7" y="57"/>
                    </a:lnTo>
                    <a:lnTo>
                      <a:pt x="12" y="62"/>
                    </a:lnTo>
                    <a:lnTo>
                      <a:pt x="17" y="65"/>
                    </a:lnTo>
                    <a:lnTo>
                      <a:pt x="23" y="68"/>
                    </a:lnTo>
                    <a:lnTo>
                      <a:pt x="31" y="70"/>
                    </a:lnTo>
                    <a:lnTo>
                      <a:pt x="37" y="70"/>
                    </a:lnTo>
                    <a:lnTo>
                      <a:pt x="44" y="69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9" name="Freeform 37"/>
              <p:cNvSpPr>
                <a:spLocks/>
              </p:cNvSpPr>
              <p:nvPr/>
            </p:nvSpPr>
            <p:spPr bwMode="auto">
              <a:xfrm>
                <a:off x="258762" y="3036888"/>
                <a:ext cx="22225" cy="23813"/>
              </a:xfrm>
              <a:custGeom>
                <a:avLst/>
                <a:gdLst/>
                <a:ahLst/>
                <a:cxnLst>
                  <a:cxn ang="0">
                    <a:pos x="45" y="71"/>
                  </a:cxn>
                  <a:cxn ang="0">
                    <a:pos x="59" y="65"/>
                  </a:cxn>
                  <a:cxn ang="0">
                    <a:pos x="67" y="54"/>
                  </a:cxn>
                  <a:cxn ang="0">
                    <a:pos x="71" y="41"/>
                  </a:cxn>
                  <a:cxn ang="0">
                    <a:pos x="70" y="27"/>
                  </a:cxn>
                  <a:cxn ang="0">
                    <a:pos x="67" y="20"/>
                  </a:cxn>
                  <a:cxn ang="0">
                    <a:pos x="64" y="14"/>
                  </a:cxn>
                  <a:cxn ang="0">
                    <a:pos x="59" y="9"/>
                  </a:cxn>
                  <a:cxn ang="0">
                    <a:pos x="54" y="5"/>
                  </a:cxn>
                  <a:cxn ang="0">
                    <a:pos x="48" y="3"/>
                  </a:cxn>
                  <a:cxn ang="0">
                    <a:pos x="40" y="0"/>
                  </a:cxn>
                  <a:cxn ang="0">
                    <a:pos x="34" y="0"/>
                  </a:cxn>
                  <a:cxn ang="0">
                    <a:pos x="26" y="2"/>
                  </a:cxn>
                  <a:cxn ang="0">
                    <a:pos x="14" y="8"/>
                  </a:cxn>
                  <a:cxn ang="0">
                    <a:pos x="5" y="19"/>
                  </a:cxn>
                  <a:cxn ang="0">
                    <a:pos x="0" y="32"/>
                  </a:cxn>
                  <a:cxn ang="0">
                    <a:pos x="2" y="46"/>
                  </a:cxn>
                  <a:cxn ang="0">
                    <a:pos x="4" y="53"/>
                  </a:cxn>
                  <a:cxn ang="0">
                    <a:pos x="8" y="59"/>
                  </a:cxn>
                  <a:cxn ang="0">
                    <a:pos x="13" y="64"/>
                  </a:cxn>
                  <a:cxn ang="0">
                    <a:pos x="18" y="67"/>
                  </a:cxn>
                  <a:cxn ang="0">
                    <a:pos x="24" y="70"/>
                  </a:cxn>
                  <a:cxn ang="0">
                    <a:pos x="31" y="72"/>
                  </a:cxn>
                  <a:cxn ang="0">
                    <a:pos x="38" y="72"/>
                  </a:cxn>
                  <a:cxn ang="0">
                    <a:pos x="45" y="71"/>
                  </a:cxn>
                </a:cxnLst>
                <a:rect l="0" t="0" r="r" b="b"/>
                <a:pathLst>
                  <a:path w="71" h="72">
                    <a:moveTo>
                      <a:pt x="45" y="71"/>
                    </a:moveTo>
                    <a:lnTo>
                      <a:pt x="59" y="65"/>
                    </a:lnTo>
                    <a:lnTo>
                      <a:pt x="67" y="54"/>
                    </a:lnTo>
                    <a:lnTo>
                      <a:pt x="71" y="41"/>
                    </a:lnTo>
                    <a:lnTo>
                      <a:pt x="70" y="27"/>
                    </a:lnTo>
                    <a:lnTo>
                      <a:pt x="67" y="20"/>
                    </a:lnTo>
                    <a:lnTo>
                      <a:pt x="64" y="14"/>
                    </a:lnTo>
                    <a:lnTo>
                      <a:pt x="59" y="9"/>
                    </a:lnTo>
                    <a:lnTo>
                      <a:pt x="54" y="5"/>
                    </a:lnTo>
                    <a:lnTo>
                      <a:pt x="48" y="3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26" y="2"/>
                    </a:lnTo>
                    <a:lnTo>
                      <a:pt x="14" y="8"/>
                    </a:lnTo>
                    <a:lnTo>
                      <a:pt x="5" y="19"/>
                    </a:lnTo>
                    <a:lnTo>
                      <a:pt x="0" y="32"/>
                    </a:lnTo>
                    <a:lnTo>
                      <a:pt x="2" y="46"/>
                    </a:lnTo>
                    <a:lnTo>
                      <a:pt x="4" y="53"/>
                    </a:lnTo>
                    <a:lnTo>
                      <a:pt x="8" y="59"/>
                    </a:lnTo>
                    <a:lnTo>
                      <a:pt x="13" y="64"/>
                    </a:lnTo>
                    <a:lnTo>
                      <a:pt x="18" y="67"/>
                    </a:lnTo>
                    <a:lnTo>
                      <a:pt x="24" y="70"/>
                    </a:lnTo>
                    <a:lnTo>
                      <a:pt x="31" y="72"/>
                    </a:lnTo>
                    <a:lnTo>
                      <a:pt x="38" y="72"/>
                    </a:lnTo>
                    <a:lnTo>
                      <a:pt x="45" y="71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0" name="Freeform 38"/>
              <p:cNvSpPr>
                <a:spLocks/>
              </p:cNvSpPr>
              <p:nvPr/>
            </p:nvSpPr>
            <p:spPr bwMode="auto">
              <a:xfrm>
                <a:off x="230187" y="2697163"/>
                <a:ext cx="22225" cy="22225"/>
              </a:xfrm>
              <a:custGeom>
                <a:avLst/>
                <a:gdLst/>
                <a:ahLst/>
                <a:cxnLst>
                  <a:cxn ang="0">
                    <a:pos x="44" y="71"/>
                  </a:cxn>
                  <a:cxn ang="0">
                    <a:pos x="58" y="65"/>
                  </a:cxn>
                  <a:cxn ang="0">
                    <a:pos x="67" y="53"/>
                  </a:cxn>
                  <a:cxn ang="0">
                    <a:pos x="70" y="41"/>
                  </a:cxn>
                  <a:cxn ang="0">
                    <a:pos x="69" y="26"/>
                  </a:cxn>
                  <a:cxn ang="0">
                    <a:pos x="67" y="20"/>
                  </a:cxn>
                  <a:cxn ang="0">
                    <a:pos x="63" y="14"/>
                  </a:cxn>
                  <a:cxn ang="0">
                    <a:pos x="58" y="9"/>
                  </a:cxn>
                  <a:cxn ang="0">
                    <a:pos x="53" y="5"/>
                  </a:cxn>
                  <a:cxn ang="0">
                    <a:pos x="47" y="2"/>
                  </a:cxn>
                  <a:cxn ang="0">
                    <a:pos x="41" y="0"/>
                  </a:cxn>
                  <a:cxn ang="0">
                    <a:pos x="33" y="0"/>
                  </a:cxn>
                  <a:cxn ang="0">
                    <a:pos x="26" y="1"/>
                  </a:cxn>
                  <a:cxn ang="0">
                    <a:pos x="13" y="7"/>
                  </a:cxn>
                  <a:cxn ang="0">
                    <a:pos x="5" y="19"/>
                  </a:cxn>
                  <a:cxn ang="0">
                    <a:pos x="0" y="31"/>
                  </a:cxn>
                  <a:cxn ang="0">
                    <a:pos x="1" y="46"/>
                  </a:cxn>
                  <a:cxn ang="0">
                    <a:pos x="3" y="52"/>
                  </a:cxn>
                  <a:cxn ang="0">
                    <a:pos x="7" y="58"/>
                  </a:cxn>
                  <a:cxn ang="0">
                    <a:pos x="12" y="63"/>
                  </a:cxn>
                  <a:cxn ang="0">
                    <a:pos x="18" y="67"/>
                  </a:cxn>
                  <a:cxn ang="0">
                    <a:pos x="24" y="70"/>
                  </a:cxn>
                  <a:cxn ang="0">
                    <a:pos x="31" y="72"/>
                  </a:cxn>
                  <a:cxn ang="0">
                    <a:pos x="37" y="72"/>
                  </a:cxn>
                  <a:cxn ang="0">
                    <a:pos x="44" y="71"/>
                  </a:cxn>
                </a:cxnLst>
                <a:rect l="0" t="0" r="r" b="b"/>
                <a:pathLst>
                  <a:path w="70" h="72">
                    <a:moveTo>
                      <a:pt x="44" y="71"/>
                    </a:moveTo>
                    <a:lnTo>
                      <a:pt x="58" y="65"/>
                    </a:lnTo>
                    <a:lnTo>
                      <a:pt x="67" y="53"/>
                    </a:lnTo>
                    <a:lnTo>
                      <a:pt x="70" y="41"/>
                    </a:lnTo>
                    <a:lnTo>
                      <a:pt x="69" y="26"/>
                    </a:lnTo>
                    <a:lnTo>
                      <a:pt x="67" y="20"/>
                    </a:lnTo>
                    <a:lnTo>
                      <a:pt x="63" y="14"/>
                    </a:lnTo>
                    <a:lnTo>
                      <a:pt x="58" y="9"/>
                    </a:lnTo>
                    <a:lnTo>
                      <a:pt x="53" y="5"/>
                    </a:lnTo>
                    <a:lnTo>
                      <a:pt x="47" y="2"/>
                    </a:lnTo>
                    <a:lnTo>
                      <a:pt x="41" y="0"/>
                    </a:lnTo>
                    <a:lnTo>
                      <a:pt x="33" y="0"/>
                    </a:lnTo>
                    <a:lnTo>
                      <a:pt x="26" y="1"/>
                    </a:lnTo>
                    <a:lnTo>
                      <a:pt x="13" y="7"/>
                    </a:lnTo>
                    <a:lnTo>
                      <a:pt x="5" y="19"/>
                    </a:lnTo>
                    <a:lnTo>
                      <a:pt x="0" y="31"/>
                    </a:lnTo>
                    <a:lnTo>
                      <a:pt x="1" y="46"/>
                    </a:lnTo>
                    <a:lnTo>
                      <a:pt x="3" y="52"/>
                    </a:lnTo>
                    <a:lnTo>
                      <a:pt x="7" y="58"/>
                    </a:lnTo>
                    <a:lnTo>
                      <a:pt x="12" y="63"/>
                    </a:lnTo>
                    <a:lnTo>
                      <a:pt x="18" y="67"/>
                    </a:lnTo>
                    <a:lnTo>
                      <a:pt x="24" y="70"/>
                    </a:lnTo>
                    <a:lnTo>
                      <a:pt x="31" y="72"/>
                    </a:lnTo>
                    <a:lnTo>
                      <a:pt x="37" y="72"/>
                    </a:lnTo>
                    <a:lnTo>
                      <a:pt x="44" y="71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1" name="Freeform 39"/>
              <p:cNvSpPr>
                <a:spLocks/>
              </p:cNvSpPr>
              <p:nvPr/>
            </p:nvSpPr>
            <p:spPr bwMode="auto">
              <a:xfrm>
                <a:off x="242887" y="2743201"/>
                <a:ext cx="22225" cy="22225"/>
              </a:xfrm>
              <a:custGeom>
                <a:avLst/>
                <a:gdLst/>
                <a:ahLst/>
                <a:cxnLst>
                  <a:cxn ang="0">
                    <a:pos x="44" y="70"/>
                  </a:cxn>
                  <a:cxn ang="0">
                    <a:pos x="57" y="64"/>
                  </a:cxn>
                  <a:cxn ang="0">
                    <a:pos x="65" y="54"/>
                  </a:cxn>
                  <a:cxn ang="0">
                    <a:pos x="70" y="40"/>
                  </a:cxn>
                  <a:cxn ang="0">
                    <a:pos x="69" y="27"/>
                  </a:cxn>
                  <a:cxn ang="0">
                    <a:pos x="67" y="20"/>
                  </a:cxn>
                  <a:cxn ang="0">
                    <a:pos x="63" y="14"/>
                  </a:cxn>
                  <a:cxn ang="0">
                    <a:pos x="58" y="9"/>
                  </a:cxn>
                  <a:cxn ang="0">
                    <a:pos x="53" y="5"/>
                  </a:cxn>
                  <a:cxn ang="0">
                    <a:pos x="47" y="3"/>
                  </a:cxn>
                  <a:cxn ang="0">
                    <a:pos x="39" y="0"/>
                  </a:cxn>
                  <a:cxn ang="0">
                    <a:pos x="33" y="0"/>
                  </a:cxn>
                  <a:cxn ang="0">
                    <a:pos x="26" y="2"/>
                  </a:cxn>
                  <a:cxn ang="0">
                    <a:pos x="12" y="8"/>
                  </a:cxn>
                  <a:cxn ang="0">
                    <a:pos x="3" y="18"/>
                  </a:cxn>
                  <a:cxn ang="0">
                    <a:pos x="0" y="31"/>
                  </a:cxn>
                  <a:cxn ang="0">
                    <a:pos x="1" y="45"/>
                  </a:cxn>
                  <a:cxn ang="0">
                    <a:pos x="3" y="53"/>
                  </a:cxn>
                  <a:cxn ang="0">
                    <a:pos x="7" y="58"/>
                  </a:cxn>
                  <a:cxn ang="0">
                    <a:pos x="12" y="63"/>
                  </a:cxn>
                  <a:cxn ang="0">
                    <a:pos x="17" y="66"/>
                  </a:cxn>
                  <a:cxn ang="0">
                    <a:pos x="23" y="70"/>
                  </a:cxn>
                  <a:cxn ang="0">
                    <a:pos x="31" y="71"/>
                  </a:cxn>
                  <a:cxn ang="0">
                    <a:pos x="37" y="71"/>
                  </a:cxn>
                  <a:cxn ang="0">
                    <a:pos x="44" y="70"/>
                  </a:cxn>
                </a:cxnLst>
                <a:rect l="0" t="0" r="r" b="b"/>
                <a:pathLst>
                  <a:path w="70" h="71">
                    <a:moveTo>
                      <a:pt x="44" y="70"/>
                    </a:moveTo>
                    <a:lnTo>
                      <a:pt x="57" y="64"/>
                    </a:lnTo>
                    <a:lnTo>
                      <a:pt x="65" y="54"/>
                    </a:lnTo>
                    <a:lnTo>
                      <a:pt x="70" y="40"/>
                    </a:lnTo>
                    <a:lnTo>
                      <a:pt x="69" y="27"/>
                    </a:lnTo>
                    <a:lnTo>
                      <a:pt x="67" y="20"/>
                    </a:lnTo>
                    <a:lnTo>
                      <a:pt x="63" y="14"/>
                    </a:lnTo>
                    <a:lnTo>
                      <a:pt x="58" y="9"/>
                    </a:lnTo>
                    <a:lnTo>
                      <a:pt x="53" y="5"/>
                    </a:lnTo>
                    <a:lnTo>
                      <a:pt x="47" y="3"/>
                    </a:lnTo>
                    <a:lnTo>
                      <a:pt x="39" y="0"/>
                    </a:lnTo>
                    <a:lnTo>
                      <a:pt x="33" y="0"/>
                    </a:lnTo>
                    <a:lnTo>
                      <a:pt x="26" y="2"/>
                    </a:lnTo>
                    <a:lnTo>
                      <a:pt x="12" y="8"/>
                    </a:lnTo>
                    <a:lnTo>
                      <a:pt x="3" y="18"/>
                    </a:lnTo>
                    <a:lnTo>
                      <a:pt x="0" y="31"/>
                    </a:lnTo>
                    <a:lnTo>
                      <a:pt x="1" y="45"/>
                    </a:lnTo>
                    <a:lnTo>
                      <a:pt x="3" y="53"/>
                    </a:lnTo>
                    <a:lnTo>
                      <a:pt x="7" y="58"/>
                    </a:lnTo>
                    <a:lnTo>
                      <a:pt x="12" y="63"/>
                    </a:lnTo>
                    <a:lnTo>
                      <a:pt x="17" y="66"/>
                    </a:lnTo>
                    <a:lnTo>
                      <a:pt x="23" y="70"/>
                    </a:lnTo>
                    <a:lnTo>
                      <a:pt x="31" y="71"/>
                    </a:lnTo>
                    <a:lnTo>
                      <a:pt x="37" y="71"/>
                    </a:lnTo>
                    <a:lnTo>
                      <a:pt x="44" y="70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2" name="Freeform 40"/>
              <p:cNvSpPr>
                <a:spLocks/>
              </p:cNvSpPr>
              <p:nvPr/>
            </p:nvSpPr>
            <p:spPr bwMode="auto">
              <a:xfrm>
                <a:off x="255587" y="2789238"/>
                <a:ext cx="22225" cy="22225"/>
              </a:xfrm>
              <a:custGeom>
                <a:avLst/>
                <a:gdLst/>
                <a:ahLst/>
                <a:cxnLst>
                  <a:cxn ang="0">
                    <a:pos x="45" y="69"/>
                  </a:cxn>
                  <a:cxn ang="0">
                    <a:pos x="57" y="63"/>
                  </a:cxn>
                  <a:cxn ang="0">
                    <a:pos x="66" y="53"/>
                  </a:cxn>
                  <a:cxn ang="0">
                    <a:pos x="71" y="39"/>
                  </a:cxn>
                  <a:cxn ang="0">
                    <a:pos x="70" y="26"/>
                  </a:cxn>
                  <a:cxn ang="0">
                    <a:pos x="67" y="20"/>
                  </a:cxn>
                  <a:cxn ang="0">
                    <a:pos x="64" y="13"/>
                  </a:cxn>
                  <a:cxn ang="0">
                    <a:pos x="59" y="8"/>
                  </a:cxn>
                  <a:cxn ang="0">
                    <a:pos x="54" y="5"/>
                  </a:cxn>
                  <a:cxn ang="0">
                    <a:pos x="47" y="2"/>
                  </a:cxn>
                  <a:cxn ang="0">
                    <a:pos x="40" y="0"/>
                  </a:cxn>
                  <a:cxn ang="0">
                    <a:pos x="34" y="0"/>
                  </a:cxn>
                  <a:cxn ang="0">
                    <a:pos x="26" y="1"/>
                  </a:cxn>
                  <a:cxn ang="0">
                    <a:pos x="14" y="7"/>
                  </a:cxn>
                  <a:cxn ang="0">
                    <a:pos x="5" y="17"/>
                  </a:cxn>
                  <a:cxn ang="0">
                    <a:pos x="0" y="31"/>
                  </a:cxn>
                  <a:cxn ang="0">
                    <a:pos x="2" y="44"/>
                  </a:cxn>
                  <a:cxn ang="0">
                    <a:pos x="4" y="51"/>
                  </a:cxn>
                  <a:cxn ang="0">
                    <a:pos x="8" y="57"/>
                  </a:cxn>
                  <a:cxn ang="0">
                    <a:pos x="13" y="62"/>
                  </a:cxn>
                  <a:cxn ang="0">
                    <a:pos x="18" y="65"/>
                  </a:cxn>
                  <a:cxn ang="0">
                    <a:pos x="24" y="68"/>
                  </a:cxn>
                  <a:cxn ang="0">
                    <a:pos x="31" y="70"/>
                  </a:cxn>
                  <a:cxn ang="0">
                    <a:pos x="37" y="70"/>
                  </a:cxn>
                  <a:cxn ang="0">
                    <a:pos x="45" y="69"/>
                  </a:cxn>
                </a:cxnLst>
                <a:rect l="0" t="0" r="r" b="b"/>
                <a:pathLst>
                  <a:path w="71" h="70">
                    <a:moveTo>
                      <a:pt x="45" y="69"/>
                    </a:moveTo>
                    <a:lnTo>
                      <a:pt x="57" y="63"/>
                    </a:lnTo>
                    <a:lnTo>
                      <a:pt x="66" y="53"/>
                    </a:lnTo>
                    <a:lnTo>
                      <a:pt x="71" y="39"/>
                    </a:lnTo>
                    <a:lnTo>
                      <a:pt x="70" y="26"/>
                    </a:lnTo>
                    <a:lnTo>
                      <a:pt x="67" y="20"/>
                    </a:lnTo>
                    <a:lnTo>
                      <a:pt x="64" y="13"/>
                    </a:lnTo>
                    <a:lnTo>
                      <a:pt x="59" y="8"/>
                    </a:lnTo>
                    <a:lnTo>
                      <a:pt x="54" y="5"/>
                    </a:lnTo>
                    <a:lnTo>
                      <a:pt x="47" y="2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26" y="1"/>
                    </a:lnTo>
                    <a:lnTo>
                      <a:pt x="14" y="7"/>
                    </a:lnTo>
                    <a:lnTo>
                      <a:pt x="5" y="17"/>
                    </a:lnTo>
                    <a:lnTo>
                      <a:pt x="0" y="31"/>
                    </a:lnTo>
                    <a:lnTo>
                      <a:pt x="2" y="44"/>
                    </a:lnTo>
                    <a:lnTo>
                      <a:pt x="4" y="51"/>
                    </a:lnTo>
                    <a:lnTo>
                      <a:pt x="8" y="57"/>
                    </a:lnTo>
                    <a:lnTo>
                      <a:pt x="13" y="62"/>
                    </a:lnTo>
                    <a:lnTo>
                      <a:pt x="18" y="65"/>
                    </a:lnTo>
                    <a:lnTo>
                      <a:pt x="24" y="68"/>
                    </a:lnTo>
                    <a:lnTo>
                      <a:pt x="31" y="70"/>
                    </a:lnTo>
                    <a:lnTo>
                      <a:pt x="37" y="70"/>
                    </a:lnTo>
                    <a:lnTo>
                      <a:pt x="45" y="69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3" name="Freeform 41"/>
              <p:cNvSpPr>
                <a:spLocks/>
              </p:cNvSpPr>
              <p:nvPr/>
            </p:nvSpPr>
            <p:spPr bwMode="auto">
              <a:xfrm>
                <a:off x="268287" y="2835276"/>
                <a:ext cx="22225" cy="22225"/>
              </a:xfrm>
              <a:custGeom>
                <a:avLst/>
                <a:gdLst/>
                <a:ahLst/>
                <a:cxnLst>
                  <a:cxn ang="0">
                    <a:pos x="45" y="70"/>
                  </a:cxn>
                  <a:cxn ang="0">
                    <a:pos x="58" y="63"/>
                  </a:cxn>
                  <a:cxn ang="0">
                    <a:pos x="67" y="53"/>
                  </a:cxn>
                  <a:cxn ang="0">
                    <a:pos x="71" y="40"/>
                  </a:cxn>
                  <a:cxn ang="0">
                    <a:pos x="69" y="26"/>
                  </a:cxn>
                  <a:cxn ang="0">
                    <a:pos x="67" y="19"/>
                  </a:cxn>
                  <a:cxn ang="0">
                    <a:pos x="63" y="12"/>
                  </a:cxn>
                  <a:cxn ang="0">
                    <a:pos x="58" y="8"/>
                  </a:cxn>
                  <a:cxn ang="0">
                    <a:pos x="53" y="4"/>
                  </a:cxn>
                  <a:cxn ang="0">
                    <a:pos x="47" y="1"/>
                  </a:cxn>
                  <a:cxn ang="0">
                    <a:pos x="41" y="0"/>
                  </a:cxn>
                  <a:cxn ang="0">
                    <a:pos x="33" y="0"/>
                  </a:cxn>
                  <a:cxn ang="0">
                    <a:pos x="26" y="1"/>
                  </a:cxn>
                  <a:cxn ang="0">
                    <a:pos x="14" y="8"/>
                  </a:cxn>
                  <a:cxn ang="0">
                    <a:pos x="5" y="17"/>
                  </a:cxn>
                  <a:cxn ang="0">
                    <a:pos x="0" y="31"/>
                  </a:cxn>
                  <a:cxn ang="0">
                    <a:pos x="1" y="45"/>
                  </a:cxn>
                  <a:cxn ang="0">
                    <a:pos x="4" y="51"/>
                  </a:cxn>
                  <a:cxn ang="0">
                    <a:pos x="7" y="57"/>
                  </a:cxn>
                  <a:cxn ang="0">
                    <a:pos x="12" y="62"/>
                  </a:cxn>
                  <a:cxn ang="0">
                    <a:pos x="19" y="66"/>
                  </a:cxn>
                  <a:cxn ang="0">
                    <a:pos x="25" y="68"/>
                  </a:cxn>
                  <a:cxn ang="0">
                    <a:pos x="31" y="71"/>
                  </a:cxn>
                  <a:cxn ang="0">
                    <a:pos x="37" y="71"/>
                  </a:cxn>
                  <a:cxn ang="0">
                    <a:pos x="45" y="70"/>
                  </a:cxn>
                </a:cxnLst>
                <a:rect l="0" t="0" r="r" b="b"/>
                <a:pathLst>
                  <a:path w="71" h="71">
                    <a:moveTo>
                      <a:pt x="45" y="70"/>
                    </a:moveTo>
                    <a:lnTo>
                      <a:pt x="58" y="63"/>
                    </a:lnTo>
                    <a:lnTo>
                      <a:pt x="67" y="53"/>
                    </a:lnTo>
                    <a:lnTo>
                      <a:pt x="71" y="40"/>
                    </a:lnTo>
                    <a:lnTo>
                      <a:pt x="69" y="26"/>
                    </a:lnTo>
                    <a:lnTo>
                      <a:pt x="67" y="19"/>
                    </a:lnTo>
                    <a:lnTo>
                      <a:pt x="63" y="12"/>
                    </a:lnTo>
                    <a:lnTo>
                      <a:pt x="58" y="8"/>
                    </a:lnTo>
                    <a:lnTo>
                      <a:pt x="53" y="4"/>
                    </a:lnTo>
                    <a:lnTo>
                      <a:pt x="47" y="1"/>
                    </a:lnTo>
                    <a:lnTo>
                      <a:pt x="41" y="0"/>
                    </a:lnTo>
                    <a:lnTo>
                      <a:pt x="33" y="0"/>
                    </a:lnTo>
                    <a:lnTo>
                      <a:pt x="26" y="1"/>
                    </a:lnTo>
                    <a:lnTo>
                      <a:pt x="14" y="8"/>
                    </a:lnTo>
                    <a:lnTo>
                      <a:pt x="5" y="17"/>
                    </a:lnTo>
                    <a:lnTo>
                      <a:pt x="0" y="31"/>
                    </a:lnTo>
                    <a:lnTo>
                      <a:pt x="1" y="45"/>
                    </a:lnTo>
                    <a:lnTo>
                      <a:pt x="4" y="51"/>
                    </a:lnTo>
                    <a:lnTo>
                      <a:pt x="7" y="57"/>
                    </a:lnTo>
                    <a:lnTo>
                      <a:pt x="12" y="62"/>
                    </a:lnTo>
                    <a:lnTo>
                      <a:pt x="19" y="66"/>
                    </a:lnTo>
                    <a:lnTo>
                      <a:pt x="25" y="68"/>
                    </a:lnTo>
                    <a:lnTo>
                      <a:pt x="31" y="71"/>
                    </a:lnTo>
                    <a:lnTo>
                      <a:pt x="37" y="71"/>
                    </a:lnTo>
                    <a:lnTo>
                      <a:pt x="45" y="70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4" name="Freeform 42"/>
              <p:cNvSpPr>
                <a:spLocks/>
              </p:cNvSpPr>
              <p:nvPr/>
            </p:nvSpPr>
            <p:spPr bwMode="auto">
              <a:xfrm>
                <a:off x="280987" y="2881313"/>
                <a:ext cx="22225" cy="22225"/>
              </a:xfrm>
              <a:custGeom>
                <a:avLst/>
                <a:gdLst/>
                <a:ahLst/>
                <a:cxnLst>
                  <a:cxn ang="0">
                    <a:pos x="45" y="70"/>
                  </a:cxn>
                  <a:cxn ang="0">
                    <a:pos x="57" y="64"/>
                  </a:cxn>
                  <a:cxn ang="0">
                    <a:pos x="66" y="54"/>
                  </a:cxn>
                  <a:cxn ang="0">
                    <a:pos x="71" y="41"/>
                  </a:cxn>
                  <a:cxn ang="0">
                    <a:pos x="69" y="26"/>
                  </a:cxn>
                  <a:cxn ang="0">
                    <a:pos x="67" y="20"/>
                  </a:cxn>
                  <a:cxn ang="0">
                    <a:pos x="63" y="14"/>
                  </a:cxn>
                  <a:cxn ang="0">
                    <a:pos x="58" y="9"/>
                  </a:cxn>
                  <a:cxn ang="0">
                    <a:pos x="53" y="5"/>
                  </a:cxn>
                  <a:cxn ang="0">
                    <a:pos x="47" y="3"/>
                  </a:cxn>
                  <a:cxn ang="0">
                    <a:pos x="40" y="0"/>
                  </a:cxn>
                  <a:cxn ang="0">
                    <a:pos x="33" y="0"/>
                  </a:cxn>
                  <a:cxn ang="0">
                    <a:pos x="26" y="2"/>
                  </a:cxn>
                  <a:cxn ang="0">
                    <a:pos x="12" y="8"/>
                  </a:cxn>
                  <a:cxn ang="0">
                    <a:pos x="4" y="19"/>
                  </a:cxn>
                  <a:cxn ang="0">
                    <a:pos x="0" y="31"/>
                  </a:cxn>
                  <a:cxn ang="0">
                    <a:pos x="1" y="46"/>
                  </a:cxn>
                  <a:cxn ang="0">
                    <a:pos x="4" y="52"/>
                  </a:cxn>
                  <a:cxn ang="0">
                    <a:pos x="7" y="59"/>
                  </a:cxn>
                  <a:cxn ang="0">
                    <a:pos x="12" y="64"/>
                  </a:cxn>
                  <a:cxn ang="0">
                    <a:pos x="17" y="67"/>
                  </a:cxn>
                  <a:cxn ang="0">
                    <a:pos x="23" y="70"/>
                  </a:cxn>
                  <a:cxn ang="0">
                    <a:pos x="31" y="71"/>
                  </a:cxn>
                  <a:cxn ang="0">
                    <a:pos x="37" y="71"/>
                  </a:cxn>
                  <a:cxn ang="0">
                    <a:pos x="45" y="70"/>
                  </a:cxn>
                </a:cxnLst>
                <a:rect l="0" t="0" r="r" b="b"/>
                <a:pathLst>
                  <a:path w="71" h="71">
                    <a:moveTo>
                      <a:pt x="45" y="70"/>
                    </a:moveTo>
                    <a:lnTo>
                      <a:pt x="57" y="64"/>
                    </a:lnTo>
                    <a:lnTo>
                      <a:pt x="66" y="54"/>
                    </a:lnTo>
                    <a:lnTo>
                      <a:pt x="71" y="41"/>
                    </a:lnTo>
                    <a:lnTo>
                      <a:pt x="69" y="26"/>
                    </a:lnTo>
                    <a:lnTo>
                      <a:pt x="67" y="20"/>
                    </a:lnTo>
                    <a:lnTo>
                      <a:pt x="63" y="14"/>
                    </a:lnTo>
                    <a:lnTo>
                      <a:pt x="58" y="9"/>
                    </a:lnTo>
                    <a:lnTo>
                      <a:pt x="53" y="5"/>
                    </a:lnTo>
                    <a:lnTo>
                      <a:pt x="47" y="3"/>
                    </a:lnTo>
                    <a:lnTo>
                      <a:pt x="40" y="0"/>
                    </a:lnTo>
                    <a:lnTo>
                      <a:pt x="33" y="0"/>
                    </a:lnTo>
                    <a:lnTo>
                      <a:pt x="26" y="2"/>
                    </a:lnTo>
                    <a:lnTo>
                      <a:pt x="12" y="8"/>
                    </a:lnTo>
                    <a:lnTo>
                      <a:pt x="4" y="19"/>
                    </a:lnTo>
                    <a:lnTo>
                      <a:pt x="0" y="31"/>
                    </a:lnTo>
                    <a:lnTo>
                      <a:pt x="1" y="46"/>
                    </a:lnTo>
                    <a:lnTo>
                      <a:pt x="4" y="52"/>
                    </a:lnTo>
                    <a:lnTo>
                      <a:pt x="7" y="59"/>
                    </a:lnTo>
                    <a:lnTo>
                      <a:pt x="12" y="64"/>
                    </a:lnTo>
                    <a:lnTo>
                      <a:pt x="17" y="67"/>
                    </a:lnTo>
                    <a:lnTo>
                      <a:pt x="23" y="70"/>
                    </a:lnTo>
                    <a:lnTo>
                      <a:pt x="31" y="71"/>
                    </a:lnTo>
                    <a:lnTo>
                      <a:pt x="37" y="71"/>
                    </a:lnTo>
                    <a:lnTo>
                      <a:pt x="45" y="70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5" name="Freeform 43"/>
              <p:cNvSpPr>
                <a:spLocks/>
              </p:cNvSpPr>
              <p:nvPr/>
            </p:nvSpPr>
            <p:spPr bwMode="auto">
              <a:xfrm>
                <a:off x="293687" y="2928938"/>
                <a:ext cx="22225" cy="22225"/>
              </a:xfrm>
              <a:custGeom>
                <a:avLst/>
                <a:gdLst/>
                <a:ahLst/>
                <a:cxnLst>
                  <a:cxn ang="0">
                    <a:pos x="44" y="69"/>
                  </a:cxn>
                  <a:cxn ang="0">
                    <a:pos x="57" y="63"/>
                  </a:cxn>
                  <a:cxn ang="0">
                    <a:pos x="65" y="53"/>
                  </a:cxn>
                  <a:cxn ang="0">
                    <a:pos x="70" y="39"/>
                  </a:cxn>
                  <a:cxn ang="0">
                    <a:pos x="69" y="26"/>
                  </a:cxn>
                  <a:cxn ang="0">
                    <a:pos x="67" y="20"/>
                  </a:cxn>
                  <a:cxn ang="0">
                    <a:pos x="63" y="13"/>
                  </a:cxn>
                  <a:cxn ang="0">
                    <a:pos x="58" y="8"/>
                  </a:cxn>
                  <a:cxn ang="0">
                    <a:pos x="53" y="5"/>
                  </a:cxn>
                  <a:cxn ang="0">
                    <a:pos x="47" y="2"/>
                  </a:cxn>
                  <a:cxn ang="0">
                    <a:pos x="39" y="0"/>
                  </a:cxn>
                  <a:cxn ang="0">
                    <a:pos x="33" y="0"/>
                  </a:cxn>
                  <a:cxn ang="0">
                    <a:pos x="26" y="1"/>
                  </a:cxn>
                  <a:cxn ang="0">
                    <a:pos x="13" y="7"/>
                  </a:cxn>
                  <a:cxn ang="0">
                    <a:pos x="5" y="17"/>
                  </a:cxn>
                  <a:cxn ang="0">
                    <a:pos x="0" y="31"/>
                  </a:cxn>
                  <a:cxn ang="0">
                    <a:pos x="1" y="44"/>
                  </a:cxn>
                  <a:cxn ang="0">
                    <a:pos x="3" y="51"/>
                  </a:cxn>
                  <a:cxn ang="0">
                    <a:pos x="7" y="57"/>
                  </a:cxn>
                  <a:cxn ang="0">
                    <a:pos x="12" y="62"/>
                  </a:cxn>
                  <a:cxn ang="0">
                    <a:pos x="17" y="65"/>
                  </a:cxn>
                  <a:cxn ang="0">
                    <a:pos x="23" y="68"/>
                  </a:cxn>
                  <a:cxn ang="0">
                    <a:pos x="31" y="70"/>
                  </a:cxn>
                  <a:cxn ang="0">
                    <a:pos x="37" y="70"/>
                  </a:cxn>
                  <a:cxn ang="0">
                    <a:pos x="44" y="69"/>
                  </a:cxn>
                </a:cxnLst>
                <a:rect l="0" t="0" r="r" b="b"/>
                <a:pathLst>
                  <a:path w="70" h="70">
                    <a:moveTo>
                      <a:pt x="44" y="69"/>
                    </a:moveTo>
                    <a:lnTo>
                      <a:pt x="57" y="63"/>
                    </a:lnTo>
                    <a:lnTo>
                      <a:pt x="65" y="53"/>
                    </a:lnTo>
                    <a:lnTo>
                      <a:pt x="70" y="39"/>
                    </a:lnTo>
                    <a:lnTo>
                      <a:pt x="69" y="26"/>
                    </a:lnTo>
                    <a:lnTo>
                      <a:pt x="67" y="20"/>
                    </a:lnTo>
                    <a:lnTo>
                      <a:pt x="63" y="13"/>
                    </a:lnTo>
                    <a:lnTo>
                      <a:pt x="58" y="8"/>
                    </a:lnTo>
                    <a:lnTo>
                      <a:pt x="53" y="5"/>
                    </a:lnTo>
                    <a:lnTo>
                      <a:pt x="47" y="2"/>
                    </a:lnTo>
                    <a:lnTo>
                      <a:pt x="39" y="0"/>
                    </a:lnTo>
                    <a:lnTo>
                      <a:pt x="33" y="0"/>
                    </a:lnTo>
                    <a:lnTo>
                      <a:pt x="26" y="1"/>
                    </a:lnTo>
                    <a:lnTo>
                      <a:pt x="13" y="7"/>
                    </a:lnTo>
                    <a:lnTo>
                      <a:pt x="5" y="17"/>
                    </a:lnTo>
                    <a:lnTo>
                      <a:pt x="0" y="31"/>
                    </a:lnTo>
                    <a:lnTo>
                      <a:pt x="1" y="44"/>
                    </a:lnTo>
                    <a:lnTo>
                      <a:pt x="3" y="51"/>
                    </a:lnTo>
                    <a:lnTo>
                      <a:pt x="7" y="57"/>
                    </a:lnTo>
                    <a:lnTo>
                      <a:pt x="12" y="62"/>
                    </a:lnTo>
                    <a:lnTo>
                      <a:pt x="17" y="65"/>
                    </a:lnTo>
                    <a:lnTo>
                      <a:pt x="23" y="68"/>
                    </a:lnTo>
                    <a:lnTo>
                      <a:pt x="31" y="70"/>
                    </a:lnTo>
                    <a:lnTo>
                      <a:pt x="37" y="70"/>
                    </a:lnTo>
                    <a:lnTo>
                      <a:pt x="44" y="69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6" name="Freeform 44"/>
              <p:cNvSpPr>
                <a:spLocks/>
              </p:cNvSpPr>
              <p:nvPr/>
            </p:nvSpPr>
            <p:spPr bwMode="auto">
              <a:xfrm>
                <a:off x="306387" y="2974976"/>
                <a:ext cx="22225" cy="22225"/>
              </a:xfrm>
              <a:custGeom>
                <a:avLst/>
                <a:gdLst/>
                <a:ahLst/>
                <a:cxnLst>
                  <a:cxn ang="0">
                    <a:pos x="45" y="70"/>
                  </a:cxn>
                  <a:cxn ang="0">
                    <a:pos x="59" y="63"/>
                  </a:cxn>
                  <a:cxn ang="0">
                    <a:pos x="67" y="54"/>
                  </a:cxn>
                  <a:cxn ang="0">
                    <a:pos x="71" y="40"/>
                  </a:cxn>
                  <a:cxn ang="0">
                    <a:pos x="70" y="26"/>
                  </a:cxn>
                  <a:cxn ang="0">
                    <a:pos x="67" y="20"/>
                  </a:cxn>
                  <a:cxn ang="0">
                    <a:pos x="63" y="14"/>
                  </a:cxn>
                  <a:cxn ang="0">
                    <a:pos x="59" y="9"/>
                  </a:cxn>
                  <a:cxn ang="0">
                    <a:pos x="54" y="5"/>
                  </a:cxn>
                  <a:cxn ang="0">
                    <a:pos x="47" y="3"/>
                  </a:cxn>
                  <a:cxn ang="0">
                    <a:pos x="40" y="0"/>
                  </a:cxn>
                  <a:cxn ang="0">
                    <a:pos x="34" y="0"/>
                  </a:cxn>
                  <a:cxn ang="0">
                    <a:pos x="26" y="1"/>
                  </a:cxn>
                  <a:cxn ang="0">
                    <a:pos x="14" y="8"/>
                  </a:cxn>
                  <a:cxn ang="0">
                    <a:pos x="5" y="18"/>
                  </a:cxn>
                  <a:cxn ang="0">
                    <a:pos x="0" y="31"/>
                  </a:cxn>
                  <a:cxn ang="0">
                    <a:pos x="1" y="45"/>
                  </a:cxn>
                  <a:cxn ang="0">
                    <a:pos x="4" y="51"/>
                  </a:cxn>
                  <a:cxn ang="0">
                    <a:pos x="8" y="57"/>
                  </a:cxn>
                  <a:cxn ang="0">
                    <a:pos x="13" y="62"/>
                  </a:cxn>
                  <a:cxn ang="0">
                    <a:pos x="19" y="66"/>
                  </a:cxn>
                  <a:cxn ang="0">
                    <a:pos x="25" y="68"/>
                  </a:cxn>
                  <a:cxn ang="0">
                    <a:pos x="31" y="71"/>
                  </a:cxn>
                  <a:cxn ang="0">
                    <a:pos x="37" y="71"/>
                  </a:cxn>
                  <a:cxn ang="0">
                    <a:pos x="45" y="70"/>
                  </a:cxn>
                </a:cxnLst>
                <a:rect l="0" t="0" r="r" b="b"/>
                <a:pathLst>
                  <a:path w="71" h="71">
                    <a:moveTo>
                      <a:pt x="45" y="70"/>
                    </a:moveTo>
                    <a:lnTo>
                      <a:pt x="59" y="63"/>
                    </a:lnTo>
                    <a:lnTo>
                      <a:pt x="67" y="54"/>
                    </a:lnTo>
                    <a:lnTo>
                      <a:pt x="71" y="40"/>
                    </a:lnTo>
                    <a:lnTo>
                      <a:pt x="70" y="26"/>
                    </a:lnTo>
                    <a:lnTo>
                      <a:pt x="67" y="20"/>
                    </a:lnTo>
                    <a:lnTo>
                      <a:pt x="63" y="14"/>
                    </a:lnTo>
                    <a:lnTo>
                      <a:pt x="59" y="9"/>
                    </a:lnTo>
                    <a:lnTo>
                      <a:pt x="54" y="5"/>
                    </a:lnTo>
                    <a:lnTo>
                      <a:pt x="47" y="3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26" y="1"/>
                    </a:lnTo>
                    <a:lnTo>
                      <a:pt x="14" y="8"/>
                    </a:lnTo>
                    <a:lnTo>
                      <a:pt x="5" y="18"/>
                    </a:lnTo>
                    <a:lnTo>
                      <a:pt x="0" y="31"/>
                    </a:lnTo>
                    <a:lnTo>
                      <a:pt x="1" y="45"/>
                    </a:lnTo>
                    <a:lnTo>
                      <a:pt x="4" y="51"/>
                    </a:lnTo>
                    <a:lnTo>
                      <a:pt x="8" y="57"/>
                    </a:lnTo>
                    <a:lnTo>
                      <a:pt x="13" y="62"/>
                    </a:lnTo>
                    <a:lnTo>
                      <a:pt x="19" y="66"/>
                    </a:lnTo>
                    <a:lnTo>
                      <a:pt x="25" y="68"/>
                    </a:lnTo>
                    <a:lnTo>
                      <a:pt x="31" y="71"/>
                    </a:lnTo>
                    <a:lnTo>
                      <a:pt x="37" y="71"/>
                    </a:lnTo>
                    <a:lnTo>
                      <a:pt x="45" y="70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7" name="Freeform 45"/>
              <p:cNvSpPr>
                <a:spLocks/>
              </p:cNvSpPr>
              <p:nvPr/>
            </p:nvSpPr>
            <p:spPr bwMode="auto">
              <a:xfrm>
                <a:off x="169862" y="2713038"/>
                <a:ext cx="22225" cy="22225"/>
              </a:xfrm>
              <a:custGeom>
                <a:avLst/>
                <a:gdLst/>
                <a:ahLst/>
                <a:cxnLst>
                  <a:cxn ang="0">
                    <a:pos x="45" y="70"/>
                  </a:cxn>
                  <a:cxn ang="0">
                    <a:pos x="58" y="63"/>
                  </a:cxn>
                  <a:cxn ang="0">
                    <a:pos x="67" y="54"/>
                  </a:cxn>
                  <a:cxn ang="0">
                    <a:pos x="71" y="40"/>
                  </a:cxn>
                  <a:cxn ang="0">
                    <a:pos x="70" y="26"/>
                  </a:cxn>
                  <a:cxn ang="0">
                    <a:pos x="67" y="20"/>
                  </a:cxn>
                  <a:cxn ang="0">
                    <a:pos x="63" y="14"/>
                  </a:cxn>
                  <a:cxn ang="0">
                    <a:pos x="58" y="9"/>
                  </a:cxn>
                  <a:cxn ang="0">
                    <a:pos x="54" y="5"/>
                  </a:cxn>
                  <a:cxn ang="0">
                    <a:pos x="47" y="3"/>
                  </a:cxn>
                  <a:cxn ang="0">
                    <a:pos x="40" y="0"/>
                  </a:cxn>
                  <a:cxn ang="0">
                    <a:pos x="34" y="0"/>
                  </a:cxn>
                  <a:cxn ang="0">
                    <a:pos x="26" y="1"/>
                  </a:cxn>
                  <a:cxn ang="0">
                    <a:pos x="14" y="8"/>
                  </a:cxn>
                  <a:cxn ang="0">
                    <a:pos x="5" y="18"/>
                  </a:cxn>
                  <a:cxn ang="0">
                    <a:pos x="0" y="31"/>
                  </a:cxn>
                  <a:cxn ang="0">
                    <a:pos x="1" y="45"/>
                  </a:cxn>
                  <a:cxn ang="0">
                    <a:pos x="4" y="52"/>
                  </a:cxn>
                  <a:cxn ang="0">
                    <a:pos x="8" y="57"/>
                  </a:cxn>
                  <a:cxn ang="0">
                    <a:pos x="13" y="62"/>
                  </a:cxn>
                  <a:cxn ang="0">
                    <a:pos x="18" y="66"/>
                  </a:cxn>
                  <a:cxn ang="0">
                    <a:pos x="24" y="70"/>
                  </a:cxn>
                  <a:cxn ang="0">
                    <a:pos x="31" y="71"/>
                  </a:cxn>
                  <a:cxn ang="0">
                    <a:pos x="37" y="71"/>
                  </a:cxn>
                  <a:cxn ang="0">
                    <a:pos x="45" y="70"/>
                  </a:cxn>
                </a:cxnLst>
                <a:rect l="0" t="0" r="r" b="b"/>
                <a:pathLst>
                  <a:path w="71" h="71">
                    <a:moveTo>
                      <a:pt x="45" y="70"/>
                    </a:moveTo>
                    <a:lnTo>
                      <a:pt x="58" y="63"/>
                    </a:lnTo>
                    <a:lnTo>
                      <a:pt x="67" y="54"/>
                    </a:lnTo>
                    <a:lnTo>
                      <a:pt x="71" y="40"/>
                    </a:lnTo>
                    <a:lnTo>
                      <a:pt x="70" y="26"/>
                    </a:lnTo>
                    <a:lnTo>
                      <a:pt x="67" y="20"/>
                    </a:lnTo>
                    <a:lnTo>
                      <a:pt x="63" y="14"/>
                    </a:lnTo>
                    <a:lnTo>
                      <a:pt x="58" y="9"/>
                    </a:lnTo>
                    <a:lnTo>
                      <a:pt x="54" y="5"/>
                    </a:lnTo>
                    <a:lnTo>
                      <a:pt x="47" y="3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26" y="1"/>
                    </a:lnTo>
                    <a:lnTo>
                      <a:pt x="14" y="8"/>
                    </a:lnTo>
                    <a:lnTo>
                      <a:pt x="5" y="18"/>
                    </a:lnTo>
                    <a:lnTo>
                      <a:pt x="0" y="31"/>
                    </a:lnTo>
                    <a:lnTo>
                      <a:pt x="1" y="45"/>
                    </a:lnTo>
                    <a:lnTo>
                      <a:pt x="4" y="52"/>
                    </a:lnTo>
                    <a:lnTo>
                      <a:pt x="8" y="57"/>
                    </a:lnTo>
                    <a:lnTo>
                      <a:pt x="13" y="62"/>
                    </a:lnTo>
                    <a:lnTo>
                      <a:pt x="18" y="66"/>
                    </a:lnTo>
                    <a:lnTo>
                      <a:pt x="24" y="70"/>
                    </a:lnTo>
                    <a:lnTo>
                      <a:pt x="31" y="71"/>
                    </a:lnTo>
                    <a:lnTo>
                      <a:pt x="37" y="71"/>
                    </a:lnTo>
                    <a:lnTo>
                      <a:pt x="45" y="70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8" name="Freeform 46"/>
              <p:cNvSpPr>
                <a:spLocks/>
              </p:cNvSpPr>
              <p:nvPr/>
            </p:nvSpPr>
            <p:spPr bwMode="auto">
              <a:xfrm>
                <a:off x="182562" y="2759076"/>
                <a:ext cx="22225" cy="22225"/>
              </a:xfrm>
              <a:custGeom>
                <a:avLst/>
                <a:gdLst/>
                <a:ahLst/>
                <a:cxnLst>
                  <a:cxn ang="0">
                    <a:pos x="45" y="68"/>
                  </a:cxn>
                  <a:cxn ang="0">
                    <a:pos x="57" y="62"/>
                  </a:cxn>
                  <a:cxn ang="0">
                    <a:pos x="66" y="52"/>
                  </a:cxn>
                  <a:cxn ang="0">
                    <a:pos x="71" y="39"/>
                  </a:cxn>
                  <a:cxn ang="0">
                    <a:pos x="70" y="26"/>
                  </a:cxn>
                  <a:cxn ang="0">
                    <a:pos x="67" y="19"/>
                  </a:cxn>
                  <a:cxn ang="0">
                    <a:pos x="63" y="13"/>
                  </a:cxn>
                  <a:cxn ang="0">
                    <a:pos x="58" y="8"/>
                  </a:cxn>
                  <a:cxn ang="0">
                    <a:pos x="52" y="5"/>
                  </a:cxn>
                  <a:cxn ang="0">
                    <a:pos x="46" y="2"/>
                  </a:cxn>
                  <a:cxn ang="0">
                    <a:pos x="40" y="0"/>
                  </a:cxn>
                  <a:cxn ang="0">
                    <a:pos x="34" y="0"/>
                  </a:cxn>
                  <a:cxn ang="0">
                    <a:pos x="26" y="1"/>
                  </a:cxn>
                  <a:cxn ang="0">
                    <a:pos x="13" y="7"/>
                  </a:cxn>
                  <a:cxn ang="0">
                    <a:pos x="4" y="17"/>
                  </a:cxn>
                  <a:cxn ang="0">
                    <a:pos x="0" y="31"/>
                  </a:cxn>
                  <a:cxn ang="0">
                    <a:pos x="1" y="44"/>
                  </a:cxn>
                  <a:cxn ang="0">
                    <a:pos x="4" y="50"/>
                  </a:cxn>
                  <a:cxn ang="0">
                    <a:pos x="8" y="55"/>
                  </a:cxn>
                  <a:cxn ang="0">
                    <a:pos x="13" y="60"/>
                  </a:cxn>
                  <a:cxn ang="0">
                    <a:pos x="17" y="64"/>
                  </a:cxn>
                  <a:cxn ang="0">
                    <a:pos x="24" y="67"/>
                  </a:cxn>
                  <a:cxn ang="0">
                    <a:pos x="30" y="69"/>
                  </a:cxn>
                  <a:cxn ang="0">
                    <a:pos x="37" y="69"/>
                  </a:cxn>
                  <a:cxn ang="0">
                    <a:pos x="45" y="68"/>
                  </a:cxn>
                </a:cxnLst>
                <a:rect l="0" t="0" r="r" b="b"/>
                <a:pathLst>
                  <a:path w="71" h="69">
                    <a:moveTo>
                      <a:pt x="45" y="68"/>
                    </a:moveTo>
                    <a:lnTo>
                      <a:pt x="57" y="62"/>
                    </a:lnTo>
                    <a:lnTo>
                      <a:pt x="66" y="52"/>
                    </a:lnTo>
                    <a:lnTo>
                      <a:pt x="71" y="39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8" y="8"/>
                    </a:lnTo>
                    <a:lnTo>
                      <a:pt x="52" y="5"/>
                    </a:lnTo>
                    <a:lnTo>
                      <a:pt x="46" y="2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26" y="1"/>
                    </a:lnTo>
                    <a:lnTo>
                      <a:pt x="13" y="7"/>
                    </a:lnTo>
                    <a:lnTo>
                      <a:pt x="4" y="17"/>
                    </a:lnTo>
                    <a:lnTo>
                      <a:pt x="0" y="31"/>
                    </a:lnTo>
                    <a:lnTo>
                      <a:pt x="1" y="44"/>
                    </a:lnTo>
                    <a:lnTo>
                      <a:pt x="4" y="50"/>
                    </a:lnTo>
                    <a:lnTo>
                      <a:pt x="8" y="55"/>
                    </a:lnTo>
                    <a:lnTo>
                      <a:pt x="13" y="60"/>
                    </a:lnTo>
                    <a:lnTo>
                      <a:pt x="17" y="64"/>
                    </a:lnTo>
                    <a:lnTo>
                      <a:pt x="24" y="67"/>
                    </a:lnTo>
                    <a:lnTo>
                      <a:pt x="30" y="69"/>
                    </a:lnTo>
                    <a:lnTo>
                      <a:pt x="37" y="69"/>
                    </a:lnTo>
                    <a:lnTo>
                      <a:pt x="45" y="68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9" name="Freeform 47"/>
              <p:cNvSpPr>
                <a:spLocks/>
              </p:cNvSpPr>
              <p:nvPr/>
            </p:nvSpPr>
            <p:spPr bwMode="auto">
              <a:xfrm>
                <a:off x="195262" y="2805113"/>
                <a:ext cx="22225" cy="23813"/>
              </a:xfrm>
              <a:custGeom>
                <a:avLst/>
                <a:gdLst/>
                <a:ahLst/>
                <a:cxnLst>
                  <a:cxn ang="0">
                    <a:pos x="44" y="69"/>
                  </a:cxn>
                  <a:cxn ang="0">
                    <a:pos x="57" y="63"/>
                  </a:cxn>
                  <a:cxn ang="0">
                    <a:pos x="66" y="53"/>
                  </a:cxn>
                  <a:cxn ang="0">
                    <a:pos x="70" y="39"/>
                  </a:cxn>
                  <a:cxn ang="0">
                    <a:pos x="69" y="26"/>
                  </a:cxn>
                  <a:cxn ang="0">
                    <a:pos x="67" y="18"/>
                  </a:cxn>
                  <a:cxn ang="0">
                    <a:pos x="63" y="12"/>
                  </a:cxn>
                  <a:cxn ang="0">
                    <a:pos x="58" y="7"/>
                  </a:cxn>
                  <a:cxn ang="0">
                    <a:pos x="53" y="3"/>
                  </a:cxn>
                  <a:cxn ang="0">
                    <a:pos x="47" y="1"/>
                  </a:cxn>
                  <a:cxn ang="0">
                    <a:pos x="39" y="0"/>
                  </a:cxn>
                  <a:cxn ang="0">
                    <a:pos x="33" y="0"/>
                  </a:cxn>
                  <a:cxn ang="0">
                    <a:pos x="26" y="1"/>
                  </a:cxn>
                  <a:cxn ang="0">
                    <a:pos x="13" y="7"/>
                  </a:cxn>
                  <a:cxn ang="0">
                    <a:pos x="5" y="17"/>
                  </a:cxn>
                  <a:cxn ang="0">
                    <a:pos x="0" y="31"/>
                  </a:cxn>
                  <a:cxn ang="0">
                    <a:pos x="1" y="44"/>
                  </a:cxn>
                  <a:cxn ang="0">
                    <a:pos x="4" y="51"/>
                  </a:cxn>
                  <a:cxn ang="0">
                    <a:pos x="7" y="57"/>
                  </a:cxn>
                  <a:cxn ang="0">
                    <a:pos x="12" y="62"/>
                  </a:cxn>
                  <a:cxn ang="0">
                    <a:pos x="17" y="66"/>
                  </a:cxn>
                  <a:cxn ang="0">
                    <a:pos x="23" y="68"/>
                  </a:cxn>
                  <a:cxn ang="0">
                    <a:pos x="31" y="71"/>
                  </a:cxn>
                  <a:cxn ang="0">
                    <a:pos x="37" y="71"/>
                  </a:cxn>
                  <a:cxn ang="0">
                    <a:pos x="44" y="69"/>
                  </a:cxn>
                </a:cxnLst>
                <a:rect l="0" t="0" r="r" b="b"/>
                <a:pathLst>
                  <a:path w="70" h="71">
                    <a:moveTo>
                      <a:pt x="44" y="69"/>
                    </a:moveTo>
                    <a:lnTo>
                      <a:pt x="57" y="63"/>
                    </a:lnTo>
                    <a:lnTo>
                      <a:pt x="66" y="53"/>
                    </a:lnTo>
                    <a:lnTo>
                      <a:pt x="70" y="39"/>
                    </a:lnTo>
                    <a:lnTo>
                      <a:pt x="69" y="26"/>
                    </a:lnTo>
                    <a:lnTo>
                      <a:pt x="67" y="18"/>
                    </a:lnTo>
                    <a:lnTo>
                      <a:pt x="63" y="12"/>
                    </a:lnTo>
                    <a:lnTo>
                      <a:pt x="58" y="7"/>
                    </a:lnTo>
                    <a:lnTo>
                      <a:pt x="53" y="3"/>
                    </a:lnTo>
                    <a:lnTo>
                      <a:pt x="47" y="1"/>
                    </a:lnTo>
                    <a:lnTo>
                      <a:pt x="39" y="0"/>
                    </a:lnTo>
                    <a:lnTo>
                      <a:pt x="33" y="0"/>
                    </a:lnTo>
                    <a:lnTo>
                      <a:pt x="26" y="1"/>
                    </a:lnTo>
                    <a:lnTo>
                      <a:pt x="13" y="7"/>
                    </a:lnTo>
                    <a:lnTo>
                      <a:pt x="5" y="17"/>
                    </a:lnTo>
                    <a:lnTo>
                      <a:pt x="0" y="31"/>
                    </a:lnTo>
                    <a:lnTo>
                      <a:pt x="1" y="44"/>
                    </a:lnTo>
                    <a:lnTo>
                      <a:pt x="4" y="51"/>
                    </a:lnTo>
                    <a:lnTo>
                      <a:pt x="7" y="57"/>
                    </a:lnTo>
                    <a:lnTo>
                      <a:pt x="12" y="62"/>
                    </a:lnTo>
                    <a:lnTo>
                      <a:pt x="17" y="66"/>
                    </a:lnTo>
                    <a:lnTo>
                      <a:pt x="23" y="68"/>
                    </a:lnTo>
                    <a:lnTo>
                      <a:pt x="31" y="71"/>
                    </a:lnTo>
                    <a:lnTo>
                      <a:pt x="37" y="71"/>
                    </a:lnTo>
                    <a:lnTo>
                      <a:pt x="44" y="69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0" name="Freeform 48"/>
              <p:cNvSpPr>
                <a:spLocks/>
              </p:cNvSpPr>
              <p:nvPr/>
            </p:nvSpPr>
            <p:spPr bwMode="auto">
              <a:xfrm>
                <a:off x="207962" y="2851151"/>
                <a:ext cx="22225" cy="23813"/>
              </a:xfrm>
              <a:custGeom>
                <a:avLst/>
                <a:gdLst/>
                <a:ahLst/>
                <a:cxnLst>
                  <a:cxn ang="0">
                    <a:pos x="45" y="71"/>
                  </a:cxn>
                  <a:cxn ang="0">
                    <a:pos x="58" y="65"/>
                  </a:cxn>
                  <a:cxn ang="0">
                    <a:pos x="67" y="53"/>
                  </a:cxn>
                  <a:cxn ang="0">
                    <a:pos x="71" y="41"/>
                  </a:cxn>
                  <a:cxn ang="0">
                    <a:pos x="70" y="26"/>
                  </a:cxn>
                  <a:cxn ang="0">
                    <a:pos x="67" y="20"/>
                  </a:cxn>
                  <a:cxn ang="0">
                    <a:pos x="64" y="14"/>
                  </a:cxn>
                  <a:cxn ang="0">
                    <a:pos x="59" y="9"/>
                  </a:cxn>
                  <a:cxn ang="0">
                    <a:pos x="54" y="5"/>
                  </a:cxn>
                  <a:cxn ang="0">
                    <a:pos x="48" y="2"/>
                  </a:cxn>
                  <a:cxn ang="0">
                    <a:pos x="40" y="0"/>
                  </a:cxn>
                  <a:cxn ang="0">
                    <a:pos x="34" y="0"/>
                  </a:cxn>
                  <a:cxn ang="0">
                    <a:pos x="27" y="1"/>
                  </a:cxn>
                  <a:cxn ang="0">
                    <a:pos x="14" y="7"/>
                  </a:cxn>
                  <a:cxn ang="0">
                    <a:pos x="5" y="19"/>
                  </a:cxn>
                  <a:cxn ang="0">
                    <a:pos x="0" y="31"/>
                  </a:cxn>
                  <a:cxn ang="0">
                    <a:pos x="2" y="46"/>
                  </a:cxn>
                  <a:cxn ang="0">
                    <a:pos x="4" y="52"/>
                  </a:cxn>
                  <a:cxn ang="0">
                    <a:pos x="8" y="58"/>
                  </a:cxn>
                  <a:cxn ang="0">
                    <a:pos x="13" y="63"/>
                  </a:cxn>
                  <a:cxn ang="0">
                    <a:pos x="18" y="67"/>
                  </a:cxn>
                  <a:cxn ang="0">
                    <a:pos x="24" y="69"/>
                  </a:cxn>
                  <a:cxn ang="0">
                    <a:pos x="31" y="72"/>
                  </a:cxn>
                  <a:cxn ang="0">
                    <a:pos x="38" y="72"/>
                  </a:cxn>
                  <a:cxn ang="0">
                    <a:pos x="45" y="71"/>
                  </a:cxn>
                </a:cxnLst>
                <a:rect l="0" t="0" r="r" b="b"/>
                <a:pathLst>
                  <a:path w="71" h="72">
                    <a:moveTo>
                      <a:pt x="45" y="71"/>
                    </a:moveTo>
                    <a:lnTo>
                      <a:pt x="58" y="65"/>
                    </a:lnTo>
                    <a:lnTo>
                      <a:pt x="67" y="53"/>
                    </a:lnTo>
                    <a:lnTo>
                      <a:pt x="71" y="41"/>
                    </a:lnTo>
                    <a:lnTo>
                      <a:pt x="70" y="26"/>
                    </a:lnTo>
                    <a:lnTo>
                      <a:pt x="67" y="20"/>
                    </a:lnTo>
                    <a:lnTo>
                      <a:pt x="64" y="14"/>
                    </a:lnTo>
                    <a:lnTo>
                      <a:pt x="59" y="9"/>
                    </a:lnTo>
                    <a:lnTo>
                      <a:pt x="54" y="5"/>
                    </a:lnTo>
                    <a:lnTo>
                      <a:pt x="48" y="2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27" y="1"/>
                    </a:lnTo>
                    <a:lnTo>
                      <a:pt x="14" y="7"/>
                    </a:lnTo>
                    <a:lnTo>
                      <a:pt x="5" y="19"/>
                    </a:lnTo>
                    <a:lnTo>
                      <a:pt x="0" y="31"/>
                    </a:lnTo>
                    <a:lnTo>
                      <a:pt x="2" y="46"/>
                    </a:lnTo>
                    <a:lnTo>
                      <a:pt x="4" y="52"/>
                    </a:lnTo>
                    <a:lnTo>
                      <a:pt x="8" y="58"/>
                    </a:lnTo>
                    <a:lnTo>
                      <a:pt x="13" y="63"/>
                    </a:lnTo>
                    <a:lnTo>
                      <a:pt x="18" y="67"/>
                    </a:lnTo>
                    <a:lnTo>
                      <a:pt x="24" y="69"/>
                    </a:lnTo>
                    <a:lnTo>
                      <a:pt x="31" y="72"/>
                    </a:lnTo>
                    <a:lnTo>
                      <a:pt x="38" y="72"/>
                    </a:lnTo>
                    <a:lnTo>
                      <a:pt x="45" y="71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1" name="Freeform 49"/>
              <p:cNvSpPr>
                <a:spLocks/>
              </p:cNvSpPr>
              <p:nvPr/>
            </p:nvSpPr>
            <p:spPr bwMode="auto">
              <a:xfrm>
                <a:off x="220662" y="2898776"/>
                <a:ext cx="22225" cy="22225"/>
              </a:xfrm>
              <a:custGeom>
                <a:avLst/>
                <a:gdLst/>
                <a:ahLst/>
                <a:cxnLst>
                  <a:cxn ang="0">
                    <a:pos x="45" y="70"/>
                  </a:cxn>
                  <a:cxn ang="0">
                    <a:pos x="57" y="64"/>
                  </a:cxn>
                  <a:cxn ang="0">
                    <a:pos x="66" y="54"/>
                  </a:cxn>
                  <a:cxn ang="0">
                    <a:pos x="71" y="40"/>
                  </a:cxn>
                  <a:cxn ang="0">
                    <a:pos x="70" y="26"/>
                  </a:cxn>
                  <a:cxn ang="0">
                    <a:pos x="67" y="20"/>
                  </a:cxn>
                  <a:cxn ang="0">
                    <a:pos x="64" y="14"/>
                  </a:cxn>
                  <a:cxn ang="0">
                    <a:pos x="59" y="9"/>
                  </a:cxn>
                  <a:cxn ang="0">
                    <a:pos x="52" y="5"/>
                  </a:cxn>
                  <a:cxn ang="0">
                    <a:pos x="46" y="3"/>
                  </a:cxn>
                  <a:cxn ang="0">
                    <a:pos x="40" y="0"/>
                  </a:cxn>
                  <a:cxn ang="0">
                    <a:pos x="33" y="0"/>
                  </a:cxn>
                  <a:cxn ang="0">
                    <a:pos x="25" y="2"/>
                  </a:cxn>
                  <a:cxn ang="0">
                    <a:pos x="13" y="8"/>
                  </a:cxn>
                  <a:cxn ang="0">
                    <a:pos x="4" y="18"/>
                  </a:cxn>
                  <a:cxn ang="0">
                    <a:pos x="0" y="31"/>
                  </a:cxn>
                  <a:cxn ang="0">
                    <a:pos x="2" y="45"/>
                  </a:cxn>
                  <a:cxn ang="0">
                    <a:pos x="4" y="53"/>
                  </a:cxn>
                  <a:cxn ang="0">
                    <a:pos x="8" y="57"/>
                  </a:cxn>
                  <a:cxn ang="0">
                    <a:pos x="13" y="62"/>
                  </a:cxn>
                  <a:cxn ang="0">
                    <a:pos x="18" y="66"/>
                  </a:cxn>
                  <a:cxn ang="0">
                    <a:pos x="24" y="70"/>
                  </a:cxn>
                  <a:cxn ang="0">
                    <a:pos x="30" y="71"/>
                  </a:cxn>
                  <a:cxn ang="0">
                    <a:pos x="38" y="71"/>
                  </a:cxn>
                  <a:cxn ang="0">
                    <a:pos x="45" y="70"/>
                  </a:cxn>
                </a:cxnLst>
                <a:rect l="0" t="0" r="r" b="b"/>
                <a:pathLst>
                  <a:path w="71" h="71">
                    <a:moveTo>
                      <a:pt x="45" y="70"/>
                    </a:moveTo>
                    <a:lnTo>
                      <a:pt x="57" y="64"/>
                    </a:lnTo>
                    <a:lnTo>
                      <a:pt x="66" y="54"/>
                    </a:lnTo>
                    <a:lnTo>
                      <a:pt x="71" y="40"/>
                    </a:lnTo>
                    <a:lnTo>
                      <a:pt x="70" y="26"/>
                    </a:lnTo>
                    <a:lnTo>
                      <a:pt x="67" y="20"/>
                    </a:lnTo>
                    <a:lnTo>
                      <a:pt x="64" y="14"/>
                    </a:lnTo>
                    <a:lnTo>
                      <a:pt x="59" y="9"/>
                    </a:lnTo>
                    <a:lnTo>
                      <a:pt x="52" y="5"/>
                    </a:lnTo>
                    <a:lnTo>
                      <a:pt x="46" y="3"/>
                    </a:lnTo>
                    <a:lnTo>
                      <a:pt x="40" y="0"/>
                    </a:lnTo>
                    <a:lnTo>
                      <a:pt x="33" y="0"/>
                    </a:lnTo>
                    <a:lnTo>
                      <a:pt x="25" y="2"/>
                    </a:lnTo>
                    <a:lnTo>
                      <a:pt x="13" y="8"/>
                    </a:lnTo>
                    <a:lnTo>
                      <a:pt x="4" y="18"/>
                    </a:lnTo>
                    <a:lnTo>
                      <a:pt x="0" y="31"/>
                    </a:lnTo>
                    <a:lnTo>
                      <a:pt x="2" y="45"/>
                    </a:lnTo>
                    <a:lnTo>
                      <a:pt x="4" y="53"/>
                    </a:lnTo>
                    <a:lnTo>
                      <a:pt x="8" y="57"/>
                    </a:lnTo>
                    <a:lnTo>
                      <a:pt x="13" y="62"/>
                    </a:lnTo>
                    <a:lnTo>
                      <a:pt x="18" y="66"/>
                    </a:lnTo>
                    <a:lnTo>
                      <a:pt x="24" y="70"/>
                    </a:lnTo>
                    <a:lnTo>
                      <a:pt x="30" y="71"/>
                    </a:lnTo>
                    <a:lnTo>
                      <a:pt x="38" y="71"/>
                    </a:lnTo>
                    <a:lnTo>
                      <a:pt x="45" y="70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2" name="Freeform 50"/>
              <p:cNvSpPr>
                <a:spLocks/>
              </p:cNvSpPr>
              <p:nvPr/>
            </p:nvSpPr>
            <p:spPr bwMode="auto">
              <a:xfrm>
                <a:off x="233362" y="2944813"/>
                <a:ext cx="22225" cy="22225"/>
              </a:xfrm>
              <a:custGeom>
                <a:avLst/>
                <a:gdLst/>
                <a:ahLst/>
                <a:cxnLst>
                  <a:cxn ang="0">
                    <a:pos x="45" y="69"/>
                  </a:cxn>
                  <a:cxn ang="0">
                    <a:pos x="57" y="63"/>
                  </a:cxn>
                  <a:cxn ang="0">
                    <a:pos x="66" y="53"/>
                  </a:cxn>
                  <a:cxn ang="0">
                    <a:pos x="71" y="40"/>
                  </a:cxn>
                  <a:cxn ang="0">
                    <a:pos x="70" y="26"/>
                  </a:cxn>
                  <a:cxn ang="0">
                    <a:pos x="67" y="20"/>
                  </a:cxn>
                  <a:cxn ang="0">
                    <a:pos x="63" y="13"/>
                  </a:cxn>
                  <a:cxn ang="0">
                    <a:pos x="58" y="9"/>
                  </a:cxn>
                  <a:cxn ang="0">
                    <a:pos x="53" y="5"/>
                  </a:cxn>
                  <a:cxn ang="0">
                    <a:pos x="47" y="2"/>
                  </a:cxn>
                  <a:cxn ang="0">
                    <a:pos x="40" y="0"/>
                  </a:cxn>
                  <a:cxn ang="0">
                    <a:pos x="34" y="0"/>
                  </a:cxn>
                  <a:cxn ang="0">
                    <a:pos x="26" y="1"/>
                  </a:cxn>
                  <a:cxn ang="0">
                    <a:pos x="14" y="7"/>
                  </a:cxn>
                  <a:cxn ang="0">
                    <a:pos x="5" y="17"/>
                  </a:cxn>
                  <a:cxn ang="0">
                    <a:pos x="0" y="31"/>
                  </a:cxn>
                  <a:cxn ang="0">
                    <a:pos x="1" y="45"/>
                  </a:cxn>
                  <a:cxn ang="0">
                    <a:pos x="4" y="51"/>
                  </a:cxn>
                  <a:cxn ang="0">
                    <a:pos x="8" y="57"/>
                  </a:cxn>
                  <a:cxn ang="0">
                    <a:pos x="12" y="62"/>
                  </a:cxn>
                  <a:cxn ang="0">
                    <a:pos x="17" y="66"/>
                  </a:cxn>
                  <a:cxn ang="0">
                    <a:pos x="24" y="68"/>
                  </a:cxn>
                  <a:cxn ang="0">
                    <a:pos x="31" y="71"/>
                  </a:cxn>
                  <a:cxn ang="0">
                    <a:pos x="37" y="71"/>
                  </a:cxn>
                  <a:cxn ang="0">
                    <a:pos x="45" y="69"/>
                  </a:cxn>
                </a:cxnLst>
                <a:rect l="0" t="0" r="r" b="b"/>
                <a:pathLst>
                  <a:path w="71" h="71">
                    <a:moveTo>
                      <a:pt x="45" y="69"/>
                    </a:moveTo>
                    <a:lnTo>
                      <a:pt x="57" y="63"/>
                    </a:lnTo>
                    <a:lnTo>
                      <a:pt x="66" y="53"/>
                    </a:lnTo>
                    <a:lnTo>
                      <a:pt x="71" y="40"/>
                    </a:lnTo>
                    <a:lnTo>
                      <a:pt x="70" y="26"/>
                    </a:lnTo>
                    <a:lnTo>
                      <a:pt x="67" y="20"/>
                    </a:lnTo>
                    <a:lnTo>
                      <a:pt x="63" y="13"/>
                    </a:lnTo>
                    <a:lnTo>
                      <a:pt x="58" y="9"/>
                    </a:lnTo>
                    <a:lnTo>
                      <a:pt x="53" y="5"/>
                    </a:lnTo>
                    <a:lnTo>
                      <a:pt x="47" y="2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26" y="1"/>
                    </a:lnTo>
                    <a:lnTo>
                      <a:pt x="14" y="7"/>
                    </a:lnTo>
                    <a:lnTo>
                      <a:pt x="5" y="17"/>
                    </a:lnTo>
                    <a:lnTo>
                      <a:pt x="0" y="31"/>
                    </a:lnTo>
                    <a:lnTo>
                      <a:pt x="1" y="45"/>
                    </a:lnTo>
                    <a:lnTo>
                      <a:pt x="4" y="51"/>
                    </a:lnTo>
                    <a:lnTo>
                      <a:pt x="8" y="57"/>
                    </a:lnTo>
                    <a:lnTo>
                      <a:pt x="12" y="62"/>
                    </a:lnTo>
                    <a:lnTo>
                      <a:pt x="17" y="66"/>
                    </a:lnTo>
                    <a:lnTo>
                      <a:pt x="24" y="68"/>
                    </a:lnTo>
                    <a:lnTo>
                      <a:pt x="31" y="71"/>
                    </a:lnTo>
                    <a:lnTo>
                      <a:pt x="37" y="71"/>
                    </a:lnTo>
                    <a:lnTo>
                      <a:pt x="45" y="69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3" name="Freeform 51"/>
              <p:cNvSpPr>
                <a:spLocks/>
              </p:cNvSpPr>
              <p:nvPr/>
            </p:nvSpPr>
            <p:spPr bwMode="auto">
              <a:xfrm>
                <a:off x="246062" y="2990851"/>
                <a:ext cx="22225" cy="22225"/>
              </a:xfrm>
              <a:custGeom>
                <a:avLst/>
                <a:gdLst/>
                <a:ahLst/>
                <a:cxnLst>
                  <a:cxn ang="0">
                    <a:pos x="44" y="70"/>
                  </a:cxn>
                  <a:cxn ang="0">
                    <a:pos x="57" y="64"/>
                  </a:cxn>
                  <a:cxn ang="0">
                    <a:pos x="67" y="54"/>
                  </a:cxn>
                  <a:cxn ang="0">
                    <a:pos x="70" y="40"/>
                  </a:cxn>
                  <a:cxn ang="0">
                    <a:pos x="69" y="26"/>
                  </a:cxn>
                  <a:cxn ang="0">
                    <a:pos x="67" y="19"/>
                  </a:cxn>
                  <a:cxn ang="0">
                    <a:pos x="63" y="13"/>
                  </a:cxn>
                  <a:cxn ang="0">
                    <a:pos x="58" y="8"/>
                  </a:cxn>
                  <a:cxn ang="0">
                    <a:pos x="53" y="4"/>
                  </a:cxn>
                  <a:cxn ang="0">
                    <a:pos x="47" y="2"/>
                  </a:cxn>
                  <a:cxn ang="0">
                    <a:pos x="39" y="0"/>
                  </a:cxn>
                  <a:cxn ang="0">
                    <a:pos x="33" y="0"/>
                  </a:cxn>
                  <a:cxn ang="0">
                    <a:pos x="26" y="2"/>
                  </a:cxn>
                  <a:cxn ang="0">
                    <a:pos x="13" y="8"/>
                  </a:cxn>
                  <a:cxn ang="0">
                    <a:pos x="5" y="18"/>
                  </a:cxn>
                  <a:cxn ang="0">
                    <a:pos x="0" y="31"/>
                  </a:cxn>
                  <a:cxn ang="0">
                    <a:pos x="1" y="45"/>
                  </a:cxn>
                  <a:cxn ang="0">
                    <a:pos x="3" y="51"/>
                  </a:cxn>
                  <a:cxn ang="0">
                    <a:pos x="7" y="57"/>
                  </a:cxn>
                  <a:cxn ang="0">
                    <a:pos x="12" y="62"/>
                  </a:cxn>
                  <a:cxn ang="0">
                    <a:pos x="17" y="66"/>
                  </a:cxn>
                  <a:cxn ang="0">
                    <a:pos x="23" y="69"/>
                  </a:cxn>
                  <a:cxn ang="0">
                    <a:pos x="31" y="71"/>
                  </a:cxn>
                  <a:cxn ang="0">
                    <a:pos x="37" y="71"/>
                  </a:cxn>
                  <a:cxn ang="0">
                    <a:pos x="44" y="70"/>
                  </a:cxn>
                </a:cxnLst>
                <a:rect l="0" t="0" r="r" b="b"/>
                <a:pathLst>
                  <a:path w="70" h="71">
                    <a:moveTo>
                      <a:pt x="44" y="70"/>
                    </a:moveTo>
                    <a:lnTo>
                      <a:pt x="57" y="64"/>
                    </a:lnTo>
                    <a:lnTo>
                      <a:pt x="67" y="54"/>
                    </a:lnTo>
                    <a:lnTo>
                      <a:pt x="70" y="40"/>
                    </a:lnTo>
                    <a:lnTo>
                      <a:pt x="69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8" y="8"/>
                    </a:lnTo>
                    <a:lnTo>
                      <a:pt x="53" y="4"/>
                    </a:lnTo>
                    <a:lnTo>
                      <a:pt x="47" y="2"/>
                    </a:lnTo>
                    <a:lnTo>
                      <a:pt x="39" y="0"/>
                    </a:lnTo>
                    <a:lnTo>
                      <a:pt x="33" y="0"/>
                    </a:lnTo>
                    <a:lnTo>
                      <a:pt x="26" y="2"/>
                    </a:lnTo>
                    <a:lnTo>
                      <a:pt x="13" y="8"/>
                    </a:lnTo>
                    <a:lnTo>
                      <a:pt x="5" y="18"/>
                    </a:lnTo>
                    <a:lnTo>
                      <a:pt x="0" y="31"/>
                    </a:lnTo>
                    <a:lnTo>
                      <a:pt x="1" y="45"/>
                    </a:lnTo>
                    <a:lnTo>
                      <a:pt x="3" y="51"/>
                    </a:lnTo>
                    <a:lnTo>
                      <a:pt x="7" y="57"/>
                    </a:lnTo>
                    <a:lnTo>
                      <a:pt x="12" y="62"/>
                    </a:lnTo>
                    <a:lnTo>
                      <a:pt x="17" y="66"/>
                    </a:lnTo>
                    <a:lnTo>
                      <a:pt x="23" y="69"/>
                    </a:lnTo>
                    <a:lnTo>
                      <a:pt x="31" y="71"/>
                    </a:lnTo>
                    <a:lnTo>
                      <a:pt x="37" y="71"/>
                    </a:lnTo>
                    <a:lnTo>
                      <a:pt x="44" y="70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4" name="Freeform 52"/>
              <p:cNvSpPr>
                <a:spLocks/>
              </p:cNvSpPr>
              <p:nvPr/>
            </p:nvSpPr>
            <p:spPr bwMode="auto">
              <a:xfrm>
                <a:off x="-71438" y="2779713"/>
                <a:ext cx="22225" cy="22225"/>
              </a:xfrm>
              <a:custGeom>
                <a:avLst/>
                <a:gdLst/>
                <a:ahLst/>
                <a:cxnLst>
                  <a:cxn ang="0">
                    <a:pos x="44" y="70"/>
                  </a:cxn>
                  <a:cxn ang="0">
                    <a:pos x="57" y="64"/>
                  </a:cxn>
                  <a:cxn ang="0">
                    <a:pos x="65" y="53"/>
                  </a:cxn>
                  <a:cxn ang="0">
                    <a:pos x="70" y="41"/>
                  </a:cxn>
                  <a:cxn ang="0">
                    <a:pos x="69" y="26"/>
                  </a:cxn>
                  <a:cxn ang="0">
                    <a:pos x="67" y="19"/>
                  </a:cxn>
                  <a:cxn ang="0">
                    <a:pos x="63" y="13"/>
                  </a:cxn>
                  <a:cxn ang="0">
                    <a:pos x="58" y="8"/>
                  </a:cxn>
                  <a:cxn ang="0">
                    <a:pos x="53" y="5"/>
                  </a:cxn>
                  <a:cxn ang="0">
                    <a:pos x="47" y="2"/>
                  </a:cxn>
                  <a:cxn ang="0">
                    <a:pos x="39" y="0"/>
                  </a:cxn>
                  <a:cxn ang="0">
                    <a:pos x="33" y="0"/>
                  </a:cxn>
                  <a:cxn ang="0">
                    <a:pos x="26" y="1"/>
                  </a:cxn>
                  <a:cxn ang="0">
                    <a:pos x="13" y="7"/>
                  </a:cxn>
                  <a:cxn ang="0">
                    <a:pos x="5" y="18"/>
                  </a:cxn>
                  <a:cxn ang="0">
                    <a:pos x="0" y="31"/>
                  </a:cxn>
                  <a:cxn ang="0">
                    <a:pos x="1" y="46"/>
                  </a:cxn>
                  <a:cxn ang="0">
                    <a:pos x="3" y="52"/>
                  </a:cxn>
                  <a:cxn ang="0">
                    <a:pos x="7" y="58"/>
                  </a:cxn>
                  <a:cxn ang="0">
                    <a:pos x="12" y="63"/>
                  </a:cxn>
                  <a:cxn ang="0">
                    <a:pos x="17" y="67"/>
                  </a:cxn>
                  <a:cxn ang="0">
                    <a:pos x="23" y="69"/>
                  </a:cxn>
                  <a:cxn ang="0">
                    <a:pos x="31" y="72"/>
                  </a:cxn>
                  <a:cxn ang="0">
                    <a:pos x="37" y="72"/>
                  </a:cxn>
                  <a:cxn ang="0">
                    <a:pos x="44" y="70"/>
                  </a:cxn>
                </a:cxnLst>
                <a:rect l="0" t="0" r="r" b="b"/>
                <a:pathLst>
                  <a:path w="70" h="72">
                    <a:moveTo>
                      <a:pt x="44" y="70"/>
                    </a:moveTo>
                    <a:lnTo>
                      <a:pt x="57" y="64"/>
                    </a:lnTo>
                    <a:lnTo>
                      <a:pt x="65" y="53"/>
                    </a:lnTo>
                    <a:lnTo>
                      <a:pt x="70" y="41"/>
                    </a:lnTo>
                    <a:lnTo>
                      <a:pt x="69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8" y="8"/>
                    </a:lnTo>
                    <a:lnTo>
                      <a:pt x="53" y="5"/>
                    </a:lnTo>
                    <a:lnTo>
                      <a:pt x="47" y="2"/>
                    </a:lnTo>
                    <a:lnTo>
                      <a:pt x="39" y="0"/>
                    </a:lnTo>
                    <a:lnTo>
                      <a:pt x="33" y="0"/>
                    </a:lnTo>
                    <a:lnTo>
                      <a:pt x="26" y="1"/>
                    </a:lnTo>
                    <a:lnTo>
                      <a:pt x="13" y="7"/>
                    </a:lnTo>
                    <a:lnTo>
                      <a:pt x="5" y="18"/>
                    </a:lnTo>
                    <a:lnTo>
                      <a:pt x="0" y="31"/>
                    </a:lnTo>
                    <a:lnTo>
                      <a:pt x="1" y="46"/>
                    </a:lnTo>
                    <a:lnTo>
                      <a:pt x="3" y="52"/>
                    </a:lnTo>
                    <a:lnTo>
                      <a:pt x="7" y="58"/>
                    </a:lnTo>
                    <a:lnTo>
                      <a:pt x="12" y="63"/>
                    </a:lnTo>
                    <a:lnTo>
                      <a:pt x="17" y="67"/>
                    </a:lnTo>
                    <a:lnTo>
                      <a:pt x="23" y="69"/>
                    </a:lnTo>
                    <a:lnTo>
                      <a:pt x="31" y="72"/>
                    </a:lnTo>
                    <a:lnTo>
                      <a:pt x="37" y="72"/>
                    </a:lnTo>
                    <a:lnTo>
                      <a:pt x="44" y="70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5" name="Freeform 53"/>
              <p:cNvSpPr>
                <a:spLocks/>
              </p:cNvSpPr>
              <p:nvPr/>
            </p:nvSpPr>
            <p:spPr bwMode="auto">
              <a:xfrm>
                <a:off x="-60325" y="2825751"/>
                <a:ext cx="23813" cy="22225"/>
              </a:xfrm>
              <a:custGeom>
                <a:avLst/>
                <a:gdLst/>
                <a:ahLst/>
                <a:cxnLst>
                  <a:cxn ang="0">
                    <a:pos x="45" y="70"/>
                  </a:cxn>
                  <a:cxn ang="0">
                    <a:pos x="57" y="63"/>
                  </a:cxn>
                  <a:cxn ang="0">
                    <a:pos x="66" y="53"/>
                  </a:cxn>
                  <a:cxn ang="0">
                    <a:pos x="71" y="40"/>
                  </a:cxn>
                  <a:cxn ang="0">
                    <a:pos x="70" y="26"/>
                  </a:cxn>
                  <a:cxn ang="0">
                    <a:pos x="67" y="20"/>
                  </a:cxn>
                  <a:cxn ang="0">
                    <a:pos x="64" y="14"/>
                  </a:cxn>
                  <a:cxn ang="0">
                    <a:pos x="59" y="9"/>
                  </a:cxn>
                  <a:cxn ang="0">
                    <a:pos x="54" y="5"/>
                  </a:cxn>
                  <a:cxn ang="0">
                    <a:pos x="47" y="3"/>
                  </a:cxn>
                  <a:cxn ang="0">
                    <a:pos x="40" y="0"/>
                  </a:cxn>
                  <a:cxn ang="0">
                    <a:pos x="34" y="0"/>
                  </a:cxn>
                  <a:cxn ang="0">
                    <a:pos x="26" y="1"/>
                  </a:cxn>
                  <a:cxn ang="0">
                    <a:pos x="14" y="8"/>
                  </a:cxn>
                  <a:cxn ang="0">
                    <a:pos x="5" y="17"/>
                  </a:cxn>
                  <a:cxn ang="0">
                    <a:pos x="0" y="31"/>
                  </a:cxn>
                  <a:cxn ang="0">
                    <a:pos x="2" y="45"/>
                  </a:cxn>
                  <a:cxn ang="0">
                    <a:pos x="4" y="52"/>
                  </a:cxn>
                  <a:cxn ang="0">
                    <a:pos x="8" y="57"/>
                  </a:cxn>
                  <a:cxn ang="0">
                    <a:pos x="13" y="62"/>
                  </a:cxn>
                  <a:cxn ang="0">
                    <a:pos x="18" y="66"/>
                  </a:cxn>
                  <a:cxn ang="0">
                    <a:pos x="24" y="70"/>
                  </a:cxn>
                  <a:cxn ang="0">
                    <a:pos x="31" y="71"/>
                  </a:cxn>
                  <a:cxn ang="0">
                    <a:pos x="38" y="71"/>
                  </a:cxn>
                  <a:cxn ang="0">
                    <a:pos x="45" y="70"/>
                  </a:cxn>
                </a:cxnLst>
                <a:rect l="0" t="0" r="r" b="b"/>
                <a:pathLst>
                  <a:path w="71" h="71">
                    <a:moveTo>
                      <a:pt x="45" y="70"/>
                    </a:moveTo>
                    <a:lnTo>
                      <a:pt x="57" y="63"/>
                    </a:lnTo>
                    <a:lnTo>
                      <a:pt x="66" y="53"/>
                    </a:lnTo>
                    <a:lnTo>
                      <a:pt x="71" y="40"/>
                    </a:lnTo>
                    <a:lnTo>
                      <a:pt x="70" y="26"/>
                    </a:lnTo>
                    <a:lnTo>
                      <a:pt x="67" y="20"/>
                    </a:lnTo>
                    <a:lnTo>
                      <a:pt x="64" y="14"/>
                    </a:lnTo>
                    <a:lnTo>
                      <a:pt x="59" y="9"/>
                    </a:lnTo>
                    <a:lnTo>
                      <a:pt x="54" y="5"/>
                    </a:lnTo>
                    <a:lnTo>
                      <a:pt x="47" y="3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26" y="1"/>
                    </a:lnTo>
                    <a:lnTo>
                      <a:pt x="14" y="8"/>
                    </a:lnTo>
                    <a:lnTo>
                      <a:pt x="5" y="17"/>
                    </a:lnTo>
                    <a:lnTo>
                      <a:pt x="0" y="31"/>
                    </a:lnTo>
                    <a:lnTo>
                      <a:pt x="2" y="45"/>
                    </a:lnTo>
                    <a:lnTo>
                      <a:pt x="4" y="52"/>
                    </a:lnTo>
                    <a:lnTo>
                      <a:pt x="8" y="57"/>
                    </a:lnTo>
                    <a:lnTo>
                      <a:pt x="13" y="62"/>
                    </a:lnTo>
                    <a:lnTo>
                      <a:pt x="18" y="66"/>
                    </a:lnTo>
                    <a:lnTo>
                      <a:pt x="24" y="70"/>
                    </a:lnTo>
                    <a:lnTo>
                      <a:pt x="31" y="71"/>
                    </a:lnTo>
                    <a:lnTo>
                      <a:pt x="38" y="71"/>
                    </a:lnTo>
                    <a:lnTo>
                      <a:pt x="45" y="70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6" name="Freeform 54"/>
              <p:cNvSpPr>
                <a:spLocks/>
              </p:cNvSpPr>
              <p:nvPr/>
            </p:nvSpPr>
            <p:spPr bwMode="auto">
              <a:xfrm>
                <a:off x="-47625" y="2871788"/>
                <a:ext cx="23813" cy="22225"/>
              </a:xfrm>
              <a:custGeom>
                <a:avLst/>
                <a:gdLst/>
                <a:ahLst/>
                <a:cxnLst>
                  <a:cxn ang="0">
                    <a:pos x="46" y="69"/>
                  </a:cxn>
                  <a:cxn ang="0">
                    <a:pos x="58" y="63"/>
                  </a:cxn>
                  <a:cxn ang="0">
                    <a:pos x="67" y="53"/>
                  </a:cxn>
                  <a:cxn ang="0">
                    <a:pos x="72" y="39"/>
                  </a:cxn>
                  <a:cxn ang="0">
                    <a:pos x="71" y="26"/>
                  </a:cxn>
                  <a:cxn ang="0">
                    <a:pos x="68" y="19"/>
                  </a:cxn>
                  <a:cxn ang="0">
                    <a:pos x="64" y="13"/>
                  </a:cxn>
                  <a:cxn ang="0">
                    <a:pos x="60" y="8"/>
                  </a:cxn>
                  <a:cxn ang="0">
                    <a:pos x="53" y="4"/>
                  </a:cxn>
                  <a:cxn ang="0">
                    <a:pos x="47" y="2"/>
                  </a:cxn>
                  <a:cxn ang="0">
                    <a:pos x="41" y="0"/>
                  </a:cxn>
                  <a:cxn ang="0">
                    <a:pos x="33" y="0"/>
                  </a:cxn>
                  <a:cxn ang="0">
                    <a:pos x="26" y="1"/>
                  </a:cxn>
                  <a:cxn ang="0">
                    <a:pos x="14" y="7"/>
                  </a:cxn>
                  <a:cxn ang="0">
                    <a:pos x="5" y="17"/>
                  </a:cxn>
                  <a:cxn ang="0">
                    <a:pos x="0" y="31"/>
                  </a:cxn>
                  <a:cxn ang="0">
                    <a:pos x="1" y="44"/>
                  </a:cxn>
                  <a:cxn ang="0">
                    <a:pos x="4" y="50"/>
                  </a:cxn>
                  <a:cxn ang="0">
                    <a:pos x="7" y="57"/>
                  </a:cxn>
                  <a:cxn ang="0">
                    <a:pos x="12" y="62"/>
                  </a:cxn>
                  <a:cxn ang="0">
                    <a:pos x="19" y="65"/>
                  </a:cxn>
                  <a:cxn ang="0">
                    <a:pos x="25" y="68"/>
                  </a:cxn>
                  <a:cxn ang="0">
                    <a:pos x="31" y="70"/>
                  </a:cxn>
                  <a:cxn ang="0">
                    <a:pos x="38" y="70"/>
                  </a:cxn>
                  <a:cxn ang="0">
                    <a:pos x="46" y="69"/>
                  </a:cxn>
                </a:cxnLst>
                <a:rect l="0" t="0" r="r" b="b"/>
                <a:pathLst>
                  <a:path w="72" h="70">
                    <a:moveTo>
                      <a:pt x="46" y="69"/>
                    </a:moveTo>
                    <a:lnTo>
                      <a:pt x="58" y="63"/>
                    </a:lnTo>
                    <a:lnTo>
                      <a:pt x="67" y="53"/>
                    </a:lnTo>
                    <a:lnTo>
                      <a:pt x="72" y="39"/>
                    </a:lnTo>
                    <a:lnTo>
                      <a:pt x="71" y="26"/>
                    </a:lnTo>
                    <a:lnTo>
                      <a:pt x="68" y="19"/>
                    </a:lnTo>
                    <a:lnTo>
                      <a:pt x="64" y="13"/>
                    </a:lnTo>
                    <a:lnTo>
                      <a:pt x="60" y="8"/>
                    </a:lnTo>
                    <a:lnTo>
                      <a:pt x="53" y="4"/>
                    </a:lnTo>
                    <a:lnTo>
                      <a:pt x="47" y="2"/>
                    </a:lnTo>
                    <a:lnTo>
                      <a:pt x="41" y="0"/>
                    </a:lnTo>
                    <a:lnTo>
                      <a:pt x="33" y="0"/>
                    </a:lnTo>
                    <a:lnTo>
                      <a:pt x="26" y="1"/>
                    </a:lnTo>
                    <a:lnTo>
                      <a:pt x="14" y="7"/>
                    </a:lnTo>
                    <a:lnTo>
                      <a:pt x="5" y="17"/>
                    </a:lnTo>
                    <a:lnTo>
                      <a:pt x="0" y="31"/>
                    </a:lnTo>
                    <a:lnTo>
                      <a:pt x="1" y="44"/>
                    </a:lnTo>
                    <a:lnTo>
                      <a:pt x="4" y="50"/>
                    </a:lnTo>
                    <a:lnTo>
                      <a:pt x="7" y="57"/>
                    </a:lnTo>
                    <a:lnTo>
                      <a:pt x="12" y="62"/>
                    </a:lnTo>
                    <a:lnTo>
                      <a:pt x="19" y="65"/>
                    </a:lnTo>
                    <a:lnTo>
                      <a:pt x="25" y="68"/>
                    </a:lnTo>
                    <a:lnTo>
                      <a:pt x="31" y="70"/>
                    </a:lnTo>
                    <a:lnTo>
                      <a:pt x="38" y="70"/>
                    </a:lnTo>
                    <a:lnTo>
                      <a:pt x="46" y="69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7" name="Freeform 55"/>
              <p:cNvSpPr>
                <a:spLocks/>
              </p:cNvSpPr>
              <p:nvPr/>
            </p:nvSpPr>
            <p:spPr bwMode="auto">
              <a:xfrm>
                <a:off x="-33338" y="2919413"/>
                <a:ext cx="22225" cy="22225"/>
              </a:xfrm>
              <a:custGeom>
                <a:avLst/>
                <a:gdLst/>
                <a:ahLst/>
                <a:cxnLst>
                  <a:cxn ang="0">
                    <a:pos x="45" y="69"/>
                  </a:cxn>
                  <a:cxn ang="0">
                    <a:pos x="57" y="63"/>
                  </a:cxn>
                  <a:cxn ang="0">
                    <a:pos x="66" y="53"/>
                  </a:cxn>
                  <a:cxn ang="0">
                    <a:pos x="71" y="40"/>
                  </a:cxn>
                  <a:cxn ang="0">
                    <a:pos x="69" y="26"/>
                  </a:cxn>
                  <a:cxn ang="0">
                    <a:pos x="67" y="19"/>
                  </a:cxn>
                  <a:cxn ang="0">
                    <a:pos x="63" y="12"/>
                  </a:cxn>
                  <a:cxn ang="0">
                    <a:pos x="58" y="7"/>
                  </a:cxn>
                  <a:cxn ang="0">
                    <a:pos x="53" y="4"/>
                  </a:cxn>
                  <a:cxn ang="0">
                    <a:pos x="47" y="1"/>
                  </a:cxn>
                  <a:cxn ang="0">
                    <a:pos x="40" y="0"/>
                  </a:cxn>
                  <a:cxn ang="0">
                    <a:pos x="33" y="0"/>
                  </a:cxn>
                  <a:cxn ang="0">
                    <a:pos x="26" y="1"/>
                  </a:cxn>
                  <a:cxn ang="0">
                    <a:pos x="14" y="7"/>
                  </a:cxn>
                  <a:cxn ang="0">
                    <a:pos x="5" y="17"/>
                  </a:cxn>
                  <a:cxn ang="0">
                    <a:pos x="0" y="31"/>
                  </a:cxn>
                  <a:cxn ang="0">
                    <a:pos x="1" y="45"/>
                  </a:cxn>
                  <a:cxn ang="0">
                    <a:pos x="4" y="51"/>
                  </a:cxn>
                  <a:cxn ang="0">
                    <a:pos x="7" y="57"/>
                  </a:cxn>
                  <a:cxn ang="0">
                    <a:pos x="12" y="62"/>
                  </a:cxn>
                  <a:cxn ang="0">
                    <a:pos x="17" y="66"/>
                  </a:cxn>
                  <a:cxn ang="0">
                    <a:pos x="23" y="68"/>
                  </a:cxn>
                  <a:cxn ang="0">
                    <a:pos x="31" y="71"/>
                  </a:cxn>
                  <a:cxn ang="0">
                    <a:pos x="37" y="71"/>
                  </a:cxn>
                  <a:cxn ang="0">
                    <a:pos x="45" y="69"/>
                  </a:cxn>
                </a:cxnLst>
                <a:rect l="0" t="0" r="r" b="b"/>
                <a:pathLst>
                  <a:path w="71" h="71">
                    <a:moveTo>
                      <a:pt x="45" y="69"/>
                    </a:moveTo>
                    <a:lnTo>
                      <a:pt x="57" y="63"/>
                    </a:lnTo>
                    <a:lnTo>
                      <a:pt x="66" y="53"/>
                    </a:lnTo>
                    <a:lnTo>
                      <a:pt x="71" y="40"/>
                    </a:lnTo>
                    <a:lnTo>
                      <a:pt x="69" y="26"/>
                    </a:lnTo>
                    <a:lnTo>
                      <a:pt x="67" y="19"/>
                    </a:lnTo>
                    <a:lnTo>
                      <a:pt x="63" y="12"/>
                    </a:lnTo>
                    <a:lnTo>
                      <a:pt x="58" y="7"/>
                    </a:lnTo>
                    <a:lnTo>
                      <a:pt x="53" y="4"/>
                    </a:lnTo>
                    <a:lnTo>
                      <a:pt x="47" y="1"/>
                    </a:lnTo>
                    <a:lnTo>
                      <a:pt x="40" y="0"/>
                    </a:lnTo>
                    <a:lnTo>
                      <a:pt x="33" y="0"/>
                    </a:lnTo>
                    <a:lnTo>
                      <a:pt x="26" y="1"/>
                    </a:lnTo>
                    <a:lnTo>
                      <a:pt x="14" y="7"/>
                    </a:lnTo>
                    <a:lnTo>
                      <a:pt x="5" y="17"/>
                    </a:lnTo>
                    <a:lnTo>
                      <a:pt x="0" y="31"/>
                    </a:lnTo>
                    <a:lnTo>
                      <a:pt x="1" y="45"/>
                    </a:lnTo>
                    <a:lnTo>
                      <a:pt x="4" y="51"/>
                    </a:lnTo>
                    <a:lnTo>
                      <a:pt x="7" y="57"/>
                    </a:lnTo>
                    <a:lnTo>
                      <a:pt x="12" y="62"/>
                    </a:lnTo>
                    <a:lnTo>
                      <a:pt x="17" y="66"/>
                    </a:lnTo>
                    <a:lnTo>
                      <a:pt x="23" y="68"/>
                    </a:lnTo>
                    <a:lnTo>
                      <a:pt x="31" y="71"/>
                    </a:lnTo>
                    <a:lnTo>
                      <a:pt x="37" y="71"/>
                    </a:lnTo>
                    <a:lnTo>
                      <a:pt x="45" y="69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8" name="Freeform 56"/>
              <p:cNvSpPr>
                <a:spLocks/>
              </p:cNvSpPr>
              <p:nvPr/>
            </p:nvSpPr>
            <p:spPr bwMode="auto">
              <a:xfrm>
                <a:off x="-20638" y="2965451"/>
                <a:ext cx="22225" cy="22225"/>
              </a:xfrm>
              <a:custGeom>
                <a:avLst/>
                <a:gdLst/>
                <a:ahLst/>
                <a:cxnLst>
                  <a:cxn ang="0">
                    <a:pos x="44" y="71"/>
                  </a:cxn>
                  <a:cxn ang="0">
                    <a:pos x="57" y="65"/>
                  </a:cxn>
                  <a:cxn ang="0">
                    <a:pos x="65" y="53"/>
                  </a:cxn>
                  <a:cxn ang="0">
                    <a:pos x="70" y="41"/>
                  </a:cxn>
                  <a:cxn ang="0">
                    <a:pos x="69" y="26"/>
                  </a:cxn>
                  <a:cxn ang="0">
                    <a:pos x="67" y="20"/>
                  </a:cxn>
                  <a:cxn ang="0">
                    <a:pos x="63" y="14"/>
                  </a:cxn>
                  <a:cxn ang="0">
                    <a:pos x="58" y="9"/>
                  </a:cxn>
                  <a:cxn ang="0">
                    <a:pos x="53" y="5"/>
                  </a:cxn>
                  <a:cxn ang="0">
                    <a:pos x="47" y="3"/>
                  </a:cxn>
                  <a:cxn ang="0">
                    <a:pos x="39" y="0"/>
                  </a:cxn>
                  <a:cxn ang="0">
                    <a:pos x="33" y="0"/>
                  </a:cxn>
                  <a:cxn ang="0">
                    <a:pos x="26" y="1"/>
                  </a:cxn>
                  <a:cxn ang="0">
                    <a:pos x="13" y="8"/>
                  </a:cxn>
                  <a:cxn ang="0">
                    <a:pos x="5" y="19"/>
                  </a:cxn>
                  <a:cxn ang="0">
                    <a:pos x="0" y="31"/>
                  </a:cxn>
                  <a:cxn ang="0">
                    <a:pos x="1" y="46"/>
                  </a:cxn>
                  <a:cxn ang="0">
                    <a:pos x="3" y="52"/>
                  </a:cxn>
                  <a:cxn ang="0">
                    <a:pos x="7" y="58"/>
                  </a:cxn>
                  <a:cxn ang="0">
                    <a:pos x="12" y="63"/>
                  </a:cxn>
                  <a:cxn ang="0">
                    <a:pos x="17" y="67"/>
                  </a:cxn>
                  <a:cxn ang="0">
                    <a:pos x="23" y="70"/>
                  </a:cxn>
                  <a:cxn ang="0">
                    <a:pos x="31" y="72"/>
                  </a:cxn>
                  <a:cxn ang="0">
                    <a:pos x="37" y="72"/>
                  </a:cxn>
                  <a:cxn ang="0">
                    <a:pos x="44" y="71"/>
                  </a:cxn>
                </a:cxnLst>
                <a:rect l="0" t="0" r="r" b="b"/>
                <a:pathLst>
                  <a:path w="70" h="72">
                    <a:moveTo>
                      <a:pt x="44" y="71"/>
                    </a:moveTo>
                    <a:lnTo>
                      <a:pt x="57" y="65"/>
                    </a:lnTo>
                    <a:lnTo>
                      <a:pt x="65" y="53"/>
                    </a:lnTo>
                    <a:lnTo>
                      <a:pt x="70" y="41"/>
                    </a:lnTo>
                    <a:lnTo>
                      <a:pt x="69" y="26"/>
                    </a:lnTo>
                    <a:lnTo>
                      <a:pt x="67" y="20"/>
                    </a:lnTo>
                    <a:lnTo>
                      <a:pt x="63" y="14"/>
                    </a:lnTo>
                    <a:lnTo>
                      <a:pt x="58" y="9"/>
                    </a:lnTo>
                    <a:lnTo>
                      <a:pt x="53" y="5"/>
                    </a:lnTo>
                    <a:lnTo>
                      <a:pt x="47" y="3"/>
                    </a:lnTo>
                    <a:lnTo>
                      <a:pt x="39" y="0"/>
                    </a:lnTo>
                    <a:lnTo>
                      <a:pt x="33" y="0"/>
                    </a:lnTo>
                    <a:lnTo>
                      <a:pt x="26" y="1"/>
                    </a:lnTo>
                    <a:lnTo>
                      <a:pt x="13" y="8"/>
                    </a:lnTo>
                    <a:lnTo>
                      <a:pt x="5" y="19"/>
                    </a:lnTo>
                    <a:lnTo>
                      <a:pt x="0" y="31"/>
                    </a:lnTo>
                    <a:lnTo>
                      <a:pt x="1" y="46"/>
                    </a:lnTo>
                    <a:lnTo>
                      <a:pt x="3" y="52"/>
                    </a:lnTo>
                    <a:lnTo>
                      <a:pt x="7" y="58"/>
                    </a:lnTo>
                    <a:lnTo>
                      <a:pt x="12" y="63"/>
                    </a:lnTo>
                    <a:lnTo>
                      <a:pt x="17" y="67"/>
                    </a:lnTo>
                    <a:lnTo>
                      <a:pt x="23" y="70"/>
                    </a:lnTo>
                    <a:lnTo>
                      <a:pt x="31" y="72"/>
                    </a:lnTo>
                    <a:lnTo>
                      <a:pt x="37" y="72"/>
                    </a:lnTo>
                    <a:lnTo>
                      <a:pt x="44" y="71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49" name="Freeform 57"/>
              <p:cNvSpPr>
                <a:spLocks/>
              </p:cNvSpPr>
              <p:nvPr/>
            </p:nvSpPr>
            <p:spPr bwMode="auto">
              <a:xfrm>
                <a:off x="-9525" y="3011488"/>
                <a:ext cx="23813" cy="22225"/>
              </a:xfrm>
              <a:custGeom>
                <a:avLst/>
                <a:gdLst/>
                <a:ahLst/>
                <a:cxnLst>
                  <a:cxn ang="0">
                    <a:pos x="46" y="69"/>
                  </a:cxn>
                  <a:cxn ang="0">
                    <a:pos x="59" y="63"/>
                  </a:cxn>
                  <a:cxn ang="0">
                    <a:pos x="67" y="53"/>
                  </a:cxn>
                  <a:cxn ang="0">
                    <a:pos x="71" y="39"/>
                  </a:cxn>
                  <a:cxn ang="0">
                    <a:pos x="70" y="26"/>
                  </a:cxn>
                  <a:cxn ang="0">
                    <a:pos x="67" y="19"/>
                  </a:cxn>
                  <a:cxn ang="0">
                    <a:pos x="64" y="13"/>
                  </a:cxn>
                  <a:cxn ang="0">
                    <a:pos x="59" y="8"/>
                  </a:cxn>
                  <a:cxn ang="0">
                    <a:pos x="54" y="5"/>
                  </a:cxn>
                  <a:cxn ang="0">
                    <a:pos x="47" y="2"/>
                  </a:cxn>
                  <a:cxn ang="0">
                    <a:pos x="41" y="0"/>
                  </a:cxn>
                  <a:cxn ang="0">
                    <a:pos x="34" y="0"/>
                  </a:cxn>
                  <a:cxn ang="0">
                    <a:pos x="26" y="1"/>
                  </a:cxn>
                  <a:cxn ang="0">
                    <a:pos x="14" y="7"/>
                  </a:cxn>
                  <a:cxn ang="0">
                    <a:pos x="5" y="17"/>
                  </a:cxn>
                  <a:cxn ang="0">
                    <a:pos x="0" y="31"/>
                  </a:cxn>
                  <a:cxn ang="0">
                    <a:pos x="2" y="44"/>
                  </a:cxn>
                  <a:cxn ang="0">
                    <a:pos x="4" y="52"/>
                  </a:cxn>
                  <a:cxn ang="0">
                    <a:pos x="8" y="57"/>
                  </a:cxn>
                  <a:cxn ang="0">
                    <a:pos x="13" y="62"/>
                  </a:cxn>
                  <a:cxn ang="0">
                    <a:pos x="19" y="65"/>
                  </a:cxn>
                  <a:cxn ang="0">
                    <a:pos x="25" y="69"/>
                  </a:cxn>
                  <a:cxn ang="0">
                    <a:pos x="31" y="70"/>
                  </a:cxn>
                  <a:cxn ang="0">
                    <a:pos x="39" y="70"/>
                  </a:cxn>
                  <a:cxn ang="0">
                    <a:pos x="46" y="69"/>
                  </a:cxn>
                </a:cxnLst>
                <a:rect l="0" t="0" r="r" b="b"/>
                <a:pathLst>
                  <a:path w="71" h="70">
                    <a:moveTo>
                      <a:pt x="46" y="69"/>
                    </a:moveTo>
                    <a:lnTo>
                      <a:pt x="59" y="63"/>
                    </a:lnTo>
                    <a:lnTo>
                      <a:pt x="67" y="53"/>
                    </a:lnTo>
                    <a:lnTo>
                      <a:pt x="71" y="39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4" y="13"/>
                    </a:lnTo>
                    <a:lnTo>
                      <a:pt x="59" y="8"/>
                    </a:lnTo>
                    <a:lnTo>
                      <a:pt x="54" y="5"/>
                    </a:lnTo>
                    <a:lnTo>
                      <a:pt x="47" y="2"/>
                    </a:lnTo>
                    <a:lnTo>
                      <a:pt x="41" y="0"/>
                    </a:lnTo>
                    <a:lnTo>
                      <a:pt x="34" y="0"/>
                    </a:lnTo>
                    <a:lnTo>
                      <a:pt x="26" y="1"/>
                    </a:lnTo>
                    <a:lnTo>
                      <a:pt x="14" y="7"/>
                    </a:lnTo>
                    <a:lnTo>
                      <a:pt x="5" y="17"/>
                    </a:lnTo>
                    <a:lnTo>
                      <a:pt x="0" y="31"/>
                    </a:lnTo>
                    <a:lnTo>
                      <a:pt x="2" y="44"/>
                    </a:lnTo>
                    <a:lnTo>
                      <a:pt x="4" y="52"/>
                    </a:lnTo>
                    <a:lnTo>
                      <a:pt x="8" y="57"/>
                    </a:lnTo>
                    <a:lnTo>
                      <a:pt x="13" y="62"/>
                    </a:lnTo>
                    <a:lnTo>
                      <a:pt x="19" y="65"/>
                    </a:lnTo>
                    <a:lnTo>
                      <a:pt x="25" y="69"/>
                    </a:lnTo>
                    <a:lnTo>
                      <a:pt x="31" y="70"/>
                    </a:lnTo>
                    <a:lnTo>
                      <a:pt x="39" y="70"/>
                    </a:lnTo>
                    <a:lnTo>
                      <a:pt x="46" y="69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0" name="Freeform 58"/>
              <p:cNvSpPr>
                <a:spLocks/>
              </p:cNvSpPr>
              <p:nvPr/>
            </p:nvSpPr>
            <p:spPr bwMode="auto">
              <a:xfrm>
                <a:off x="4762" y="3057526"/>
                <a:ext cx="22225" cy="22225"/>
              </a:xfrm>
              <a:custGeom>
                <a:avLst/>
                <a:gdLst/>
                <a:ahLst/>
                <a:cxnLst>
                  <a:cxn ang="0">
                    <a:pos x="45" y="70"/>
                  </a:cxn>
                  <a:cxn ang="0">
                    <a:pos x="57" y="63"/>
                  </a:cxn>
                  <a:cxn ang="0">
                    <a:pos x="66" y="53"/>
                  </a:cxn>
                  <a:cxn ang="0">
                    <a:pos x="71" y="40"/>
                  </a:cxn>
                  <a:cxn ang="0">
                    <a:pos x="70" y="26"/>
                  </a:cxn>
                  <a:cxn ang="0">
                    <a:pos x="67" y="20"/>
                  </a:cxn>
                  <a:cxn ang="0">
                    <a:pos x="63" y="14"/>
                  </a:cxn>
                  <a:cxn ang="0">
                    <a:pos x="58" y="9"/>
                  </a:cxn>
                  <a:cxn ang="0">
                    <a:pos x="54" y="5"/>
                  </a:cxn>
                  <a:cxn ang="0">
                    <a:pos x="47" y="2"/>
                  </a:cxn>
                  <a:cxn ang="0">
                    <a:pos x="40" y="0"/>
                  </a:cxn>
                  <a:cxn ang="0">
                    <a:pos x="34" y="0"/>
                  </a:cxn>
                  <a:cxn ang="0">
                    <a:pos x="26" y="1"/>
                  </a:cxn>
                  <a:cxn ang="0">
                    <a:pos x="14" y="7"/>
                  </a:cxn>
                  <a:cxn ang="0">
                    <a:pos x="5" y="17"/>
                  </a:cxn>
                  <a:cxn ang="0">
                    <a:pos x="0" y="31"/>
                  </a:cxn>
                  <a:cxn ang="0">
                    <a:pos x="1" y="45"/>
                  </a:cxn>
                  <a:cxn ang="0">
                    <a:pos x="4" y="51"/>
                  </a:cxn>
                  <a:cxn ang="0">
                    <a:pos x="8" y="57"/>
                  </a:cxn>
                  <a:cxn ang="0">
                    <a:pos x="13" y="62"/>
                  </a:cxn>
                  <a:cxn ang="0">
                    <a:pos x="18" y="66"/>
                  </a:cxn>
                  <a:cxn ang="0">
                    <a:pos x="24" y="68"/>
                  </a:cxn>
                  <a:cxn ang="0">
                    <a:pos x="31" y="71"/>
                  </a:cxn>
                  <a:cxn ang="0">
                    <a:pos x="37" y="71"/>
                  </a:cxn>
                  <a:cxn ang="0">
                    <a:pos x="45" y="70"/>
                  </a:cxn>
                </a:cxnLst>
                <a:rect l="0" t="0" r="r" b="b"/>
                <a:pathLst>
                  <a:path w="71" h="71">
                    <a:moveTo>
                      <a:pt x="45" y="70"/>
                    </a:moveTo>
                    <a:lnTo>
                      <a:pt x="57" y="63"/>
                    </a:lnTo>
                    <a:lnTo>
                      <a:pt x="66" y="53"/>
                    </a:lnTo>
                    <a:lnTo>
                      <a:pt x="71" y="40"/>
                    </a:lnTo>
                    <a:lnTo>
                      <a:pt x="70" y="26"/>
                    </a:lnTo>
                    <a:lnTo>
                      <a:pt x="67" y="20"/>
                    </a:lnTo>
                    <a:lnTo>
                      <a:pt x="63" y="14"/>
                    </a:lnTo>
                    <a:lnTo>
                      <a:pt x="58" y="9"/>
                    </a:lnTo>
                    <a:lnTo>
                      <a:pt x="54" y="5"/>
                    </a:lnTo>
                    <a:lnTo>
                      <a:pt x="47" y="2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26" y="1"/>
                    </a:lnTo>
                    <a:lnTo>
                      <a:pt x="14" y="7"/>
                    </a:lnTo>
                    <a:lnTo>
                      <a:pt x="5" y="17"/>
                    </a:lnTo>
                    <a:lnTo>
                      <a:pt x="0" y="31"/>
                    </a:lnTo>
                    <a:lnTo>
                      <a:pt x="1" y="45"/>
                    </a:lnTo>
                    <a:lnTo>
                      <a:pt x="4" y="51"/>
                    </a:lnTo>
                    <a:lnTo>
                      <a:pt x="8" y="57"/>
                    </a:lnTo>
                    <a:lnTo>
                      <a:pt x="13" y="62"/>
                    </a:lnTo>
                    <a:lnTo>
                      <a:pt x="18" y="66"/>
                    </a:lnTo>
                    <a:lnTo>
                      <a:pt x="24" y="68"/>
                    </a:lnTo>
                    <a:lnTo>
                      <a:pt x="31" y="71"/>
                    </a:lnTo>
                    <a:lnTo>
                      <a:pt x="37" y="71"/>
                    </a:lnTo>
                    <a:lnTo>
                      <a:pt x="45" y="70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1" name="Freeform 59"/>
              <p:cNvSpPr>
                <a:spLocks/>
              </p:cNvSpPr>
              <p:nvPr/>
            </p:nvSpPr>
            <p:spPr bwMode="auto">
              <a:xfrm>
                <a:off x="-131763" y="2795588"/>
                <a:ext cx="22225" cy="22225"/>
              </a:xfrm>
              <a:custGeom>
                <a:avLst/>
                <a:gdLst/>
                <a:ahLst/>
                <a:cxnLst>
                  <a:cxn ang="0">
                    <a:pos x="45" y="69"/>
                  </a:cxn>
                  <a:cxn ang="0">
                    <a:pos x="57" y="63"/>
                  </a:cxn>
                  <a:cxn ang="0">
                    <a:pos x="66" y="53"/>
                  </a:cxn>
                  <a:cxn ang="0">
                    <a:pos x="71" y="39"/>
                  </a:cxn>
                  <a:cxn ang="0">
                    <a:pos x="70" y="26"/>
                  </a:cxn>
                  <a:cxn ang="0">
                    <a:pos x="67" y="20"/>
                  </a:cxn>
                  <a:cxn ang="0">
                    <a:pos x="63" y="13"/>
                  </a:cxn>
                  <a:cxn ang="0">
                    <a:pos x="58" y="8"/>
                  </a:cxn>
                  <a:cxn ang="0">
                    <a:pos x="53" y="5"/>
                  </a:cxn>
                  <a:cxn ang="0">
                    <a:pos x="47" y="2"/>
                  </a:cxn>
                  <a:cxn ang="0">
                    <a:pos x="40" y="0"/>
                  </a:cxn>
                  <a:cxn ang="0">
                    <a:pos x="34" y="0"/>
                  </a:cxn>
                  <a:cxn ang="0">
                    <a:pos x="26" y="1"/>
                  </a:cxn>
                  <a:cxn ang="0">
                    <a:pos x="13" y="7"/>
                  </a:cxn>
                  <a:cxn ang="0">
                    <a:pos x="4" y="17"/>
                  </a:cxn>
                  <a:cxn ang="0">
                    <a:pos x="0" y="31"/>
                  </a:cxn>
                  <a:cxn ang="0">
                    <a:pos x="1" y="44"/>
                  </a:cxn>
                  <a:cxn ang="0">
                    <a:pos x="4" y="52"/>
                  </a:cxn>
                  <a:cxn ang="0">
                    <a:pos x="8" y="58"/>
                  </a:cxn>
                  <a:cxn ang="0">
                    <a:pos x="13" y="63"/>
                  </a:cxn>
                  <a:cxn ang="0">
                    <a:pos x="18" y="67"/>
                  </a:cxn>
                  <a:cxn ang="0">
                    <a:pos x="24" y="69"/>
                  </a:cxn>
                  <a:cxn ang="0">
                    <a:pos x="31" y="70"/>
                  </a:cxn>
                  <a:cxn ang="0">
                    <a:pos x="37" y="70"/>
                  </a:cxn>
                  <a:cxn ang="0">
                    <a:pos x="45" y="69"/>
                  </a:cxn>
                </a:cxnLst>
                <a:rect l="0" t="0" r="r" b="b"/>
                <a:pathLst>
                  <a:path w="71" h="70">
                    <a:moveTo>
                      <a:pt x="45" y="69"/>
                    </a:moveTo>
                    <a:lnTo>
                      <a:pt x="57" y="63"/>
                    </a:lnTo>
                    <a:lnTo>
                      <a:pt x="66" y="53"/>
                    </a:lnTo>
                    <a:lnTo>
                      <a:pt x="71" y="39"/>
                    </a:lnTo>
                    <a:lnTo>
                      <a:pt x="70" y="26"/>
                    </a:lnTo>
                    <a:lnTo>
                      <a:pt x="67" y="20"/>
                    </a:lnTo>
                    <a:lnTo>
                      <a:pt x="63" y="13"/>
                    </a:lnTo>
                    <a:lnTo>
                      <a:pt x="58" y="8"/>
                    </a:lnTo>
                    <a:lnTo>
                      <a:pt x="53" y="5"/>
                    </a:lnTo>
                    <a:lnTo>
                      <a:pt x="47" y="2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26" y="1"/>
                    </a:lnTo>
                    <a:lnTo>
                      <a:pt x="13" y="7"/>
                    </a:lnTo>
                    <a:lnTo>
                      <a:pt x="4" y="17"/>
                    </a:lnTo>
                    <a:lnTo>
                      <a:pt x="0" y="31"/>
                    </a:lnTo>
                    <a:lnTo>
                      <a:pt x="1" y="44"/>
                    </a:lnTo>
                    <a:lnTo>
                      <a:pt x="4" y="52"/>
                    </a:lnTo>
                    <a:lnTo>
                      <a:pt x="8" y="58"/>
                    </a:lnTo>
                    <a:lnTo>
                      <a:pt x="13" y="63"/>
                    </a:lnTo>
                    <a:lnTo>
                      <a:pt x="18" y="67"/>
                    </a:lnTo>
                    <a:lnTo>
                      <a:pt x="24" y="69"/>
                    </a:lnTo>
                    <a:lnTo>
                      <a:pt x="31" y="70"/>
                    </a:lnTo>
                    <a:lnTo>
                      <a:pt x="37" y="70"/>
                    </a:lnTo>
                    <a:lnTo>
                      <a:pt x="45" y="69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2" name="Freeform 60"/>
              <p:cNvSpPr>
                <a:spLocks/>
              </p:cNvSpPr>
              <p:nvPr/>
            </p:nvSpPr>
            <p:spPr bwMode="auto">
              <a:xfrm>
                <a:off x="-119063" y="2841626"/>
                <a:ext cx="22225" cy="23813"/>
              </a:xfrm>
              <a:custGeom>
                <a:avLst/>
                <a:gdLst/>
                <a:ahLst/>
                <a:cxnLst>
                  <a:cxn ang="0">
                    <a:pos x="44" y="70"/>
                  </a:cxn>
                  <a:cxn ang="0">
                    <a:pos x="57" y="63"/>
                  </a:cxn>
                  <a:cxn ang="0">
                    <a:pos x="66" y="54"/>
                  </a:cxn>
                  <a:cxn ang="0">
                    <a:pos x="71" y="40"/>
                  </a:cxn>
                  <a:cxn ang="0">
                    <a:pos x="69" y="26"/>
                  </a:cxn>
                  <a:cxn ang="0">
                    <a:pos x="67" y="20"/>
                  </a:cxn>
                  <a:cxn ang="0">
                    <a:pos x="63" y="14"/>
                  </a:cxn>
                  <a:cxn ang="0">
                    <a:pos x="58" y="9"/>
                  </a:cxn>
                  <a:cxn ang="0">
                    <a:pos x="53" y="5"/>
                  </a:cxn>
                  <a:cxn ang="0">
                    <a:pos x="47" y="3"/>
                  </a:cxn>
                  <a:cxn ang="0">
                    <a:pos x="40" y="0"/>
                  </a:cxn>
                  <a:cxn ang="0">
                    <a:pos x="33" y="0"/>
                  </a:cxn>
                  <a:cxn ang="0">
                    <a:pos x="26" y="1"/>
                  </a:cxn>
                  <a:cxn ang="0">
                    <a:pos x="13" y="8"/>
                  </a:cxn>
                  <a:cxn ang="0">
                    <a:pos x="5" y="18"/>
                  </a:cxn>
                  <a:cxn ang="0">
                    <a:pos x="0" y="31"/>
                  </a:cxn>
                  <a:cxn ang="0">
                    <a:pos x="1" y="45"/>
                  </a:cxn>
                  <a:cxn ang="0">
                    <a:pos x="4" y="51"/>
                  </a:cxn>
                  <a:cxn ang="0">
                    <a:pos x="7" y="57"/>
                  </a:cxn>
                  <a:cxn ang="0">
                    <a:pos x="12" y="62"/>
                  </a:cxn>
                  <a:cxn ang="0">
                    <a:pos x="17" y="66"/>
                  </a:cxn>
                  <a:cxn ang="0">
                    <a:pos x="23" y="68"/>
                  </a:cxn>
                  <a:cxn ang="0">
                    <a:pos x="31" y="71"/>
                  </a:cxn>
                  <a:cxn ang="0">
                    <a:pos x="37" y="71"/>
                  </a:cxn>
                  <a:cxn ang="0">
                    <a:pos x="44" y="70"/>
                  </a:cxn>
                </a:cxnLst>
                <a:rect l="0" t="0" r="r" b="b"/>
                <a:pathLst>
                  <a:path w="71" h="71">
                    <a:moveTo>
                      <a:pt x="44" y="70"/>
                    </a:moveTo>
                    <a:lnTo>
                      <a:pt x="57" y="63"/>
                    </a:lnTo>
                    <a:lnTo>
                      <a:pt x="66" y="54"/>
                    </a:lnTo>
                    <a:lnTo>
                      <a:pt x="71" y="40"/>
                    </a:lnTo>
                    <a:lnTo>
                      <a:pt x="69" y="26"/>
                    </a:lnTo>
                    <a:lnTo>
                      <a:pt x="67" y="20"/>
                    </a:lnTo>
                    <a:lnTo>
                      <a:pt x="63" y="14"/>
                    </a:lnTo>
                    <a:lnTo>
                      <a:pt x="58" y="9"/>
                    </a:lnTo>
                    <a:lnTo>
                      <a:pt x="53" y="5"/>
                    </a:lnTo>
                    <a:lnTo>
                      <a:pt x="47" y="3"/>
                    </a:lnTo>
                    <a:lnTo>
                      <a:pt x="40" y="0"/>
                    </a:lnTo>
                    <a:lnTo>
                      <a:pt x="33" y="0"/>
                    </a:lnTo>
                    <a:lnTo>
                      <a:pt x="26" y="1"/>
                    </a:lnTo>
                    <a:lnTo>
                      <a:pt x="13" y="8"/>
                    </a:lnTo>
                    <a:lnTo>
                      <a:pt x="5" y="18"/>
                    </a:lnTo>
                    <a:lnTo>
                      <a:pt x="0" y="31"/>
                    </a:lnTo>
                    <a:lnTo>
                      <a:pt x="1" y="45"/>
                    </a:lnTo>
                    <a:lnTo>
                      <a:pt x="4" y="51"/>
                    </a:lnTo>
                    <a:lnTo>
                      <a:pt x="7" y="57"/>
                    </a:lnTo>
                    <a:lnTo>
                      <a:pt x="12" y="62"/>
                    </a:lnTo>
                    <a:lnTo>
                      <a:pt x="17" y="66"/>
                    </a:lnTo>
                    <a:lnTo>
                      <a:pt x="23" y="68"/>
                    </a:lnTo>
                    <a:lnTo>
                      <a:pt x="31" y="71"/>
                    </a:lnTo>
                    <a:lnTo>
                      <a:pt x="37" y="71"/>
                    </a:lnTo>
                    <a:lnTo>
                      <a:pt x="44" y="70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3" name="Freeform 61"/>
              <p:cNvSpPr>
                <a:spLocks/>
              </p:cNvSpPr>
              <p:nvPr/>
            </p:nvSpPr>
            <p:spPr bwMode="auto">
              <a:xfrm>
                <a:off x="-106363" y="2889251"/>
                <a:ext cx="22225" cy="22225"/>
              </a:xfrm>
              <a:custGeom>
                <a:avLst/>
                <a:gdLst/>
                <a:ahLst/>
                <a:cxnLst>
                  <a:cxn ang="0">
                    <a:pos x="44" y="69"/>
                  </a:cxn>
                  <a:cxn ang="0">
                    <a:pos x="58" y="63"/>
                  </a:cxn>
                  <a:cxn ang="0">
                    <a:pos x="66" y="53"/>
                  </a:cxn>
                  <a:cxn ang="0">
                    <a:pos x="70" y="39"/>
                  </a:cxn>
                  <a:cxn ang="0">
                    <a:pos x="69" y="26"/>
                  </a:cxn>
                  <a:cxn ang="0">
                    <a:pos x="66" y="18"/>
                  </a:cxn>
                  <a:cxn ang="0">
                    <a:pos x="63" y="13"/>
                  </a:cxn>
                  <a:cxn ang="0">
                    <a:pos x="58" y="8"/>
                  </a:cxn>
                  <a:cxn ang="0">
                    <a:pos x="53" y="3"/>
                  </a:cxn>
                  <a:cxn ang="0">
                    <a:pos x="47" y="1"/>
                  </a:cxn>
                  <a:cxn ang="0">
                    <a:pos x="39" y="0"/>
                  </a:cxn>
                  <a:cxn ang="0">
                    <a:pos x="33" y="0"/>
                  </a:cxn>
                  <a:cxn ang="0">
                    <a:pos x="26" y="1"/>
                  </a:cxn>
                  <a:cxn ang="0">
                    <a:pos x="13" y="7"/>
                  </a:cxn>
                  <a:cxn ang="0">
                    <a:pos x="4" y="17"/>
                  </a:cxn>
                  <a:cxn ang="0">
                    <a:pos x="0" y="31"/>
                  </a:cxn>
                  <a:cxn ang="0">
                    <a:pos x="1" y="44"/>
                  </a:cxn>
                  <a:cxn ang="0">
                    <a:pos x="3" y="51"/>
                  </a:cxn>
                  <a:cxn ang="0">
                    <a:pos x="7" y="57"/>
                  </a:cxn>
                  <a:cxn ang="0">
                    <a:pos x="12" y="62"/>
                  </a:cxn>
                  <a:cxn ang="0">
                    <a:pos x="17" y="65"/>
                  </a:cxn>
                  <a:cxn ang="0">
                    <a:pos x="23" y="68"/>
                  </a:cxn>
                  <a:cxn ang="0">
                    <a:pos x="31" y="70"/>
                  </a:cxn>
                  <a:cxn ang="0">
                    <a:pos x="37" y="70"/>
                  </a:cxn>
                  <a:cxn ang="0">
                    <a:pos x="44" y="69"/>
                  </a:cxn>
                </a:cxnLst>
                <a:rect l="0" t="0" r="r" b="b"/>
                <a:pathLst>
                  <a:path w="70" h="70">
                    <a:moveTo>
                      <a:pt x="44" y="69"/>
                    </a:moveTo>
                    <a:lnTo>
                      <a:pt x="58" y="63"/>
                    </a:lnTo>
                    <a:lnTo>
                      <a:pt x="66" y="53"/>
                    </a:lnTo>
                    <a:lnTo>
                      <a:pt x="70" y="39"/>
                    </a:lnTo>
                    <a:lnTo>
                      <a:pt x="69" y="26"/>
                    </a:lnTo>
                    <a:lnTo>
                      <a:pt x="66" y="18"/>
                    </a:lnTo>
                    <a:lnTo>
                      <a:pt x="63" y="13"/>
                    </a:lnTo>
                    <a:lnTo>
                      <a:pt x="58" y="8"/>
                    </a:lnTo>
                    <a:lnTo>
                      <a:pt x="53" y="3"/>
                    </a:lnTo>
                    <a:lnTo>
                      <a:pt x="47" y="1"/>
                    </a:lnTo>
                    <a:lnTo>
                      <a:pt x="39" y="0"/>
                    </a:lnTo>
                    <a:lnTo>
                      <a:pt x="33" y="0"/>
                    </a:lnTo>
                    <a:lnTo>
                      <a:pt x="26" y="1"/>
                    </a:lnTo>
                    <a:lnTo>
                      <a:pt x="13" y="7"/>
                    </a:lnTo>
                    <a:lnTo>
                      <a:pt x="4" y="17"/>
                    </a:lnTo>
                    <a:lnTo>
                      <a:pt x="0" y="31"/>
                    </a:lnTo>
                    <a:lnTo>
                      <a:pt x="1" y="44"/>
                    </a:lnTo>
                    <a:lnTo>
                      <a:pt x="3" y="51"/>
                    </a:lnTo>
                    <a:lnTo>
                      <a:pt x="7" y="57"/>
                    </a:lnTo>
                    <a:lnTo>
                      <a:pt x="12" y="62"/>
                    </a:lnTo>
                    <a:lnTo>
                      <a:pt x="17" y="65"/>
                    </a:lnTo>
                    <a:lnTo>
                      <a:pt x="23" y="68"/>
                    </a:lnTo>
                    <a:lnTo>
                      <a:pt x="31" y="70"/>
                    </a:lnTo>
                    <a:lnTo>
                      <a:pt x="37" y="70"/>
                    </a:lnTo>
                    <a:lnTo>
                      <a:pt x="44" y="69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4" name="Freeform 62"/>
              <p:cNvSpPr>
                <a:spLocks/>
              </p:cNvSpPr>
              <p:nvPr/>
            </p:nvSpPr>
            <p:spPr bwMode="auto">
              <a:xfrm>
                <a:off x="-93663" y="2935288"/>
                <a:ext cx="22225" cy="22225"/>
              </a:xfrm>
              <a:custGeom>
                <a:avLst/>
                <a:gdLst/>
                <a:ahLst/>
                <a:cxnLst>
                  <a:cxn ang="0">
                    <a:pos x="45" y="71"/>
                  </a:cxn>
                  <a:cxn ang="0">
                    <a:pos x="57" y="64"/>
                  </a:cxn>
                  <a:cxn ang="0">
                    <a:pos x="66" y="53"/>
                  </a:cxn>
                  <a:cxn ang="0">
                    <a:pos x="71" y="41"/>
                  </a:cxn>
                  <a:cxn ang="0">
                    <a:pos x="70" y="26"/>
                  </a:cxn>
                  <a:cxn ang="0">
                    <a:pos x="67" y="20"/>
                  </a:cxn>
                  <a:cxn ang="0">
                    <a:pos x="64" y="13"/>
                  </a:cxn>
                  <a:cxn ang="0">
                    <a:pos x="59" y="9"/>
                  </a:cxn>
                  <a:cxn ang="0">
                    <a:pos x="54" y="5"/>
                  </a:cxn>
                  <a:cxn ang="0">
                    <a:pos x="48" y="2"/>
                  </a:cxn>
                  <a:cxn ang="0">
                    <a:pos x="40" y="0"/>
                  </a:cxn>
                  <a:cxn ang="0">
                    <a:pos x="34" y="0"/>
                  </a:cxn>
                  <a:cxn ang="0">
                    <a:pos x="26" y="1"/>
                  </a:cxn>
                  <a:cxn ang="0">
                    <a:pos x="13" y="7"/>
                  </a:cxn>
                  <a:cxn ang="0">
                    <a:pos x="4" y="18"/>
                  </a:cxn>
                  <a:cxn ang="0">
                    <a:pos x="0" y="31"/>
                  </a:cxn>
                  <a:cxn ang="0">
                    <a:pos x="2" y="46"/>
                  </a:cxn>
                  <a:cxn ang="0">
                    <a:pos x="4" y="52"/>
                  </a:cxn>
                  <a:cxn ang="0">
                    <a:pos x="8" y="58"/>
                  </a:cxn>
                  <a:cxn ang="0">
                    <a:pos x="13" y="63"/>
                  </a:cxn>
                  <a:cxn ang="0">
                    <a:pos x="18" y="67"/>
                  </a:cxn>
                  <a:cxn ang="0">
                    <a:pos x="24" y="69"/>
                  </a:cxn>
                  <a:cxn ang="0">
                    <a:pos x="31" y="72"/>
                  </a:cxn>
                  <a:cxn ang="0">
                    <a:pos x="38" y="72"/>
                  </a:cxn>
                  <a:cxn ang="0">
                    <a:pos x="45" y="71"/>
                  </a:cxn>
                </a:cxnLst>
                <a:rect l="0" t="0" r="r" b="b"/>
                <a:pathLst>
                  <a:path w="71" h="72">
                    <a:moveTo>
                      <a:pt x="45" y="71"/>
                    </a:moveTo>
                    <a:lnTo>
                      <a:pt x="57" y="64"/>
                    </a:lnTo>
                    <a:lnTo>
                      <a:pt x="66" y="53"/>
                    </a:lnTo>
                    <a:lnTo>
                      <a:pt x="71" y="41"/>
                    </a:lnTo>
                    <a:lnTo>
                      <a:pt x="70" y="26"/>
                    </a:lnTo>
                    <a:lnTo>
                      <a:pt x="67" y="20"/>
                    </a:lnTo>
                    <a:lnTo>
                      <a:pt x="64" y="13"/>
                    </a:lnTo>
                    <a:lnTo>
                      <a:pt x="59" y="9"/>
                    </a:lnTo>
                    <a:lnTo>
                      <a:pt x="54" y="5"/>
                    </a:lnTo>
                    <a:lnTo>
                      <a:pt x="48" y="2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26" y="1"/>
                    </a:lnTo>
                    <a:lnTo>
                      <a:pt x="13" y="7"/>
                    </a:lnTo>
                    <a:lnTo>
                      <a:pt x="4" y="18"/>
                    </a:lnTo>
                    <a:lnTo>
                      <a:pt x="0" y="31"/>
                    </a:lnTo>
                    <a:lnTo>
                      <a:pt x="2" y="46"/>
                    </a:lnTo>
                    <a:lnTo>
                      <a:pt x="4" y="52"/>
                    </a:lnTo>
                    <a:lnTo>
                      <a:pt x="8" y="58"/>
                    </a:lnTo>
                    <a:lnTo>
                      <a:pt x="13" y="63"/>
                    </a:lnTo>
                    <a:lnTo>
                      <a:pt x="18" y="67"/>
                    </a:lnTo>
                    <a:lnTo>
                      <a:pt x="24" y="69"/>
                    </a:lnTo>
                    <a:lnTo>
                      <a:pt x="31" y="72"/>
                    </a:lnTo>
                    <a:lnTo>
                      <a:pt x="38" y="72"/>
                    </a:lnTo>
                    <a:lnTo>
                      <a:pt x="45" y="71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5" name="Freeform 63"/>
              <p:cNvSpPr>
                <a:spLocks/>
              </p:cNvSpPr>
              <p:nvPr/>
            </p:nvSpPr>
            <p:spPr bwMode="auto">
              <a:xfrm>
                <a:off x="-80963" y="2981326"/>
                <a:ext cx="22225" cy="22225"/>
              </a:xfrm>
              <a:custGeom>
                <a:avLst/>
                <a:gdLst/>
                <a:ahLst/>
                <a:cxnLst>
                  <a:cxn ang="0">
                    <a:pos x="45" y="70"/>
                  </a:cxn>
                  <a:cxn ang="0">
                    <a:pos x="57" y="64"/>
                  </a:cxn>
                  <a:cxn ang="0">
                    <a:pos x="66" y="54"/>
                  </a:cxn>
                  <a:cxn ang="0">
                    <a:pos x="71" y="40"/>
                  </a:cxn>
                  <a:cxn ang="0">
                    <a:pos x="70" y="26"/>
                  </a:cxn>
                  <a:cxn ang="0">
                    <a:pos x="67" y="20"/>
                  </a:cxn>
                  <a:cxn ang="0">
                    <a:pos x="63" y="14"/>
                  </a:cxn>
                  <a:cxn ang="0">
                    <a:pos x="58" y="9"/>
                  </a:cxn>
                  <a:cxn ang="0">
                    <a:pos x="53" y="5"/>
                  </a:cxn>
                  <a:cxn ang="0">
                    <a:pos x="47" y="3"/>
                  </a:cxn>
                  <a:cxn ang="0">
                    <a:pos x="40" y="0"/>
                  </a:cxn>
                  <a:cxn ang="0">
                    <a:pos x="34" y="0"/>
                  </a:cxn>
                  <a:cxn ang="0">
                    <a:pos x="26" y="1"/>
                  </a:cxn>
                  <a:cxn ang="0">
                    <a:pos x="14" y="8"/>
                  </a:cxn>
                  <a:cxn ang="0">
                    <a:pos x="5" y="18"/>
                  </a:cxn>
                  <a:cxn ang="0">
                    <a:pos x="0" y="31"/>
                  </a:cxn>
                  <a:cxn ang="0">
                    <a:pos x="1" y="45"/>
                  </a:cxn>
                  <a:cxn ang="0">
                    <a:pos x="4" y="52"/>
                  </a:cxn>
                  <a:cxn ang="0">
                    <a:pos x="8" y="57"/>
                  </a:cxn>
                  <a:cxn ang="0">
                    <a:pos x="13" y="62"/>
                  </a:cxn>
                  <a:cxn ang="0">
                    <a:pos x="17" y="66"/>
                  </a:cxn>
                  <a:cxn ang="0">
                    <a:pos x="24" y="70"/>
                  </a:cxn>
                  <a:cxn ang="0">
                    <a:pos x="31" y="71"/>
                  </a:cxn>
                  <a:cxn ang="0">
                    <a:pos x="37" y="71"/>
                  </a:cxn>
                  <a:cxn ang="0">
                    <a:pos x="45" y="70"/>
                  </a:cxn>
                </a:cxnLst>
                <a:rect l="0" t="0" r="r" b="b"/>
                <a:pathLst>
                  <a:path w="71" h="71">
                    <a:moveTo>
                      <a:pt x="45" y="70"/>
                    </a:moveTo>
                    <a:lnTo>
                      <a:pt x="57" y="64"/>
                    </a:lnTo>
                    <a:lnTo>
                      <a:pt x="66" y="54"/>
                    </a:lnTo>
                    <a:lnTo>
                      <a:pt x="71" y="40"/>
                    </a:lnTo>
                    <a:lnTo>
                      <a:pt x="70" y="26"/>
                    </a:lnTo>
                    <a:lnTo>
                      <a:pt x="67" y="20"/>
                    </a:lnTo>
                    <a:lnTo>
                      <a:pt x="63" y="14"/>
                    </a:lnTo>
                    <a:lnTo>
                      <a:pt x="58" y="9"/>
                    </a:lnTo>
                    <a:lnTo>
                      <a:pt x="53" y="5"/>
                    </a:lnTo>
                    <a:lnTo>
                      <a:pt x="47" y="3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26" y="1"/>
                    </a:lnTo>
                    <a:lnTo>
                      <a:pt x="14" y="8"/>
                    </a:lnTo>
                    <a:lnTo>
                      <a:pt x="5" y="18"/>
                    </a:lnTo>
                    <a:lnTo>
                      <a:pt x="0" y="31"/>
                    </a:lnTo>
                    <a:lnTo>
                      <a:pt x="1" y="45"/>
                    </a:lnTo>
                    <a:lnTo>
                      <a:pt x="4" y="52"/>
                    </a:lnTo>
                    <a:lnTo>
                      <a:pt x="8" y="57"/>
                    </a:lnTo>
                    <a:lnTo>
                      <a:pt x="13" y="62"/>
                    </a:lnTo>
                    <a:lnTo>
                      <a:pt x="17" y="66"/>
                    </a:lnTo>
                    <a:lnTo>
                      <a:pt x="24" y="70"/>
                    </a:lnTo>
                    <a:lnTo>
                      <a:pt x="31" y="71"/>
                    </a:lnTo>
                    <a:lnTo>
                      <a:pt x="37" y="71"/>
                    </a:lnTo>
                    <a:lnTo>
                      <a:pt x="45" y="70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6" name="Freeform 64"/>
              <p:cNvSpPr>
                <a:spLocks/>
              </p:cNvSpPr>
              <p:nvPr/>
            </p:nvSpPr>
            <p:spPr bwMode="auto">
              <a:xfrm>
                <a:off x="-68263" y="3027363"/>
                <a:ext cx="22225" cy="22225"/>
              </a:xfrm>
              <a:custGeom>
                <a:avLst/>
                <a:gdLst/>
                <a:ahLst/>
                <a:cxnLst>
                  <a:cxn ang="0">
                    <a:pos x="44" y="69"/>
                  </a:cxn>
                  <a:cxn ang="0">
                    <a:pos x="58" y="63"/>
                  </a:cxn>
                  <a:cxn ang="0">
                    <a:pos x="67" y="53"/>
                  </a:cxn>
                  <a:cxn ang="0">
                    <a:pos x="70" y="39"/>
                  </a:cxn>
                  <a:cxn ang="0">
                    <a:pos x="69" y="26"/>
                  </a:cxn>
                  <a:cxn ang="0">
                    <a:pos x="67" y="20"/>
                  </a:cxn>
                  <a:cxn ang="0">
                    <a:pos x="63" y="13"/>
                  </a:cxn>
                  <a:cxn ang="0">
                    <a:pos x="58" y="8"/>
                  </a:cxn>
                  <a:cxn ang="0">
                    <a:pos x="53" y="5"/>
                  </a:cxn>
                  <a:cxn ang="0">
                    <a:pos x="47" y="2"/>
                  </a:cxn>
                  <a:cxn ang="0">
                    <a:pos x="39" y="0"/>
                  </a:cxn>
                  <a:cxn ang="0">
                    <a:pos x="33" y="0"/>
                  </a:cxn>
                  <a:cxn ang="0">
                    <a:pos x="26" y="1"/>
                  </a:cxn>
                  <a:cxn ang="0">
                    <a:pos x="13" y="7"/>
                  </a:cxn>
                  <a:cxn ang="0">
                    <a:pos x="5" y="17"/>
                  </a:cxn>
                  <a:cxn ang="0">
                    <a:pos x="0" y="31"/>
                  </a:cxn>
                  <a:cxn ang="0">
                    <a:pos x="1" y="44"/>
                  </a:cxn>
                  <a:cxn ang="0">
                    <a:pos x="4" y="51"/>
                  </a:cxn>
                  <a:cxn ang="0">
                    <a:pos x="7" y="57"/>
                  </a:cxn>
                  <a:cxn ang="0">
                    <a:pos x="12" y="62"/>
                  </a:cxn>
                  <a:cxn ang="0">
                    <a:pos x="17" y="65"/>
                  </a:cxn>
                  <a:cxn ang="0">
                    <a:pos x="23" y="68"/>
                  </a:cxn>
                  <a:cxn ang="0">
                    <a:pos x="31" y="70"/>
                  </a:cxn>
                  <a:cxn ang="0">
                    <a:pos x="37" y="70"/>
                  </a:cxn>
                  <a:cxn ang="0">
                    <a:pos x="44" y="69"/>
                  </a:cxn>
                </a:cxnLst>
                <a:rect l="0" t="0" r="r" b="b"/>
                <a:pathLst>
                  <a:path w="70" h="70">
                    <a:moveTo>
                      <a:pt x="44" y="69"/>
                    </a:moveTo>
                    <a:lnTo>
                      <a:pt x="58" y="63"/>
                    </a:lnTo>
                    <a:lnTo>
                      <a:pt x="67" y="53"/>
                    </a:lnTo>
                    <a:lnTo>
                      <a:pt x="70" y="39"/>
                    </a:lnTo>
                    <a:lnTo>
                      <a:pt x="69" y="26"/>
                    </a:lnTo>
                    <a:lnTo>
                      <a:pt x="67" y="20"/>
                    </a:lnTo>
                    <a:lnTo>
                      <a:pt x="63" y="13"/>
                    </a:lnTo>
                    <a:lnTo>
                      <a:pt x="58" y="8"/>
                    </a:lnTo>
                    <a:lnTo>
                      <a:pt x="53" y="5"/>
                    </a:lnTo>
                    <a:lnTo>
                      <a:pt x="47" y="2"/>
                    </a:lnTo>
                    <a:lnTo>
                      <a:pt x="39" y="0"/>
                    </a:lnTo>
                    <a:lnTo>
                      <a:pt x="33" y="0"/>
                    </a:lnTo>
                    <a:lnTo>
                      <a:pt x="26" y="1"/>
                    </a:lnTo>
                    <a:lnTo>
                      <a:pt x="13" y="7"/>
                    </a:lnTo>
                    <a:lnTo>
                      <a:pt x="5" y="17"/>
                    </a:lnTo>
                    <a:lnTo>
                      <a:pt x="0" y="31"/>
                    </a:lnTo>
                    <a:lnTo>
                      <a:pt x="1" y="44"/>
                    </a:lnTo>
                    <a:lnTo>
                      <a:pt x="4" y="51"/>
                    </a:lnTo>
                    <a:lnTo>
                      <a:pt x="7" y="57"/>
                    </a:lnTo>
                    <a:lnTo>
                      <a:pt x="12" y="62"/>
                    </a:lnTo>
                    <a:lnTo>
                      <a:pt x="17" y="65"/>
                    </a:lnTo>
                    <a:lnTo>
                      <a:pt x="23" y="68"/>
                    </a:lnTo>
                    <a:lnTo>
                      <a:pt x="31" y="70"/>
                    </a:lnTo>
                    <a:lnTo>
                      <a:pt x="37" y="70"/>
                    </a:lnTo>
                    <a:lnTo>
                      <a:pt x="44" y="69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7" name="Freeform 65"/>
              <p:cNvSpPr>
                <a:spLocks/>
              </p:cNvSpPr>
              <p:nvPr/>
            </p:nvSpPr>
            <p:spPr bwMode="auto">
              <a:xfrm>
                <a:off x="-55563" y="3074988"/>
                <a:ext cx="22225" cy="22225"/>
              </a:xfrm>
              <a:custGeom>
                <a:avLst/>
                <a:gdLst/>
                <a:ahLst/>
                <a:cxnLst>
                  <a:cxn ang="0">
                    <a:pos x="44" y="70"/>
                  </a:cxn>
                  <a:cxn ang="0">
                    <a:pos x="57" y="63"/>
                  </a:cxn>
                  <a:cxn ang="0">
                    <a:pos x="65" y="53"/>
                  </a:cxn>
                  <a:cxn ang="0">
                    <a:pos x="70" y="40"/>
                  </a:cxn>
                  <a:cxn ang="0">
                    <a:pos x="69" y="26"/>
                  </a:cxn>
                  <a:cxn ang="0">
                    <a:pos x="67" y="19"/>
                  </a:cxn>
                  <a:cxn ang="0">
                    <a:pos x="63" y="13"/>
                  </a:cxn>
                  <a:cxn ang="0">
                    <a:pos x="58" y="8"/>
                  </a:cxn>
                  <a:cxn ang="0">
                    <a:pos x="53" y="4"/>
                  </a:cxn>
                  <a:cxn ang="0">
                    <a:pos x="47" y="1"/>
                  </a:cxn>
                  <a:cxn ang="0">
                    <a:pos x="39" y="0"/>
                  </a:cxn>
                  <a:cxn ang="0">
                    <a:pos x="33" y="0"/>
                  </a:cxn>
                  <a:cxn ang="0">
                    <a:pos x="26" y="1"/>
                  </a:cxn>
                  <a:cxn ang="0">
                    <a:pos x="12" y="8"/>
                  </a:cxn>
                  <a:cxn ang="0">
                    <a:pos x="3" y="18"/>
                  </a:cxn>
                  <a:cxn ang="0">
                    <a:pos x="0" y="31"/>
                  </a:cxn>
                  <a:cxn ang="0">
                    <a:pos x="1" y="45"/>
                  </a:cxn>
                  <a:cxn ang="0">
                    <a:pos x="3" y="51"/>
                  </a:cxn>
                  <a:cxn ang="0">
                    <a:pos x="7" y="57"/>
                  </a:cxn>
                  <a:cxn ang="0">
                    <a:pos x="12" y="62"/>
                  </a:cxn>
                  <a:cxn ang="0">
                    <a:pos x="17" y="66"/>
                  </a:cxn>
                  <a:cxn ang="0">
                    <a:pos x="23" y="68"/>
                  </a:cxn>
                  <a:cxn ang="0">
                    <a:pos x="31" y="71"/>
                  </a:cxn>
                  <a:cxn ang="0">
                    <a:pos x="37" y="71"/>
                  </a:cxn>
                  <a:cxn ang="0">
                    <a:pos x="44" y="70"/>
                  </a:cxn>
                </a:cxnLst>
                <a:rect l="0" t="0" r="r" b="b"/>
                <a:pathLst>
                  <a:path w="70" h="71">
                    <a:moveTo>
                      <a:pt x="44" y="70"/>
                    </a:moveTo>
                    <a:lnTo>
                      <a:pt x="57" y="63"/>
                    </a:lnTo>
                    <a:lnTo>
                      <a:pt x="65" y="53"/>
                    </a:lnTo>
                    <a:lnTo>
                      <a:pt x="70" y="40"/>
                    </a:lnTo>
                    <a:lnTo>
                      <a:pt x="69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8" y="8"/>
                    </a:lnTo>
                    <a:lnTo>
                      <a:pt x="53" y="4"/>
                    </a:lnTo>
                    <a:lnTo>
                      <a:pt x="47" y="1"/>
                    </a:lnTo>
                    <a:lnTo>
                      <a:pt x="39" y="0"/>
                    </a:lnTo>
                    <a:lnTo>
                      <a:pt x="33" y="0"/>
                    </a:lnTo>
                    <a:lnTo>
                      <a:pt x="26" y="1"/>
                    </a:lnTo>
                    <a:lnTo>
                      <a:pt x="12" y="8"/>
                    </a:lnTo>
                    <a:lnTo>
                      <a:pt x="3" y="18"/>
                    </a:lnTo>
                    <a:lnTo>
                      <a:pt x="0" y="31"/>
                    </a:lnTo>
                    <a:lnTo>
                      <a:pt x="1" y="45"/>
                    </a:lnTo>
                    <a:lnTo>
                      <a:pt x="3" y="51"/>
                    </a:lnTo>
                    <a:lnTo>
                      <a:pt x="7" y="57"/>
                    </a:lnTo>
                    <a:lnTo>
                      <a:pt x="12" y="62"/>
                    </a:lnTo>
                    <a:lnTo>
                      <a:pt x="17" y="66"/>
                    </a:lnTo>
                    <a:lnTo>
                      <a:pt x="23" y="68"/>
                    </a:lnTo>
                    <a:lnTo>
                      <a:pt x="31" y="71"/>
                    </a:lnTo>
                    <a:lnTo>
                      <a:pt x="37" y="71"/>
                    </a:lnTo>
                    <a:lnTo>
                      <a:pt x="44" y="70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8" name="Freeform 66"/>
              <p:cNvSpPr>
                <a:spLocks/>
              </p:cNvSpPr>
              <p:nvPr/>
            </p:nvSpPr>
            <p:spPr bwMode="auto">
              <a:xfrm>
                <a:off x="319087" y="3021013"/>
                <a:ext cx="22225" cy="22225"/>
              </a:xfrm>
              <a:custGeom>
                <a:avLst/>
                <a:gdLst/>
                <a:ahLst/>
                <a:cxnLst>
                  <a:cxn ang="0">
                    <a:pos x="45" y="69"/>
                  </a:cxn>
                  <a:cxn ang="0">
                    <a:pos x="57" y="63"/>
                  </a:cxn>
                  <a:cxn ang="0">
                    <a:pos x="66" y="53"/>
                  </a:cxn>
                  <a:cxn ang="0">
                    <a:pos x="71" y="39"/>
                  </a:cxn>
                  <a:cxn ang="0">
                    <a:pos x="70" y="26"/>
                  </a:cxn>
                  <a:cxn ang="0">
                    <a:pos x="67" y="18"/>
                  </a:cxn>
                  <a:cxn ang="0">
                    <a:pos x="63" y="12"/>
                  </a:cxn>
                  <a:cxn ang="0">
                    <a:pos x="58" y="7"/>
                  </a:cxn>
                  <a:cxn ang="0">
                    <a:pos x="53" y="3"/>
                  </a:cxn>
                  <a:cxn ang="0">
                    <a:pos x="47" y="1"/>
                  </a:cxn>
                  <a:cxn ang="0">
                    <a:pos x="40" y="0"/>
                  </a:cxn>
                  <a:cxn ang="0">
                    <a:pos x="34" y="0"/>
                  </a:cxn>
                  <a:cxn ang="0">
                    <a:pos x="26" y="1"/>
                  </a:cxn>
                  <a:cxn ang="0">
                    <a:pos x="13" y="7"/>
                  </a:cxn>
                  <a:cxn ang="0">
                    <a:pos x="4" y="17"/>
                  </a:cxn>
                  <a:cxn ang="0">
                    <a:pos x="0" y="31"/>
                  </a:cxn>
                  <a:cxn ang="0">
                    <a:pos x="1" y="44"/>
                  </a:cxn>
                  <a:cxn ang="0">
                    <a:pos x="4" y="50"/>
                  </a:cxn>
                  <a:cxn ang="0">
                    <a:pos x="8" y="57"/>
                  </a:cxn>
                  <a:cxn ang="0">
                    <a:pos x="13" y="62"/>
                  </a:cxn>
                  <a:cxn ang="0">
                    <a:pos x="18" y="65"/>
                  </a:cxn>
                  <a:cxn ang="0">
                    <a:pos x="24" y="68"/>
                  </a:cxn>
                  <a:cxn ang="0">
                    <a:pos x="31" y="70"/>
                  </a:cxn>
                  <a:cxn ang="0">
                    <a:pos x="37" y="70"/>
                  </a:cxn>
                  <a:cxn ang="0">
                    <a:pos x="45" y="69"/>
                  </a:cxn>
                </a:cxnLst>
                <a:rect l="0" t="0" r="r" b="b"/>
                <a:pathLst>
                  <a:path w="71" h="70">
                    <a:moveTo>
                      <a:pt x="45" y="69"/>
                    </a:moveTo>
                    <a:lnTo>
                      <a:pt x="57" y="63"/>
                    </a:lnTo>
                    <a:lnTo>
                      <a:pt x="66" y="53"/>
                    </a:lnTo>
                    <a:lnTo>
                      <a:pt x="71" y="39"/>
                    </a:lnTo>
                    <a:lnTo>
                      <a:pt x="70" y="26"/>
                    </a:lnTo>
                    <a:lnTo>
                      <a:pt x="67" y="18"/>
                    </a:lnTo>
                    <a:lnTo>
                      <a:pt x="63" y="12"/>
                    </a:lnTo>
                    <a:lnTo>
                      <a:pt x="58" y="7"/>
                    </a:lnTo>
                    <a:lnTo>
                      <a:pt x="53" y="3"/>
                    </a:lnTo>
                    <a:lnTo>
                      <a:pt x="47" y="1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26" y="1"/>
                    </a:lnTo>
                    <a:lnTo>
                      <a:pt x="13" y="7"/>
                    </a:lnTo>
                    <a:lnTo>
                      <a:pt x="4" y="17"/>
                    </a:lnTo>
                    <a:lnTo>
                      <a:pt x="0" y="31"/>
                    </a:lnTo>
                    <a:lnTo>
                      <a:pt x="1" y="44"/>
                    </a:lnTo>
                    <a:lnTo>
                      <a:pt x="4" y="50"/>
                    </a:lnTo>
                    <a:lnTo>
                      <a:pt x="8" y="57"/>
                    </a:lnTo>
                    <a:lnTo>
                      <a:pt x="13" y="62"/>
                    </a:lnTo>
                    <a:lnTo>
                      <a:pt x="18" y="65"/>
                    </a:lnTo>
                    <a:lnTo>
                      <a:pt x="24" y="68"/>
                    </a:lnTo>
                    <a:lnTo>
                      <a:pt x="31" y="70"/>
                    </a:lnTo>
                    <a:lnTo>
                      <a:pt x="37" y="70"/>
                    </a:lnTo>
                    <a:lnTo>
                      <a:pt x="45" y="69"/>
                    </a:lnTo>
                    <a:close/>
                  </a:path>
                </a:pathLst>
              </a:custGeom>
              <a:solidFill>
                <a:srgbClr val="05050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59" name="Freeform 67"/>
              <p:cNvSpPr>
                <a:spLocks/>
              </p:cNvSpPr>
              <p:nvPr/>
            </p:nvSpPr>
            <p:spPr bwMode="auto">
              <a:xfrm>
                <a:off x="128587" y="2792413"/>
                <a:ext cx="15875" cy="19050"/>
              </a:xfrm>
              <a:custGeom>
                <a:avLst/>
                <a:gdLst/>
                <a:ahLst/>
                <a:cxnLst>
                  <a:cxn ang="0">
                    <a:pos x="34" y="55"/>
                  </a:cxn>
                  <a:cxn ang="0">
                    <a:pos x="44" y="50"/>
                  </a:cxn>
                  <a:cxn ang="0">
                    <a:pos x="52" y="41"/>
                  </a:cxn>
                  <a:cxn ang="0">
                    <a:pos x="54" y="31"/>
                  </a:cxn>
                  <a:cxn ang="0">
                    <a:pos x="54" y="20"/>
                  </a:cxn>
                  <a:cxn ang="0">
                    <a:pos x="49" y="10"/>
                  </a:cxn>
                  <a:cxn ang="0">
                    <a:pos x="40" y="3"/>
                  </a:cxn>
                  <a:cxn ang="0">
                    <a:pos x="31" y="0"/>
                  </a:cxn>
                  <a:cxn ang="0">
                    <a:pos x="19" y="1"/>
                  </a:cxn>
                  <a:cxn ang="0">
                    <a:pos x="9" y="6"/>
                  </a:cxn>
                  <a:cxn ang="0">
                    <a:pos x="2" y="14"/>
                  </a:cxn>
                  <a:cxn ang="0">
                    <a:pos x="0" y="24"/>
                  </a:cxn>
                  <a:cxn ang="0">
                    <a:pos x="0" y="35"/>
                  </a:cxn>
                  <a:cxn ang="0">
                    <a:pos x="5" y="45"/>
                  </a:cxn>
                  <a:cxn ang="0">
                    <a:pos x="13" y="52"/>
                  </a:cxn>
                  <a:cxn ang="0">
                    <a:pos x="23" y="56"/>
                  </a:cxn>
                  <a:cxn ang="0">
                    <a:pos x="34" y="55"/>
                  </a:cxn>
                </a:cxnLst>
                <a:rect l="0" t="0" r="r" b="b"/>
                <a:pathLst>
                  <a:path w="54" h="56">
                    <a:moveTo>
                      <a:pt x="34" y="55"/>
                    </a:moveTo>
                    <a:lnTo>
                      <a:pt x="44" y="50"/>
                    </a:lnTo>
                    <a:lnTo>
                      <a:pt x="52" y="41"/>
                    </a:lnTo>
                    <a:lnTo>
                      <a:pt x="54" y="31"/>
                    </a:lnTo>
                    <a:lnTo>
                      <a:pt x="54" y="20"/>
                    </a:lnTo>
                    <a:lnTo>
                      <a:pt x="49" y="10"/>
                    </a:lnTo>
                    <a:lnTo>
                      <a:pt x="40" y="3"/>
                    </a:lnTo>
                    <a:lnTo>
                      <a:pt x="31" y="0"/>
                    </a:lnTo>
                    <a:lnTo>
                      <a:pt x="19" y="1"/>
                    </a:lnTo>
                    <a:lnTo>
                      <a:pt x="9" y="6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35"/>
                    </a:lnTo>
                    <a:lnTo>
                      <a:pt x="5" y="45"/>
                    </a:lnTo>
                    <a:lnTo>
                      <a:pt x="13" y="52"/>
                    </a:lnTo>
                    <a:lnTo>
                      <a:pt x="23" y="56"/>
                    </a:ln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F4FFB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0" name="Freeform 68"/>
              <p:cNvSpPr>
                <a:spLocks/>
              </p:cNvSpPr>
              <p:nvPr/>
            </p:nvSpPr>
            <p:spPr bwMode="auto">
              <a:xfrm>
                <a:off x="49212" y="2987676"/>
                <a:ext cx="17463" cy="17463"/>
              </a:xfrm>
              <a:custGeom>
                <a:avLst/>
                <a:gdLst/>
                <a:ahLst/>
                <a:cxnLst>
                  <a:cxn ang="0">
                    <a:pos x="34" y="55"/>
                  </a:cxn>
                  <a:cxn ang="0">
                    <a:pos x="44" y="50"/>
                  </a:cxn>
                  <a:cxn ang="0">
                    <a:pos x="52" y="43"/>
                  </a:cxn>
                  <a:cxn ang="0">
                    <a:pos x="54" y="33"/>
                  </a:cxn>
                  <a:cxn ang="0">
                    <a:pos x="54" y="21"/>
                  </a:cxn>
                  <a:cxn ang="0">
                    <a:pos x="49" y="10"/>
                  </a:cxn>
                  <a:cxn ang="0">
                    <a:pos x="40" y="4"/>
                  </a:cxn>
                  <a:cxn ang="0">
                    <a:pos x="31" y="0"/>
                  </a:cxn>
                  <a:cxn ang="0">
                    <a:pos x="19" y="2"/>
                  </a:cxn>
                  <a:cxn ang="0">
                    <a:pos x="9" y="7"/>
                  </a:cxn>
                  <a:cxn ang="0">
                    <a:pos x="2" y="14"/>
                  </a:cxn>
                  <a:cxn ang="0">
                    <a:pos x="0" y="25"/>
                  </a:cxn>
                  <a:cxn ang="0">
                    <a:pos x="0" y="36"/>
                  </a:cxn>
                  <a:cxn ang="0">
                    <a:pos x="5" y="46"/>
                  </a:cxn>
                  <a:cxn ang="0">
                    <a:pos x="13" y="52"/>
                  </a:cxn>
                  <a:cxn ang="0">
                    <a:pos x="23" y="56"/>
                  </a:cxn>
                  <a:cxn ang="0">
                    <a:pos x="34" y="55"/>
                  </a:cxn>
                </a:cxnLst>
                <a:rect l="0" t="0" r="r" b="b"/>
                <a:pathLst>
                  <a:path w="54" h="56">
                    <a:moveTo>
                      <a:pt x="34" y="55"/>
                    </a:moveTo>
                    <a:lnTo>
                      <a:pt x="44" y="50"/>
                    </a:lnTo>
                    <a:lnTo>
                      <a:pt x="52" y="43"/>
                    </a:lnTo>
                    <a:lnTo>
                      <a:pt x="54" y="33"/>
                    </a:lnTo>
                    <a:lnTo>
                      <a:pt x="54" y="21"/>
                    </a:lnTo>
                    <a:lnTo>
                      <a:pt x="49" y="10"/>
                    </a:lnTo>
                    <a:lnTo>
                      <a:pt x="40" y="4"/>
                    </a:lnTo>
                    <a:lnTo>
                      <a:pt x="31" y="0"/>
                    </a:lnTo>
                    <a:lnTo>
                      <a:pt x="19" y="2"/>
                    </a:lnTo>
                    <a:lnTo>
                      <a:pt x="9" y="7"/>
                    </a:lnTo>
                    <a:lnTo>
                      <a:pt x="2" y="14"/>
                    </a:lnTo>
                    <a:lnTo>
                      <a:pt x="0" y="25"/>
                    </a:lnTo>
                    <a:lnTo>
                      <a:pt x="0" y="36"/>
                    </a:lnTo>
                    <a:lnTo>
                      <a:pt x="5" y="46"/>
                    </a:lnTo>
                    <a:lnTo>
                      <a:pt x="13" y="52"/>
                    </a:lnTo>
                    <a:lnTo>
                      <a:pt x="23" y="56"/>
                    </a:ln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F4FFB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61" name="Freeform 69"/>
              <p:cNvSpPr>
                <a:spLocks/>
              </p:cNvSpPr>
              <p:nvPr/>
            </p:nvSpPr>
            <p:spPr bwMode="auto">
              <a:xfrm>
                <a:off x="171450" y="2954338"/>
                <a:ext cx="17463" cy="17463"/>
              </a:xfrm>
              <a:custGeom>
                <a:avLst/>
                <a:gdLst/>
                <a:ahLst/>
                <a:cxnLst>
                  <a:cxn ang="0">
                    <a:pos x="35" y="54"/>
                  </a:cxn>
                  <a:cxn ang="0">
                    <a:pos x="46" y="49"/>
                  </a:cxn>
                  <a:cxn ang="0">
                    <a:pos x="52" y="41"/>
                  </a:cxn>
                  <a:cxn ang="0">
                    <a:pos x="56" y="31"/>
                  </a:cxn>
                  <a:cxn ang="0">
                    <a:pos x="55" y="19"/>
                  </a:cxn>
                  <a:cxn ang="0">
                    <a:pos x="50" y="10"/>
                  </a:cxn>
                  <a:cxn ang="0">
                    <a:pos x="43" y="2"/>
                  </a:cxn>
                  <a:cxn ang="0">
                    <a:pos x="31" y="0"/>
                  </a:cxn>
                  <a:cxn ang="0">
                    <a:pos x="20" y="0"/>
                  </a:cxn>
                  <a:cxn ang="0">
                    <a:pos x="10" y="5"/>
                  </a:cxn>
                  <a:cxn ang="0">
                    <a:pos x="4" y="13"/>
                  </a:cxn>
                  <a:cxn ang="0">
                    <a:pos x="0" y="23"/>
                  </a:cxn>
                  <a:cxn ang="0">
                    <a:pos x="2" y="34"/>
                  </a:cxn>
                  <a:cxn ang="0">
                    <a:pos x="7" y="44"/>
                  </a:cxn>
                  <a:cxn ang="0">
                    <a:pos x="14" y="52"/>
                  </a:cxn>
                  <a:cxn ang="0">
                    <a:pos x="24" y="54"/>
                  </a:cxn>
                  <a:cxn ang="0">
                    <a:pos x="35" y="54"/>
                  </a:cxn>
                </a:cxnLst>
                <a:rect l="0" t="0" r="r" b="b"/>
                <a:pathLst>
                  <a:path w="56" h="54">
                    <a:moveTo>
                      <a:pt x="35" y="54"/>
                    </a:moveTo>
                    <a:lnTo>
                      <a:pt x="46" y="49"/>
                    </a:lnTo>
                    <a:lnTo>
                      <a:pt x="52" y="41"/>
                    </a:lnTo>
                    <a:lnTo>
                      <a:pt x="56" y="31"/>
                    </a:lnTo>
                    <a:lnTo>
                      <a:pt x="55" y="19"/>
                    </a:lnTo>
                    <a:lnTo>
                      <a:pt x="50" y="10"/>
                    </a:lnTo>
                    <a:lnTo>
                      <a:pt x="43" y="2"/>
                    </a:lnTo>
                    <a:lnTo>
                      <a:pt x="31" y="0"/>
                    </a:lnTo>
                    <a:lnTo>
                      <a:pt x="20" y="0"/>
                    </a:lnTo>
                    <a:lnTo>
                      <a:pt x="10" y="5"/>
                    </a:lnTo>
                    <a:lnTo>
                      <a:pt x="4" y="13"/>
                    </a:lnTo>
                    <a:lnTo>
                      <a:pt x="0" y="23"/>
                    </a:lnTo>
                    <a:lnTo>
                      <a:pt x="2" y="34"/>
                    </a:lnTo>
                    <a:lnTo>
                      <a:pt x="7" y="44"/>
                    </a:lnTo>
                    <a:lnTo>
                      <a:pt x="14" y="52"/>
                    </a:lnTo>
                    <a:lnTo>
                      <a:pt x="24" y="54"/>
                    </a:lnTo>
                    <a:lnTo>
                      <a:pt x="35" y="54"/>
                    </a:lnTo>
                    <a:close/>
                  </a:path>
                </a:pathLst>
              </a:custGeom>
              <a:solidFill>
                <a:srgbClr val="F4FFB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  <p:cxnSp>
          <p:nvCxnSpPr>
            <p:cNvPr id="204" name="直線コネクタ 203"/>
            <p:cNvCxnSpPr>
              <a:stCxn id="202" idx="0"/>
            </p:cNvCxnSpPr>
            <p:nvPr/>
          </p:nvCxnSpPr>
          <p:spPr>
            <a:xfrm rot="5400000" flipH="1" flipV="1">
              <a:off x="476611" y="4023400"/>
              <a:ext cx="189727" cy="10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2" name="テキスト ボックス 261"/>
          <p:cNvSpPr txBox="1"/>
          <p:nvPr/>
        </p:nvSpPr>
        <p:spPr>
          <a:xfrm>
            <a:off x="4500562" y="3857628"/>
            <a:ext cx="343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…</a:t>
            </a:r>
            <a:endParaRPr kumimoji="1" lang="ja-JP" altLang="en-US" dirty="0"/>
          </a:p>
        </p:txBody>
      </p:sp>
      <p:sp>
        <p:nvSpPr>
          <p:cNvPr id="263" name="テキスト ボックス 262"/>
          <p:cNvSpPr txBox="1"/>
          <p:nvPr/>
        </p:nvSpPr>
        <p:spPr>
          <a:xfrm>
            <a:off x="3714744" y="4643446"/>
            <a:ext cx="655949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FUSE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ja-JP" dirty="0" err="1" smtClean="0"/>
              <a:t>mProjectPP</a:t>
            </a:r>
            <a:r>
              <a:rPr lang="ja-JP" altLang="en-US" dirty="0" smtClean="0"/>
              <a:t>実行時間：広島ノード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2009-8-6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SWoPP2009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24</a:t>
            </a:fld>
            <a:endParaRPr kumimoji="1" lang="ja-JP" altLang="en-US"/>
          </a:p>
        </p:txBody>
      </p:sp>
      <p:pic>
        <p:nvPicPr>
          <p:cNvPr id="7" name="図 6" descr="hir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000" y="1080000"/>
            <a:ext cx="6858000" cy="4800600"/>
          </a:xfrm>
          <a:prstGeom prst="rect">
            <a:avLst/>
          </a:prstGeom>
        </p:spPr>
      </p:pic>
      <p:cxnSp>
        <p:nvCxnSpPr>
          <p:cNvPr id="9" name="直線矢印コネクタ 8"/>
          <p:cNvCxnSpPr/>
          <p:nvPr/>
        </p:nvCxnSpPr>
        <p:spPr>
          <a:xfrm rot="5400000" flipH="1" flipV="1">
            <a:off x="2178827" y="2750339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 rot="16200000">
            <a:off x="-112272" y="3457660"/>
            <a:ext cx="156966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経過時間（秒）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214678" y="5702874"/>
            <a:ext cx="193033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プロセスの並列数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714612" y="1643050"/>
            <a:ext cx="23650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Gfarm</a:t>
            </a:r>
            <a:r>
              <a:rPr kumimoji="1" lang="ja-JP" altLang="en-US" dirty="0" err="1" smtClean="0"/>
              <a:t>での</a:t>
            </a:r>
            <a:r>
              <a:rPr kumimoji="1" lang="ja-JP" altLang="en-US" dirty="0" smtClean="0"/>
              <a:t>実行時間は</a:t>
            </a:r>
            <a:endParaRPr kumimoji="1" lang="en-US" altLang="ja-JP" dirty="0" smtClean="0"/>
          </a:p>
          <a:p>
            <a:r>
              <a:rPr lang="en-US" altLang="ja-JP" dirty="0" err="1" smtClean="0"/>
              <a:t>LocalFS</a:t>
            </a:r>
            <a:r>
              <a:rPr lang="ja-JP" altLang="en-US" dirty="0" smtClean="0"/>
              <a:t>や</a:t>
            </a:r>
            <a:r>
              <a:rPr lang="en-US" altLang="ja-JP" dirty="0" smtClean="0"/>
              <a:t>NFS</a:t>
            </a:r>
            <a:r>
              <a:rPr lang="ja-JP" altLang="en-US" dirty="0" smtClean="0"/>
              <a:t>に比べて</a:t>
            </a:r>
            <a:endParaRPr lang="en-US" altLang="ja-JP" dirty="0" smtClean="0"/>
          </a:p>
          <a:p>
            <a:r>
              <a:rPr lang="ja-JP" altLang="en-US" dirty="0" smtClean="0"/>
              <a:t>約</a:t>
            </a:r>
            <a:r>
              <a:rPr lang="en-US" altLang="ja-JP" dirty="0" smtClean="0"/>
              <a:t>3</a:t>
            </a:r>
            <a:r>
              <a:rPr lang="ja-JP" altLang="en-US" dirty="0" smtClean="0"/>
              <a:t>倍の増加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altLang="ja-JP" dirty="0" smtClean="0"/>
              <a:t>MDS</a:t>
            </a:r>
            <a:r>
              <a:rPr lang="ja-JP" altLang="en-US" dirty="0" smtClean="0"/>
              <a:t>が遠い場合の実行時間の増加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>
              <a:lnSpc>
                <a:spcPct val="120000"/>
              </a:lnSpc>
            </a:pPr>
            <a:r>
              <a:rPr kumimoji="1" lang="ja-JP" altLang="en-US" dirty="0" smtClean="0"/>
              <a:t>考えられる実行時間増加の原因：</a:t>
            </a:r>
            <a:r>
              <a:rPr lang="ja-JP" altLang="en-US" dirty="0" smtClean="0"/>
              <a:t>　</a:t>
            </a:r>
            <a:r>
              <a:rPr lang="en-US" altLang="ja-JP" dirty="0" smtClean="0"/>
              <a:t>MDS</a:t>
            </a:r>
            <a:r>
              <a:rPr lang="ja-JP" altLang="en-US" dirty="0" smtClean="0"/>
              <a:t>アクセス</a:t>
            </a:r>
            <a:endParaRPr kumimoji="1" lang="en-US" altLang="ja-JP" dirty="0" smtClean="0"/>
          </a:p>
          <a:p>
            <a:pPr lvl="1">
              <a:lnSpc>
                <a:spcPct val="120000"/>
              </a:lnSpc>
            </a:pPr>
            <a:r>
              <a:rPr kumimoji="1" lang="en-US" altLang="ja-JP" dirty="0" smtClean="0"/>
              <a:t>Gfarm</a:t>
            </a:r>
            <a:r>
              <a:rPr kumimoji="1" lang="ja-JP" altLang="en-US" dirty="0" smtClean="0"/>
              <a:t>は</a:t>
            </a:r>
            <a:r>
              <a:rPr kumimoji="1" lang="ja-JP" altLang="en-US" dirty="0" smtClean="0"/>
              <a:t>、</a:t>
            </a:r>
            <a:r>
              <a:rPr kumimoji="1" lang="ja-JP" altLang="en-US" dirty="0" smtClean="0"/>
              <a:t>ファイル</a:t>
            </a:r>
            <a:r>
              <a:rPr lang="ja-JP" altLang="en-US" dirty="0" smtClean="0"/>
              <a:t>オープンなどの</a:t>
            </a:r>
            <a:r>
              <a:rPr kumimoji="1" lang="ja-JP" altLang="en-US" dirty="0" smtClean="0"/>
              <a:t>時、</a:t>
            </a:r>
            <a:r>
              <a:rPr kumimoji="1" lang="en-US" altLang="ja-JP" dirty="0" smtClean="0"/>
              <a:t>MDS</a:t>
            </a:r>
            <a:r>
              <a:rPr kumimoji="1" lang="ja-JP" altLang="en-US" dirty="0" smtClean="0"/>
              <a:t>にアクセスする。</a:t>
            </a:r>
            <a:endParaRPr kumimoji="1" lang="en-US" altLang="ja-JP" dirty="0" smtClean="0"/>
          </a:p>
          <a:p>
            <a:pPr lvl="2">
              <a:lnSpc>
                <a:spcPct val="120000"/>
              </a:lnSpc>
            </a:pPr>
            <a:r>
              <a:rPr lang="en-US" altLang="ja-JP" sz="2200" dirty="0" err="1" smtClean="0"/>
              <a:t>read&amp;write</a:t>
            </a:r>
            <a:r>
              <a:rPr lang="en-US" altLang="ja-JP" sz="2200" dirty="0" smtClean="0"/>
              <a:t> </a:t>
            </a:r>
            <a:r>
              <a:rPr lang="ja-JP" altLang="en-US" sz="2200" dirty="0" smtClean="0"/>
              <a:t>に</a:t>
            </a:r>
            <a:r>
              <a:rPr lang="ja-JP" altLang="en-US" sz="2200" dirty="0" smtClean="0"/>
              <a:t>は、ファイルがあるサーバへ直接アクセスするため、</a:t>
            </a:r>
            <a:r>
              <a:rPr lang="en-US" altLang="ja-JP" sz="2200" dirty="0" smtClean="0"/>
              <a:t>MDS</a:t>
            </a:r>
            <a:r>
              <a:rPr lang="ja-JP" altLang="en-US" sz="2200" dirty="0" smtClean="0"/>
              <a:t>アクセスはない。</a:t>
            </a:r>
            <a:endParaRPr kumimoji="1" lang="en-US" altLang="ja-JP" sz="2200" dirty="0" smtClean="0"/>
          </a:p>
          <a:p>
            <a:pPr lvl="1">
              <a:lnSpc>
                <a:spcPct val="120000"/>
              </a:lnSpc>
            </a:pPr>
            <a:r>
              <a:rPr lang="en-US" altLang="ja-JP" dirty="0" smtClean="0"/>
              <a:t>1</a:t>
            </a:r>
            <a:r>
              <a:rPr lang="ja-JP" altLang="en-US" dirty="0" smtClean="0"/>
              <a:t>回のアクセス時間：　</a:t>
            </a:r>
            <a:r>
              <a:rPr lang="en-US" altLang="ja-JP" sz="3400" dirty="0" smtClean="0"/>
              <a:t>RTT</a:t>
            </a:r>
            <a:r>
              <a:rPr lang="ja-JP" altLang="en-US" sz="3400" dirty="0" smtClean="0"/>
              <a:t>の数倍</a:t>
            </a:r>
            <a:endParaRPr kumimoji="1" lang="en-US" altLang="ja-JP" dirty="0" smtClean="0"/>
          </a:p>
          <a:p>
            <a:pPr lvl="2">
              <a:lnSpc>
                <a:spcPct val="120000"/>
              </a:lnSpc>
            </a:pPr>
            <a:r>
              <a:rPr lang="ja-JP" altLang="en-US" dirty="0" smtClean="0"/>
              <a:t>ネットワーク遅延の増加　→　実行時間の増加</a:t>
            </a:r>
            <a:endParaRPr lang="en-US" altLang="ja-JP" dirty="0" smtClean="0"/>
          </a:p>
          <a:p>
            <a:pPr>
              <a:lnSpc>
                <a:spcPct val="120000"/>
              </a:lnSpc>
            </a:pPr>
            <a:r>
              <a:rPr lang="ja-JP" altLang="en-US" dirty="0" smtClean="0"/>
              <a:t>広島・筑波間の </a:t>
            </a:r>
            <a:r>
              <a:rPr lang="en-US" altLang="ja-JP" dirty="0" smtClean="0"/>
              <a:t>RTT</a:t>
            </a:r>
            <a:r>
              <a:rPr lang="ja-JP" altLang="en-US" dirty="0" smtClean="0"/>
              <a:t>：</a:t>
            </a:r>
            <a:r>
              <a:rPr lang="en-US" altLang="ja-JP" dirty="0" smtClean="0"/>
              <a:t>  29 ms </a:t>
            </a:r>
          </a:p>
          <a:p>
            <a:pPr>
              <a:lnSpc>
                <a:spcPct val="120000"/>
              </a:lnSpc>
            </a:pPr>
            <a:r>
              <a:rPr kumimoji="1" lang="en-US" altLang="ja-JP" dirty="0" err="1" smtClean="0"/>
              <a:t>mProjectPP</a:t>
            </a:r>
            <a:r>
              <a:rPr kumimoji="1" lang="en-US" altLang="ja-JP" dirty="0" smtClean="0"/>
              <a:t> 1</a:t>
            </a:r>
            <a:r>
              <a:rPr kumimoji="1" lang="ja-JP" altLang="en-US" dirty="0" smtClean="0"/>
              <a:t>回の実行時間：　</a:t>
            </a:r>
            <a:endParaRPr kumimoji="1" lang="en-US" altLang="ja-JP" dirty="0" smtClean="0"/>
          </a:p>
          <a:p>
            <a:pPr lvl="1">
              <a:lnSpc>
                <a:spcPct val="120000"/>
              </a:lnSpc>
            </a:pPr>
            <a:r>
              <a:rPr lang="ja-JP" altLang="en-US" dirty="0" smtClean="0"/>
              <a:t>筑波：</a:t>
            </a:r>
            <a:r>
              <a:rPr lang="en-US" altLang="ja-JP" dirty="0" smtClean="0"/>
              <a:t>	1.8 s</a:t>
            </a:r>
          </a:p>
          <a:p>
            <a:pPr lvl="1">
              <a:lnSpc>
                <a:spcPct val="120000"/>
              </a:lnSpc>
            </a:pPr>
            <a:r>
              <a:rPr lang="ja-JP" altLang="en-US" dirty="0" smtClean="0"/>
              <a:t>広島：</a:t>
            </a:r>
            <a:r>
              <a:rPr lang="en-US" altLang="ja-JP" dirty="0" smtClean="0"/>
              <a:t>	</a:t>
            </a:r>
            <a:r>
              <a:rPr kumimoji="1" lang="en-US" altLang="ja-JP" dirty="0" smtClean="0"/>
              <a:t>4.6 s</a:t>
            </a:r>
          </a:p>
          <a:p>
            <a:pPr lvl="1">
              <a:lnSpc>
                <a:spcPct val="120000"/>
              </a:lnSpc>
            </a:pPr>
            <a:r>
              <a:rPr lang="ja-JP" altLang="en-US" dirty="0" smtClean="0"/>
              <a:t>差：     </a:t>
            </a:r>
            <a:r>
              <a:rPr lang="en-US" altLang="ja-JP" dirty="0" smtClean="0"/>
              <a:t>	2.8 s  ~  97 RTT</a:t>
            </a:r>
            <a:endParaRPr kumimoji="1" lang="en-US" altLang="ja-JP" dirty="0" smtClean="0"/>
          </a:p>
          <a:p>
            <a:pPr lvl="0">
              <a:lnSpc>
                <a:spcPct val="120000"/>
              </a:lnSpc>
            </a:pPr>
            <a:r>
              <a:rPr kumimoji="1" lang="en-US" altLang="ja-JP" dirty="0" smtClean="0"/>
              <a:t>MDS</a:t>
            </a:r>
            <a:r>
              <a:rPr kumimoji="1" lang="ja-JP" altLang="en-US" dirty="0" smtClean="0"/>
              <a:t>アクセスにして</a:t>
            </a:r>
            <a:r>
              <a:rPr kumimoji="1" lang="ja-JP" altLang="en-US" dirty="0" smtClean="0"/>
              <a:t>は、予想以上の増加</a:t>
            </a:r>
            <a:endParaRPr kumimoji="1" lang="en-US" altLang="ja-JP" dirty="0" smtClean="0"/>
          </a:p>
          <a:p>
            <a:pPr lvl="0">
              <a:lnSpc>
                <a:spcPct val="120000"/>
              </a:lnSpc>
            </a:pPr>
            <a:r>
              <a:rPr kumimoji="1" lang="ja-JP" altLang="en-US" dirty="0" smtClean="0"/>
              <a:t>データ解析プログラムに問題はないか？</a:t>
            </a:r>
            <a:endParaRPr kumimoji="1" lang="en-US" altLang="ja-JP" dirty="0" smtClean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2009-8-6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25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SWoPP2009</a:t>
            </a:r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altLang="ja-JP" dirty="0" err="1" smtClean="0"/>
              <a:t>mProjectPP</a:t>
            </a:r>
            <a:r>
              <a:rPr lang="en-US" altLang="ja-JP" dirty="0" smtClean="0"/>
              <a:t> </a:t>
            </a:r>
            <a:r>
              <a:rPr lang="ja-JP" altLang="en-US" dirty="0" smtClean="0"/>
              <a:t>の中の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I/O</a:t>
            </a:r>
            <a:r>
              <a:rPr lang="ja-JP" altLang="en-US" dirty="0" smtClean="0"/>
              <a:t>関数の経過時間</a:t>
            </a:r>
            <a:endParaRPr kumimoji="1" lang="ja-JP" altLang="en-US" dirty="0"/>
          </a:p>
        </p:txBody>
      </p:sp>
      <p:graphicFrame>
        <p:nvGraphicFramePr>
          <p:cNvPr id="7" name="コンテンツ プレースホルダ 6"/>
          <p:cNvGraphicFramePr>
            <a:graphicFrameLocks noGrp="1"/>
          </p:cNvGraphicFramePr>
          <p:nvPr>
            <p:ph idx="1"/>
          </p:nvPr>
        </p:nvGraphicFramePr>
        <p:xfrm>
          <a:off x="642910" y="2017412"/>
          <a:ext cx="5357850" cy="3840480"/>
        </p:xfrm>
        <a:graphic>
          <a:graphicData uri="http://schemas.openxmlformats.org/drawingml/2006/table">
            <a:tbl>
              <a:tblPr firstRow="1" firstCol="1" lastRow="1" bandRow="1">
                <a:tableStyleId>{3B4B98B0-60AC-42C2-AFA5-B58CD77FA1E5}</a:tableStyleId>
              </a:tblPr>
              <a:tblGrid>
                <a:gridCol w="1071570"/>
                <a:gridCol w="1071570"/>
                <a:gridCol w="1071570"/>
                <a:gridCol w="1071570"/>
                <a:gridCol w="1071570"/>
              </a:tblGrid>
              <a:tr h="28800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 smtClean="0"/>
                        <a:t>全呼出回数</a:t>
                      </a:r>
                    </a:p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MDS</a:t>
                      </a:r>
                      <a:r>
                        <a:rPr kumimoji="1" lang="ja-JP" altLang="en-US" dirty="0" smtClean="0"/>
                        <a:t>アクセス回数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 smtClean="0"/>
                        <a:t>全経過時間</a:t>
                      </a:r>
                      <a:r>
                        <a:rPr kumimoji="1" lang="en-US" altLang="ja-JP" dirty="0" smtClean="0"/>
                        <a:t>(ms)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平均経過時間</a:t>
                      </a:r>
                      <a:r>
                        <a:rPr kumimoji="1" lang="en-US" altLang="ja-JP" dirty="0" smtClean="0"/>
                        <a:t>(ms)</a:t>
                      </a:r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kumimoji="1" lang="en-US" altLang="ja-JP" dirty="0" err="1" smtClean="0"/>
                        <a:t>fopen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14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b="1" dirty="0" smtClean="0">
                          <a:solidFill>
                            <a:srgbClr val="FF0000"/>
                          </a:solidFill>
                        </a:rPr>
                        <a:t>14</a:t>
                      </a:r>
                      <a:endParaRPr kumimoji="1" lang="ja-JP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1,151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82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kumimoji="1" lang="en-US" altLang="ja-JP" dirty="0" err="1" smtClean="0"/>
                        <a:t>fseeko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14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4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420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105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kumimoji="1" lang="en-US" altLang="ja-JP" dirty="0" err="1" smtClean="0"/>
                        <a:t>ftello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3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89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30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kumimoji="1" lang="en-US" altLang="ja-JP" dirty="0" err="1" smtClean="0"/>
                        <a:t>fgets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64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4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443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111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kumimoji="1" lang="en-US" altLang="ja-JP" dirty="0" err="1" smtClean="0"/>
                        <a:t>fread</a:t>
                      </a:r>
                      <a:endParaRPr kumimoji="1" lang="en-US" altLang="ja-JP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644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4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299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75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kumimoji="1" lang="en-US" altLang="ja-JP" dirty="0" err="1" smtClean="0"/>
                        <a:t>fwrite</a:t>
                      </a:r>
                      <a:endParaRPr kumimoji="1" lang="en-US" altLang="ja-JP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2,968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237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118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remove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162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81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合計</a:t>
                      </a:r>
                      <a:endParaRPr kumimoji="1" lang="en-US" altLang="ja-JP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3823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33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2,800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dirty="0" smtClean="0"/>
                        <a:t>平均　</a:t>
                      </a:r>
                      <a:r>
                        <a:rPr kumimoji="1" lang="en-US" altLang="ja-JP" dirty="0" smtClean="0"/>
                        <a:t>84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2009-8-6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SWoPP2009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26</a:t>
            </a:fld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3714744" y="1731660"/>
            <a:ext cx="2778325" cy="338554"/>
          </a:xfrm>
          <a:prstGeom prst="rect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ja-JP" altLang="en-US" sz="1600" dirty="0" smtClean="0"/>
              <a:t>広島ノードからの</a:t>
            </a:r>
            <a:r>
              <a:rPr lang="en-US" altLang="ja-JP" sz="1600" dirty="0" smtClean="0"/>
              <a:t>MDS</a:t>
            </a:r>
            <a:r>
              <a:rPr lang="ja-JP" altLang="en-US" sz="1600" dirty="0" smtClean="0"/>
              <a:t>アクセス</a:t>
            </a:r>
            <a:endParaRPr lang="ja-JP" altLang="en-US" sz="1600" dirty="0"/>
          </a:p>
        </p:txBody>
      </p:sp>
      <p:sp>
        <p:nvSpPr>
          <p:cNvPr id="10" name="角丸四角形 9"/>
          <p:cNvSpPr/>
          <p:nvPr/>
        </p:nvSpPr>
        <p:spPr>
          <a:xfrm>
            <a:off x="2285984" y="2946106"/>
            <a:ext cx="3714776" cy="357190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四角形吹き出し 8"/>
          <p:cNvSpPr/>
          <p:nvPr/>
        </p:nvSpPr>
        <p:spPr>
          <a:xfrm>
            <a:off x="6429388" y="2374602"/>
            <a:ext cx="2357454" cy="1500198"/>
          </a:xfrm>
          <a:prstGeom prst="wedgeRectCallout">
            <a:avLst>
              <a:gd name="adj1" fmla="val -71360"/>
              <a:gd name="adj2" fmla="val 3152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err="1" smtClean="0"/>
              <a:t>fopen</a:t>
            </a:r>
            <a:r>
              <a:rPr kumimoji="1" lang="ja-JP" altLang="en-US" sz="2400" dirty="0" smtClean="0"/>
              <a:t>は</a:t>
            </a:r>
            <a:r>
              <a:rPr kumimoji="1" lang="en-US" altLang="ja-JP" sz="2400" dirty="0" smtClean="0"/>
              <a:t>14</a:t>
            </a:r>
            <a:r>
              <a:rPr kumimoji="1" lang="ja-JP" altLang="en-US" sz="2400" dirty="0" smtClean="0"/>
              <a:t>回の呼び出しがあり、</a:t>
            </a:r>
            <a:endParaRPr kumimoji="1" lang="en-US" altLang="ja-JP" sz="2400" dirty="0" smtClean="0"/>
          </a:p>
          <a:p>
            <a:pPr algn="ctr"/>
            <a:r>
              <a:rPr lang="en-US" altLang="ja-JP" sz="2400" dirty="0" smtClean="0"/>
              <a:t>14</a:t>
            </a:r>
            <a:r>
              <a:rPr lang="ja-JP" altLang="en-US" sz="2400" dirty="0" smtClean="0"/>
              <a:t>回とも</a:t>
            </a:r>
            <a:r>
              <a:rPr lang="en-US" altLang="ja-JP" sz="2400" dirty="0" smtClean="0"/>
              <a:t>MDS</a:t>
            </a:r>
            <a:r>
              <a:rPr lang="ja-JP" altLang="en-US" sz="2400" dirty="0" smtClean="0"/>
              <a:t>アクセスが発生</a:t>
            </a:r>
            <a:endParaRPr kumimoji="1" lang="ja-JP" altLang="en-US" sz="2400" dirty="0"/>
          </a:p>
        </p:txBody>
      </p:sp>
      <p:sp>
        <p:nvSpPr>
          <p:cNvPr id="11" name="角丸四角形 10"/>
          <p:cNvSpPr/>
          <p:nvPr/>
        </p:nvSpPr>
        <p:spPr>
          <a:xfrm>
            <a:off x="3357554" y="3374734"/>
            <a:ext cx="2643206" cy="1714512"/>
          </a:xfrm>
          <a:prstGeom prst="roundRect">
            <a:avLst>
              <a:gd name="adj" fmla="val 10351"/>
            </a:avLst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四角形吹き出し 11"/>
          <p:cNvSpPr/>
          <p:nvPr/>
        </p:nvSpPr>
        <p:spPr>
          <a:xfrm>
            <a:off x="6429388" y="4089114"/>
            <a:ext cx="2357454" cy="1500198"/>
          </a:xfrm>
          <a:prstGeom prst="wedgeRectCallout">
            <a:avLst>
              <a:gd name="adj1" fmla="val -71360"/>
              <a:gd name="adj2" fmla="val 3152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err="1" smtClean="0"/>
              <a:t>fopen</a:t>
            </a:r>
            <a:r>
              <a:rPr kumimoji="1" lang="ja-JP" altLang="en-US" sz="2400" dirty="0" smtClean="0"/>
              <a:t>直後</a:t>
            </a:r>
            <a:r>
              <a:rPr kumimoji="1" lang="en-US" altLang="ja-JP" sz="2400" dirty="0" smtClean="0"/>
              <a:t>1-2</a:t>
            </a:r>
            <a:r>
              <a:rPr kumimoji="1" lang="ja-JP" altLang="en-US" sz="2400" dirty="0" smtClean="0"/>
              <a:t>回の</a:t>
            </a:r>
            <a:r>
              <a:rPr kumimoji="1" lang="en-US" altLang="ja-JP" sz="2400" dirty="0" smtClean="0"/>
              <a:t>I/O</a:t>
            </a:r>
            <a:r>
              <a:rPr kumimoji="1" lang="ja-JP" altLang="en-US" sz="2400" dirty="0" smtClean="0"/>
              <a:t>関数</a:t>
            </a:r>
            <a:r>
              <a:rPr lang="ja-JP" altLang="en-US" sz="2400" dirty="0" smtClean="0"/>
              <a:t>呼出で、</a:t>
            </a:r>
            <a:r>
              <a:rPr lang="en-US" altLang="ja-JP" sz="2400" dirty="0" smtClean="0"/>
              <a:t>MDS</a:t>
            </a:r>
            <a:r>
              <a:rPr lang="ja-JP" altLang="en-US" sz="2400" dirty="0" smtClean="0"/>
              <a:t>アクセスが発生</a:t>
            </a:r>
            <a:endParaRPr kumimoji="1"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9" grpId="0" animBg="1"/>
      <p:bldP spid="9" grpId="1" animBg="1"/>
      <p:bldP spid="11" grpId="0" animBg="1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lnSpc>
                <a:spcPct val="100000"/>
              </a:lnSpc>
            </a:pPr>
            <a:r>
              <a:rPr kumimoji="1" lang="en-US" altLang="ja-JP" dirty="0" err="1" smtClean="0"/>
              <a:t>fopen</a:t>
            </a:r>
            <a:r>
              <a:rPr kumimoji="1" lang="ja-JP" altLang="en-US" dirty="0" smtClean="0"/>
              <a:t>回数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kumimoji="1" lang="ja-JP" altLang="en-US" dirty="0" smtClean="0"/>
              <a:t>呼出回数</a:t>
            </a:r>
            <a:r>
              <a:rPr kumimoji="1" lang="en-US" altLang="ja-JP" dirty="0" smtClean="0"/>
              <a:t>:  </a:t>
            </a:r>
            <a:r>
              <a:rPr kumimoji="1" lang="en-US" altLang="ja-JP" sz="4100" dirty="0" smtClean="0"/>
              <a:t>14</a:t>
            </a:r>
            <a:r>
              <a:rPr kumimoji="1" lang="ja-JP" altLang="en-US" sz="4100" dirty="0" smtClean="0"/>
              <a:t>回</a:t>
            </a:r>
            <a:endParaRPr lang="en-US" altLang="ja-JP" dirty="0" smtClean="0"/>
          </a:p>
          <a:p>
            <a:pPr>
              <a:lnSpc>
                <a:spcPct val="110000"/>
              </a:lnSpc>
            </a:pPr>
            <a:r>
              <a:rPr lang="ja-JP" altLang="en-US" dirty="0" smtClean="0"/>
              <a:t>必要回数</a:t>
            </a:r>
            <a:r>
              <a:rPr lang="en-US" altLang="ja-JP" dirty="0" smtClean="0"/>
              <a:t>: </a:t>
            </a:r>
            <a:r>
              <a:rPr lang="en-US" altLang="ja-JP" sz="4100" dirty="0" smtClean="0"/>
              <a:t>   4</a:t>
            </a:r>
            <a:r>
              <a:rPr lang="ja-JP" altLang="en-US" sz="4100" dirty="0" smtClean="0"/>
              <a:t>回</a:t>
            </a:r>
            <a:r>
              <a:rPr lang="ja-JP" altLang="en-US" dirty="0" smtClean="0"/>
              <a:t>　</a:t>
            </a:r>
            <a:r>
              <a:rPr lang="en-US" altLang="ja-JP" dirty="0" smtClean="0"/>
              <a:t> </a:t>
            </a:r>
            <a:r>
              <a:rPr lang="ja-JP" altLang="en-US" sz="2000" dirty="0" smtClean="0"/>
              <a:t>（入力ファイル数：２、出力ファイル数：２）</a:t>
            </a:r>
            <a:endParaRPr lang="en-US" altLang="ja-JP" dirty="0" smtClean="0"/>
          </a:p>
          <a:p>
            <a:pPr>
              <a:lnSpc>
                <a:spcPct val="110000"/>
              </a:lnSpc>
            </a:pPr>
            <a:r>
              <a:rPr lang="ja-JP" altLang="en-US" sz="3500" dirty="0" smtClean="0"/>
              <a:t>必要回数より </a:t>
            </a:r>
            <a:r>
              <a:rPr lang="en-US" altLang="ja-JP" sz="3500" dirty="0" smtClean="0">
                <a:solidFill>
                  <a:srgbClr val="FF0000"/>
                </a:solidFill>
              </a:rPr>
              <a:t>10 </a:t>
            </a:r>
            <a:r>
              <a:rPr lang="ja-JP" altLang="en-US" sz="3500" dirty="0" smtClean="0">
                <a:solidFill>
                  <a:srgbClr val="FF0000"/>
                </a:solidFill>
              </a:rPr>
              <a:t>回多い</a:t>
            </a:r>
            <a:endParaRPr kumimoji="1" lang="en-US" altLang="ja-JP" sz="3500" dirty="0" smtClean="0">
              <a:solidFill>
                <a:srgbClr val="FF0000"/>
              </a:solidFill>
            </a:endParaRPr>
          </a:p>
          <a:p>
            <a:pPr lvl="1">
              <a:lnSpc>
                <a:spcPct val="110000"/>
              </a:lnSpc>
            </a:pPr>
            <a:r>
              <a:rPr lang="ja-JP" altLang="en-US" dirty="0" smtClean="0"/>
              <a:t>同一ファイルを複数回</a:t>
            </a:r>
            <a:r>
              <a:rPr lang="en-US" altLang="ja-JP" dirty="0" smtClean="0"/>
              <a:t>open-close</a:t>
            </a:r>
            <a:r>
              <a:rPr lang="ja-JP" altLang="en-US" dirty="0" smtClean="0"/>
              <a:t>している</a:t>
            </a:r>
            <a:endParaRPr lang="en-US" altLang="ja-JP" dirty="0" smtClean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2009-8-6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SWoPP2009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27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en-US" altLang="ja-JP" dirty="0" err="1" smtClean="0"/>
              <a:t>fopen</a:t>
            </a:r>
            <a:r>
              <a:rPr kumimoji="1" lang="ja-JP" altLang="en-US" dirty="0" smtClean="0"/>
              <a:t>問題個所（</a:t>
            </a:r>
            <a:r>
              <a:rPr lang="en-US" altLang="ja-JP" dirty="0" smtClean="0"/>
              <a:t>1/2</a:t>
            </a:r>
            <a:r>
              <a:rPr kumimoji="1"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kumimoji="1" lang="en-US" altLang="ja-JP" dirty="0" smtClean="0"/>
              <a:t>CFITSIO </a:t>
            </a:r>
            <a:r>
              <a:rPr kumimoji="1" lang="ja-JP" altLang="en-US" dirty="0" smtClean="0"/>
              <a:t>（</a:t>
            </a:r>
            <a:r>
              <a:rPr kumimoji="1" lang="en-US" altLang="ja-JP" dirty="0" smtClean="0"/>
              <a:t>FITS</a:t>
            </a:r>
            <a:r>
              <a:rPr kumimoji="1" lang="ja-JP" altLang="en-US" dirty="0" smtClean="0"/>
              <a:t>入出力ライブラリ</a:t>
            </a:r>
            <a:r>
              <a:rPr lang="ja-JP" altLang="en-US" dirty="0" smtClean="0"/>
              <a:t>）</a:t>
            </a:r>
            <a:endParaRPr lang="en-US" altLang="ja-JP" dirty="0" smtClean="0"/>
          </a:p>
          <a:p>
            <a:pPr>
              <a:lnSpc>
                <a:spcPct val="110000"/>
              </a:lnSpc>
            </a:pPr>
            <a:r>
              <a:rPr lang="en-US" altLang="ja-JP" dirty="0" err="1" smtClean="0"/>
              <a:t>file_is_compressed</a:t>
            </a:r>
            <a:r>
              <a:rPr lang="en-US" altLang="ja-JP" dirty="0" smtClean="0"/>
              <a:t> </a:t>
            </a:r>
            <a:r>
              <a:rPr lang="ja-JP" altLang="en-US" dirty="0" smtClean="0"/>
              <a:t>関数</a:t>
            </a:r>
            <a:endParaRPr lang="en-US" altLang="ja-JP" dirty="0" smtClean="0"/>
          </a:p>
          <a:p>
            <a:pPr lvl="1">
              <a:lnSpc>
                <a:spcPct val="110000"/>
              </a:lnSpc>
            </a:pPr>
            <a:r>
              <a:rPr lang="ja-JP" altLang="en-US" dirty="0" smtClean="0"/>
              <a:t>圧縮ファイルかどうか調べるために </a:t>
            </a:r>
            <a:r>
              <a:rPr lang="en-US" altLang="ja-JP" dirty="0" smtClean="0"/>
              <a:t>open-close</a:t>
            </a:r>
            <a:r>
              <a:rPr lang="ja-JP" altLang="en-US" dirty="0" smtClean="0"/>
              <a:t>している。</a:t>
            </a:r>
            <a:endParaRPr lang="en-US" altLang="ja-JP" dirty="0" smtClean="0"/>
          </a:p>
          <a:p>
            <a:pPr lvl="1">
              <a:lnSpc>
                <a:spcPct val="110000"/>
              </a:lnSpc>
            </a:pPr>
            <a:r>
              <a:rPr lang="ja-JP" altLang="en-US" dirty="0" smtClean="0"/>
              <a:t>この関数が、実際の</a:t>
            </a:r>
            <a:r>
              <a:rPr lang="en-US" altLang="ja-JP" dirty="0" smtClean="0"/>
              <a:t>open</a:t>
            </a:r>
            <a:r>
              <a:rPr lang="ja-JP" altLang="en-US" dirty="0" smtClean="0"/>
              <a:t>の前に呼ばれる。</a:t>
            </a:r>
            <a:endParaRPr lang="en-US" altLang="ja-JP" dirty="0" smtClean="0"/>
          </a:p>
          <a:p>
            <a:pPr lvl="1">
              <a:lnSpc>
                <a:spcPct val="110000"/>
              </a:lnSpc>
            </a:pPr>
            <a:r>
              <a:rPr lang="en-US" altLang="ja-JP" dirty="0" err="1" smtClean="0"/>
              <a:t>fopen</a:t>
            </a:r>
            <a:r>
              <a:rPr lang="en-US" altLang="ja-JP" dirty="0" smtClean="0"/>
              <a:t> </a:t>
            </a:r>
            <a:r>
              <a:rPr lang="en-US" altLang="ja-JP" dirty="0" smtClean="0">
                <a:solidFill>
                  <a:srgbClr val="FF0000"/>
                </a:solidFill>
              </a:rPr>
              <a:t>1</a:t>
            </a:r>
            <a:r>
              <a:rPr lang="ja-JP" altLang="en-US" dirty="0" smtClean="0">
                <a:solidFill>
                  <a:srgbClr val="FF0000"/>
                </a:solidFill>
              </a:rPr>
              <a:t>回分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pPr>
              <a:lnSpc>
                <a:spcPct val="110000"/>
              </a:lnSpc>
            </a:pPr>
            <a:r>
              <a:rPr lang="en-US" altLang="ja-JP" dirty="0" err="1" smtClean="0"/>
              <a:t>file_create</a:t>
            </a:r>
            <a:r>
              <a:rPr lang="en-US" altLang="ja-JP" dirty="0" smtClean="0"/>
              <a:t> </a:t>
            </a:r>
            <a:r>
              <a:rPr lang="ja-JP" altLang="en-US" dirty="0" smtClean="0"/>
              <a:t>関数</a:t>
            </a:r>
            <a:endParaRPr lang="en-US" altLang="ja-JP" dirty="0" smtClean="0"/>
          </a:p>
          <a:p>
            <a:pPr lvl="1">
              <a:lnSpc>
                <a:spcPct val="110000"/>
              </a:lnSpc>
            </a:pPr>
            <a:r>
              <a:rPr lang="ja-JP" altLang="en-US" dirty="0" smtClean="0"/>
              <a:t>ファイルが存在しないことを確認するため、リードオンリーで </a:t>
            </a:r>
            <a:r>
              <a:rPr lang="en-US" altLang="ja-JP" dirty="0" err="1" smtClean="0"/>
              <a:t>fopen</a:t>
            </a:r>
            <a:r>
              <a:rPr lang="ja-JP" altLang="en-US" dirty="0" smtClean="0"/>
              <a:t> を実行している。</a:t>
            </a:r>
          </a:p>
          <a:p>
            <a:pPr lvl="1">
              <a:lnSpc>
                <a:spcPct val="110000"/>
              </a:lnSpc>
            </a:pPr>
            <a:r>
              <a:rPr lang="en-US" altLang="ja-JP" dirty="0" err="1" smtClean="0"/>
              <a:t>fopen</a:t>
            </a:r>
            <a:r>
              <a:rPr lang="en-US" altLang="ja-JP" dirty="0" smtClean="0"/>
              <a:t> </a:t>
            </a:r>
            <a:r>
              <a:rPr lang="en-US" altLang="ja-JP" dirty="0" smtClean="0">
                <a:solidFill>
                  <a:srgbClr val="FF0000"/>
                </a:solidFill>
              </a:rPr>
              <a:t>2</a:t>
            </a:r>
            <a:r>
              <a:rPr lang="ja-JP" altLang="en-US" dirty="0" smtClean="0">
                <a:solidFill>
                  <a:srgbClr val="FF0000"/>
                </a:solidFill>
              </a:rPr>
              <a:t>回分</a:t>
            </a:r>
            <a:endParaRPr lang="en-US" altLang="ja-JP" dirty="0" smtClean="0">
              <a:solidFill>
                <a:srgbClr val="FF0000"/>
              </a:solidFill>
            </a:endParaRP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2009-8-6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SWoPP2009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28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en-US" altLang="ja-JP" dirty="0" err="1" smtClean="0"/>
              <a:t>fopen</a:t>
            </a:r>
            <a:r>
              <a:rPr kumimoji="1" lang="ja-JP" altLang="en-US" dirty="0" smtClean="0"/>
              <a:t>問題個所（</a:t>
            </a:r>
            <a:r>
              <a:rPr kumimoji="1" lang="en-US" altLang="ja-JP" dirty="0" smtClean="0"/>
              <a:t>2/2</a:t>
            </a:r>
            <a:r>
              <a:rPr kumimoji="1"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kumimoji="1" lang="en-US" altLang="ja-JP" dirty="0" smtClean="0"/>
              <a:t>Montage </a:t>
            </a:r>
            <a:r>
              <a:rPr kumimoji="1" lang="ja-JP" altLang="en-US" dirty="0" smtClean="0"/>
              <a:t>プログラム内</a:t>
            </a:r>
            <a:endParaRPr kumimoji="1" lang="en-US" altLang="ja-JP" dirty="0" smtClean="0"/>
          </a:p>
          <a:p>
            <a:pPr>
              <a:lnSpc>
                <a:spcPct val="110000"/>
              </a:lnSpc>
            </a:pPr>
            <a:r>
              <a:rPr lang="en-US" altLang="ja-JP" dirty="0" err="1" smtClean="0"/>
              <a:t>checkHdr</a:t>
            </a:r>
            <a:r>
              <a:rPr lang="en-US" altLang="ja-JP" dirty="0" smtClean="0"/>
              <a:t> </a:t>
            </a:r>
            <a:r>
              <a:rPr lang="ja-JP" altLang="en-US" dirty="0" smtClean="0"/>
              <a:t>関数 </a:t>
            </a:r>
            <a:endParaRPr lang="en-US" altLang="ja-JP" dirty="0" smtClean="0"/>
          </a:p>
          <a:p>
            <a:pPr lvl="1">
              <a:lnSpc>
                <a:spcPct val="110000"/>
              </a:lnSpc>
            </a:pPr>
            <a:r>
              <a:rPr lang="en-US" altLang="ja-JP" dirty="0" smtClean="0"/>
              <a:t>FITS</a:t>
            </a:r>
            <a:r>
              <a:rPr lang="ja-JP" altLang="en-US" dirty="0" smtClean="0"/>
              <a:t>ヘッダの妥当性チェック</a:t>
            </a:r>
            <a:r>
              <a:rPr lang="ja-JP" altLang="en-US" dirty="0" smtClean="0"/>
              <a:t>のため</a:t>
            </a:r>
            <a:r>
              <a:rPr lang="ja-JP" altLang="en-US" dirty="0" smtClean="0"/>
              <a:t>、入力ファイル（２つ）を </a:t>
            </a:r>
            <a:r>
              <a:rPr lang="en-US" altLang="ja-JP" dirty="0" smtClean="0"/>
              <a:t>open-close </a:t>
            </a:r>
            <a:r>
              <a:rPr lang="ja-JP" altLang="en-US" dirty="0" smtClean="0"/>
              <a:t>している。</a:t>
            </a:r>
            <a:endParaRPr lang="en-US" altLang="ja-JP" dirty="0" smtClean="0"/>
          </a:p>
          <a:p>
            <a:pPr lvl="1">
              <a:lnSpc>
                <a:spcPct val="110000"/>
              </a:lnSpc>
            </a:pPr>
            <a:r>
              <a:rPr lang="en-US" altLang="ja-JP" dirty="0" err="1" smtClean="0"/>
              <a:t>fopen</a:t>
            </a:r>
            <a:r>
              <a:rPr lang="en-US" altLang="ja-JP" dirty="0" smtClean="0"/>
              <a:t> </a:t>
            </a:r>
            <a:r>
              <a:rPr lang="en-US" altLang="ja-JP" dirty="0" smtClean="0">
                <a:solidFill>
                  <a:srgbClr val="FF0000"/>
                </a:solidFill>
              </a:rPr>
              <a:t>5</a:t>
            </a:r>
            <a:r>
              <a:rPr lang="ja-JP" altLang="en-US" dirty="0" smtClean="0">
                <a:solidFill>
                  <a:srgbClr val="FF0000"/>
                </a:solidFill>
              </a:rPr>
              <a:t>回分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pPr>
              <a:lnSpc>
                <a:spcPct val="110000"/>
              </a:lnSpc>
            </a:pPr>
            <a:r>
              <a:rPr lang="en-US" altLang="ja-JP" dirty="0" smtClean="0"/>
              <a:t>main </a:t>
            </a:r>
            <a:r>
              <a:rPr lang="ja-JP" altLang="en-US" dirty="0" smtClean="0"/>
              <a:t>関数</a:t>
            </a:r>
            <a:endParaRPr lang="en-US" altLang="ja-JP" dirty="0" smtClean="0"/>
          </a:p>
          <a:p>
            <a:pPr lvl="1">
              <a:lnSpc>
                <a:spcPct val="110000"/>
              </a:lnSpc>
            </a:pPr>
            <a:r>
              <a:rPr lang="ja-JP" altLang="en-US" dirty="0" smtClean="0"/>
              <a:t>テンプレートファイルを出力画像へコピーするため、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fits_write_key_template</a:t>
            </a:r>
            <a:r>
              <a:rPr lang="en-US" altLang="ja-JP" dirty="0" smtClean="0"/>
              <a:t> </a:t>
            </a:r>
            <a:r>
              <a:rPr lang="ja-JP" altLang="en-US" dirty="0" smtClean="0"/>
              <a:t>関数を用いており、この関数内でテンプレートファイルを</a:t>
            </a:r>
            <a:r>
              <a:rPr lang="en-US" altLang="ja-JP" dirty="0" smtClean="0"/>
              <a:t>open-close</a:t>
            </a:r>
            <a:r>
              <a:rPr lang="ja-JP" altLang="en-US" dirty="0" smtClean="0"/>
              <a:t>している。</a:t>
            </a:r>
            <a:endParaRPr lang="en-US" altLang="ja-JP" dirty="0" smtClean="0"/>
          </a:p>
          <a:p>
            <a:pPr lvl="1">
              <a:lnSpc>
                <a:spcPct val="110000"/>
              </a:lnSpc>
            </a:pPr>
            <a:r>
              <a:rPr lang="en-US" altLang="ja-JP" dirty="0" err="1" smtClean="0"/>
              <a:t>fopen</a:t>
            </a:r>
            <a:r>
              <a:rPr lang="ja-JP" altLang="en-US" dirty="0" smtClean="0"/>
              <a:t> </a:t>
            </a:r>
            <a:r>
              <a:rPr lang="en-US" altLang="ja-JP" dirty="0" smtClean="0">
                <a:solidFill>
                  <a:srgbClr val="FF0000"/>
                </a:solidFill>
              </a:rPr>
              <a:t>2</a:t>
            </a:r>
            <a:r>
              <a:rPr lang="ja-JP" altLang="en-US" dirty="0" smtClean="0">
                <a:solidFill>
                  <a:srgbClr val="FF0000"/>
                </a:solidFill>
              </a:rPr>
              <a:t>回分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pPr>
              <a:lnSpc>
                <a:spcPct val="110000"/>
              </a:lnSpc>
            </a:pPr>
            <a:endParaRPr kumimoji="1" lang="en-US" altLang="ja-JP" dirty="0" smtClean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2009-8-6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SWoPP2009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29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dirty="0" smtClean="0"/>
              <a:t>研究背景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ja-JP" altLang="en-US" dirty="0" smtClean="0"/>
              <a:t>大量の天文観測データ</a:t>
            </a:r>
            <a:endParaRPr lang="en-US" altLang="ja-JP" dirty="0" smtClean="0"/>
          </a:p>
          <a:p>
            <a:pPr lvl="1">
              <a:lnSpc>
                <a:spcPct val="110000"/>
              </a:lnSpc>
            </a:pPr>
            <a:r>
              <a:rPr kumimoji="1" lang="ja-JP" altLang="en-US" dirty="0" smtClean="0"/>
              <a:t>観測装置の進化</a:t>
            </a:r>
            <a:endParaRPr kumimoji="1" lang="en-US" altLang="ja-JP" dirty="0" smtClean="0"/>
          </a:p>
          <a:p>
            <a:pPr lvl="2">
              <a:lnSpc>
                <a:spcPct val="110000"/>
              </a:lnSpc>
            </a:pPr>
            <a:r>
              <a:rPr lang="ja-JP" altLang="en-US" dirty="0" smtClean="0"/>
              <a:t>すばる望遠鏡で視野</a:t>
            </a:r>
            <a:r>
              <a:rPr lang="en-US" altLang="ja-JP" dirty="0" smtClean="0"/>
              <a:t>10</a:t>
            </a:r>
            <a:r>
              <a:rPr lang="ja-JP" altLang="en-US" dirty="0" smtClean="0"/>
              <a:t>倍のカメラを開発中</a:t>
            </a:r>
            <a:r>
              <a:rPr lang="ja-JP" altLang="en-US" sz="1900" dirty="0" smtClean="0"/>
              <a:t>（</a:t>
            </a:r>
            <a:r>
              <a:rPr lang="en-US" altLang="ja-JP" sz="1900" dirty="0" smtClean="0"/>
              <a:t>2011</a:t>
            </a:r>
            <a:r>
              <a:rPr lang="ja-JP" altLang="en-US" sz="1900" dirty="0" smtClean="0"/>
              <a:t>年実現予定）</a:t>
            </a:r>
            <a:endParaRPr lang="en-US" altLang="ja-JP" dirty="0" smtClean="0"/>
          </a:p>
          <a:p>
            <a:pPr lvl="2">
              <a:lnSpc>
                <a:spcPct val="110000"/>
              </a:lnSpc>
            </a:pPr>
            <a:r>
              <a:rPr lang="ja-JP" altLang="en-US" dirty="0" smtClean="0"/>
              <a:t>次世代</a:t>
            </a:r>
            <a:r>
              <a:rPr kumimoji="1" lang="ja-JP" altLang="en-US" dirty="0" smtClean="0"/>
              <a:t>望遠鏡： </a:t>
            </a:r>
            <a:r>
              <a:rPr kumimoji="1" lang="en-US" altLang="ja-JP" dirty="0" smtClean="0"/>
              <a:t>ALMA</a:t>
            </a:r>
            <a:r>
              <a:rPr lang="en-US" altLang="ja-JP" dirty="0" smtClean="0"/>
              <a:t>, </a:t>
            </a:r>
            <a:r>
              <a:rPr kumimoji="1" lang="en-US" altLang="ja-JP" dirty="0" smtClean="0"/>
              <a:t>TMT(30-m Telescope)</a:t>
            </a:r>
          </a:p>
          <a:p>
            <a:pPr lvl="1">
              <a:lnSpc>
                <a:spcPct val="110000"/>
              </a:lnSpc>
            </a:pPr>
            <a:r>
              <a:rPr kumimoji="1" lang="ja-JP" altLang="en-US" dirty="0" smtClean="0"/>
              <a:t>広域サーベイ観測</a:t>
            </a:r>
            <a:endParaRPr kumimoji="1" lang="en-US" altLang="ja-JP" dirty="0" smtClean="0"/>
          </a:p>
          <a:p>
            <a:pPr lvl="2">
              <a:lnSpc>
                <a:spcPct val="110000"/>
              </a:lnSpc>
            </a:pPr>
            <a:r>
              <a:rPr kumimoji="1" lang="en-US" altLang="ja-JP" dirty="0" smtClean="0"/>
              <a:t>SDSS DR7</a:t>
            </a:r>
            <a:r>
              <a:rPr lang="en-US" altLang="ja-JP" dirty="0" smtClean="0"/>
              <a:t>        	</a:t>
            </a:r>
            <a:r>
              <a:rPr lang="ja-JP" altLang="en-US" dirty="0" smtClean="0"/>
              <a:t>　　</a:t>
            </a:r>
            <a:r>
              <a:rPr kumimoji="1" lang="en-US" altLang="ja-JP" dirty="0" smtClean="0"/>
              <a:t>15.7 TB</a:t>
            </a:r>
          </a:p>
          <a:p>
            <a:pPr lvl="2">
              <a:lnSpc>
                <a:spcPct val="110000"/>
              </a:lnSpc>
            </a:pPr>
            <a:r>
              <a:rPr lang="en-US" altLang="ja-JP" dirty="0" smtClean="0"/>
              <a:t>2MASS All Sky	</a:t>
            </a:r>
            <a:r>
              <a:rPr lang="ja-JP" altLang="en-US" dirty="0" smtClean="0"/>
              <a:t>　　</a:t>
            </a:r>
            <a:r>
              <a:rPr lang="en-US" altLang="ja-JP" baseline="0" dirty="0" smtClean="0"/>
              <a:t>11.4 TB</a:t>
            </a:r>
            <a:endParaRPr kumimoji="1" lang="en-US" altLang="ja-JP" dirty="0" smtClean="0"/>
          </a:p>
          <a:p>
            <a:pPr>
              <a:lnSpc>
                <a:spcPct val="110000"/>
              </a:lnSpc>
            </a:pPr>
            <a:r>
              <a:rPr kumimoji="1" lang="ja-JP" altLang="en-US" dirty="0" smtClean="0"/>
              <a:t>大量データを活用した天文</a:t>
            </a:r>
            <a:r>
              <a:rPr kumimoji="1" lang="en-US" altLang="ja-JP" dirty="0" smtClean="0"/>
              <a:t>e</a:t>
            </a:r>
            <a:r>
              <a:rPr kumimoji="1" lang="ja-JP" altLang="en-US" dirty="0" smtClean="0"/>
              <a:t>サイエンス</a:t>
            </a:r>
            <a:endParaRPr kumimoji="1" lang="en-US" altLang="ja-JP" dirty="0" smtClean="0"/>
          </a:p>
          <a:p>
            <a:pPr lvl="2">
              <a:lnSpc>
                <a:spcPct val="110000"/>
              </a:lnSpc>
            </a:pPr>
            <a:r>
              <a:rPr lang="ja-JP" altLang="en-US" dirty="0" smtClean="0"/>
              <a:t>多数の銀河についての統計的な研究</a:t>
            </a:r>
            <a:endParaRPr lang="en-US" altLang="ja-JP" dirty="0" smtClean="0"/>
          </a:p>
          <a:p>
            <a:pPr lvl="2">
              <a:lnSpc>
                <a:spcPct val="110000"/>
              </a:lnSpc>
            </a:pPr>
            <a:r>
              <a:rPr lang="ja-JP" altLang="en-US" dirty="0" smtClean="0"/>
              <a:t>褐色矮星・活動銀河核などの天体探索</a:t>
            </a:r>
            <a:endParaRPr lang="en-US" altLang="ja-JP" dirty="0" smtClean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2009-8-6</a:t>
            </a:r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3</a:t>
            </a:fld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 smtClean="0"/>
              <a:t>SWoPP2009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問題の</a:t>
            </a:r>
            <a:r>
              <a:rPr lang="ja-JP" altLang="en-US" dirty="0" smtClean="0"/>
              <a:t>傾向についての考察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kumimoji="1" lang="ja-JP" altLang="en-US" dirty="0" smtClean="0"/>
              <a:t>１つの関数</a:t>
            </a:r>
            <a:r>
              <a:rPr lang="ja-JP" altLang="en-US" dirty="0" smtClean="0"/>
              <a:t>内で</a:t>
            </a:r>
            <a:r>
              <a:rPr lang="en-US" altLang="ja-JP" dirty="0" smtClean="0"/>
              <a:t>open-close</a:t>
            </a:r>
          </a:p>
          <a:p>
            <a:pPr lvl="1"/>
            <a:r>
              <a:rPr lang="en-US" altLang="ja-JP" dirty="0" smtClean="0"/>
              <a:t>open</a:t>
            </a:r>
            <a:r>
              <a:rPr lang="ja-JP" altLang="en-US" dirty="0" smtClean="0"/>
              <a:t>したまま</a:t>
            </a:r>
            <a:r>
              <a:rPr lang="en-US" altLang="ja-JP" dirty="0" smtClean="0"/>
              <a:t>rewind</a:t>
            </a:r>
            <a:r>
              <a:rPr lang="ja-JP" altLang="en-US" dirty="0" smtClean="0"/>
              <a:t>などで対応すればよい。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open-close</a:t>
            </a:r>
            <a:r>
              <a:rPr lang="ja-JP" altLang="en-US" dirty="0" smtClean="0"/>
              <a:t>が関数内で閉じていたほうがわかりやすい？</a:t>
            </a:r>
            <a:endParaRPr kumimoji="1" lang="en-US" altLang="ja-JP" dirty="0" smtClean="0"/>
          </a:p>
          <a:p>
            <a:r>
              <a:rPr kumimoji="1" lang="en-US" altLang="ja-JP" dirty="0" smtClean="0"/>
              <a:t>FITS</a:t>
            </a:r>
            <a:r>
              <a:rPr kumimoji="1" lang="ja-JP" altLang="en-US" dirty="0" smtClean="0"/>
              <a:t>ヘッダをその都度ファイルから読む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最初にメモリーに読み込めば、ファイルから読まずに済む。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メモリーが貴重な時代の名残？</a:t>
            </a:r>
            <a:endParaRPr kumimoji="1" lang="en-US" altLang="ja-JP" dirty="0" smtClean="0"/>
          </a:p>
          <a:p>
            <a:endParaRPr lang="en-US" altLang="ja-JP" dirty="0" smtClean="0"/>
          </a:p>
          <a:p>
            <a:r>
              <a:rPr lang="ja-JP" altLang="en-US" dirty="0" smtClean="0"/>
              <a:t>これまで</a:t>
            </a:r>
            <a:r>
              <a:rPr lang="en-US" altLang="ja-JP" dirty="0" smtClean="0"/>
              <a:t>open-close </a:t>
            </a:r>
            <a:r>
              <a:rPr lang="ja-JP" altLang="en-US" dirty="0" smtClean="0"/>
              <a:t>にオーバーヘッドがほとんどなかったから、このような設計でも問題なかった。</a:t>
            </a:r>
            <a:endParaRPr lang="en-US" altLang="ja-JP" dirty="0" smtClean="0"/>
          </a:p>
          <a:p>
            <a:r>
              <a:rPr lang="en-US" altLang="ja-JP" dirty="0" smtClean="0"/>
              <a:t>Gfarm</a:t>
            </a:r>
            <a:r>
              <a:rPr lang="ja-JP" altLang="en-US" dirty="0" smtClean="0"/>
              <a:t>による広域分散データ</a:t>
            </a:r>
            <a:r>
              <a:rPr lang="ja-JP" altLang="en-US" dirty="0" smtClean="0"/>
              <a:t>処理において性能を上げるため</a:t>
            </a:r>
            <a:r>
              <a:rPr lang="ja-JP" altLang="en-US" dirty="0" smtClean="0"/>
              <a:t>には、</a:t>
            </a:r>
            <a:r>
              <a:rPr lang="en-US" altLang="ja-JP" dirty="0" err="1" smtClean="0"/>
              <a:t>fopen</a:t>
            </a:r>
            <a:r>
              <a:rPr lang="ja-JP" altLang="en-US" dirty="0" smtClean="0"/>
              <a:t>を不必要に</a:t>
            </a:r>
            <a:r>
              <a:rPr lang="ja-JP" altLang="en-US" dirty="0" smtClean="0"/>
              <a:t>行わないよう、データ</a:t>
            </a:r>
            <a:r>
              <a:rPr lang="ja-JP" altLang="en-US" dirty="0" smtClean="0"/>
              <a:t>処理</a:t>
            </a:r>
            <a:r>
              <a:rPr lang="ja-JP" altLang="en-US" dirty="0" smtClean="0"/>
              <a:t>プログラムの改良が必要。</a:t>
            </a:r>
            <a:endParaRPr lang="en-US" altLang="ja-JP" dirty="0" smtClean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2009-8-6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SWoPP2009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30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dirty="0" smtClean="0"/>
              <a:t>まとめ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kumimoji="1" lang="ja-JP" altLang="en-US" dirty="0" smtClean="0"/>
              <a:t>大規模な天文データ解析を行うための天文</a:t>
            </a:r>
            <a:r>
              <a:rPr kumimoji="1" lang="en-US" altLang="ja-JP" dirty="0" smtClean="0"/>
              <a:t>e</a:t>
            </a:r>
            <a:r>
              <a:rPr kumimoji="1" lang="ja-JP" altLang="en-US" dirty="0" smtClean="0"/>
              <a:t>サイエンス基盤について提案</a:t>
            </a:r>
            <a:endParaRPr kumimoji="1" lang="en-US" altLang="ja-JP" dirty="0" smtClean="0"/>
          </a:p>
          <a:p>
            <a:pPr lvl="1">
              <a:lnSpc>
                <a:spcPct val="120000"/>
              </a:lnSpc>
            </a:pPr>
            <a:r>
              <a:rPr kumimoji="1" lang="en-US" altLang="ja-JP" dirty="0" err="1" smtClean="0"/>
              <a:t>Gfarm</a:t>
            </a:r>
            <a:r>
              <a:rPr kumimoji="1" lang="ja-JP" altLang="en-US" dirty="0" smtClean="0"/>
              <a:t>ファイルシステムの適用</a:t>
            </a:r>
            <a:endParaRPr kumimoji="1" lang="en-US" altLang="ja-JP" dirty="0" smtClean="0"/>
          </a:p>
          <a:p>
            <a:pPr lvl="1">
              <a:lnSpc>
                <a:spcPct val="120000"/>
              </a:lnSpc>
            </a:pPr>
            <a:r>
              <a:rPr lang="ja-JP" altLang="en-US" dirty="0" smtClean="0"/>
              <a:t>バーチャル天文台に基づく</a:t>
            </a:r>
            <a:r>
              <a:rPr kumimoji="1" lang="ja-JP" altLang="en-US" dirty="0" smtClean="0"/>
              <a:t>天文データの格納</a:t>
            </a:r>
            <a:endParaRPr kumimoji="1" lang="en-US" altLang="ja-JP" dirty="0" smtClean="0"/>
          </a:p>
          <a:p>
            <a:pPr lvl="1">
              <a:lnSpc>
                <a:spcPct val="120000"/>
              </a:lnSpc>
            </a:pPr>
            <a:r>
              <a:rPr kumimoji="1" lang="ja-JP" altLang="en-US" dirty="0" smtClean="0"/>
              <a:t>バーチャル天文台データ検索サービスへのプロキシ</a:t>
            </a:r>
            <a:endParaRPr kumimoji="1" lang="en-US" altLang="ja-JP" dirty="0" smtClean="0"/>
          </a:p>
          <a:p>
            <a:pPr>
              <a:lnSpc>
                <a:spcPct val="120000"/>
              </a:lnSpc>
            </a:pPr>
            <a:r>
              <a:rPr lang="ja-JP" altLang="en-US" dirty="0" smtClean="0"/>
              <a:t>天文データ解析の初期</a:t>
            </a:r>
            <a:r>
              <a:rPr kumimoji="1" lang="ja-JP" altLang="en-US" dirty="0" smtClean="0"/>
              <a:t>性能評価</a:t>
            </a:r>
            <a:endParaRPr kumimoji="1" lang="en-US" altLang="ja-JP" dirty="0" smtClean="0"/>
          </a:p>
          <a:p>
            <a:pPr lvl="1">
              <a:lnSpc>
                <a:spcPct val="120000"/>
              </a:lnSpc>
            </a:pPr>
            <a:r>
              <a:rPr lang="ja-JP" altLang="en-US" dirty="0" smtClean="0"/>
              <a:t>天文</a:t>
            </a:r>
            <a:r>
              <a:rPr kumimoji="1" lang="ja-JP" altLang="en-US" dirty="0" smtClean="0"/>
              <a:t>画像処理ソフトウェア </a:t>
            </a:r>
            <a:r>
              <a:rPr kumimoji="1" lang="en-US" altLang="ja-JP" dirty="0" smtClean="0"/>
              <a:t>Montage </a:t>
            </a:r>
            <a:r>
              <a:rPr kumimoji="1" lang="ja-JP" altLang="en-US" dirty="0" smtClean="0"/>
              <a:t>について</a:t>
            </a:r>
            <a:r>
              <a:rPr lang="ja-JP" altLang="en-US" dirty="0" smtClean="0"/>
              <a:t>実行時間を測定</a:t>
            </a:r>
            <a:endParaRPr kumimoji="1" lang="en-US" altLang="ja-JP" dirty="0" smtClean="0"/>
          </a:p>
          <a:p>
            <a:pPr lvl="1">
              <a:lnSpc>
                <a:spcPct val="120000"/>
              </a:lnSpc>
            </a:pPr>
            <a:r>
              <a:rPr kumimoji="1" lang="en-US" altLang="ja-JP" dirty="0" err="1" smtClean="0"/>
              <a:t>Gfarm</a:t>
            </a:r>
            <a:r>
              <a:rPr kumimoji="1" lang="ja-JP" altLang="en-US" dirty="0" smtClean="0"/>
              <a:t>ファイルに対する実行時間</a:t>
            </a:r>
            <a:endParaRPr kumimoji="1" lang="en-US" altLang="ja-JP" dirty="0" smtClean="0"/>
          </a:p>
          <a:p>
            <a:pPr lvl="2">
              <a:lnSpc>
                <a:spcPct val="120000"/>
              </a:lnSpc>
            </a:pPr>
            <a:r>
              <a:rPr kumimoji="1" lang="ja-JP" altLang="en-US" dirty="0" smtClean="0"/>
              <a:t>同一クラスタ内にメタデータサーバがある場合は、理想に近い性能</a:t>
            </a:r>
            <a:endParaRPr kumimoji="1" lang="en-US" altLang="ja-JP" dirty="0" smtClean="0"/>
          </a:p>
          <a:p>
            <a:pPr lvl="2">
              <a:lnSpc>
                <a:spcPct val="120000"/>
              </a:lnSpc>
            </a:pPr>
            <a:r>
              <a:rPr lang="ja-JP" altLang="en-US" dirty="0" smtClean="0"/>
              <a:t>メタデータサーバへの</a:t>
            </a:r>
            <a:r>
              <a:rPr lang="en-US" altLang="ja-JP" dirty="0" smtClean="0"/>
              <a:t>RTT</a:t>
            </a:r>
            <a:r>
              <a:rPr lang="ja-JP" altLang="en-US" dirty="0" smtClean="0"/>
              <a:t>が大きい場合、実行時間が増加</a:t>
            </a:r>
            <a:endParaRPr kumimoji="1" lang="en-US" altLang="ja-JP" dirty="0" smtClean="0"/>
          </a:p>
          <a:p>
            <a:pPr lvl="2">
              <a:lnSpc>
                <a:spcPct val="120000"/>
              </a:lnSpc>
            </a:pPr>
            <a:r>
              <a:rPr kumimoji="1" lang="ja-JP" altLang="en-US" dirty="0" smtClean="0"/>
              <a:t>解析</a:t>
            </a:r>
            <a:r>
              <a:rPr lang="ja-JP" altLang="en-US" dirty="0" smtClean="0"/>
              <a:t>プログラムで必要以上に</a:t>
            </a:r>
            <a:r>
              <a:rPr lang="en-US" altLang="ja-JP" dirty="0" smtClean="0"/>
              <a:t>open</a:t>
            </a:r>
            <a:r>
              <a:rPr lang="ja-JP" altLang="en-US" dirty="0" smtClean="0"/>
              <a:t>を行うという問題が判明</a:t>
            </a:r>
            <a:endParaRPr kumimoji="1" lang="en-US" altLang="ja-JP" dirty="0" smtClean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2009-8-6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31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 smtClean="0"/>
              <a:t>SWoPP2009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dirty="0" smtClean="0"/>
              <a:t>今後の計画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dirty="0" smtClean="0"/>
              <a:t>バーチャル天文台から</a:t>
            </a:r>
            <a:r>
              <a:rPr kumimoji="1" lang="en-US" altLang="ja-JP" dirty="0" smtClean="0"/>
              <a:t>Gfarm</a:t>
            </a:r>
            <a:r>
              <a:rPr kumimoji="1" lang="ja-JP" altLang="en-US" dirty="0" err="1" smtClean="0"/>
              <a:t>への</a:t>
            </a:r>
            <a:r>
              <a:rPr kumimoji="1" lang="ja-JP" altLang="en-US" dirty="0" smtClean="0"/>
              <a:t>データ転送性能</a:t>
            </a:r>
            <a:r>
              <a:rPr lang="ja-JP" altLang="en-US" dirty="0" smtClean="0"/>
              <a:t>の</a:t>
            </a:r>
            <a:r>
              <a:rPr kumimoji="1" lang="ja-JP" altLang="en-US" dirty="0" smtClean="0"/>
              <a:t>評価</a:t>
            </a:r>
            <a:endParaRPr kumimoji="1" lang="en-US" altLang="ja-JP" dirty="0" smtClean="0"/>
          </a:p>
          <a:p>
            <a:pPr>
              <a:lnSpc>
                <a:spcPct val="100000"/>
              </a:lnSpc>
            </a:pPr>
            <a:r>
              <a:rPr kumimoji="1" lang="ja-JP" altLang="en-US" dirty="0" smtClean="0"/>
              <a:t>天文</a:t>
            </a:r>
            <a:r>
              <a:rPr lang="ja-JP" altLang="en-US" dirty="0" smtClean="0"/>
              <a:t>データ解析</a:t>
            </a:r>
            <a:r>
              <a:rPr lang="ja-JP" altLang="en-US" dirty="0" smtClean="0"/>
              <a:t>ソフトウェアの問題個所の</a:t>
            </a:r>
            <a:r>
              <a:rPr kumimoji="1" lang="ja-JP" altLang="en-US" dirty="0" smtClean="0"/>
              <a:t>効率化</a:t>
            </a:r>
            <a:endParaRPr kumimoji="1" lang="en-US" altLang="ja-JP" dirty="0" smtClean="0"/>
          </a:p>
          <a:p>
            <a:pPr>
              <a:lnSpc>
                <a:spcPct val="100000"/>
              </a:lnSpc>
            </a:pPr>
            <a:r>
              <a:rPr kumimoji="1" lang="ja-JP" altLang="en-US" dirty="0" smtClean="0"/>
              <a:t>他の天文データ解析処理の性能評価</a:t>
            </a:r>
            <a:endParaRPr kumimoji="1" lang="en-US" altLang="ja-JP" dirty="0" smtClean="0"/>
          </a:p>
          <a:p>
            <a:pPr>
              <a:lnSpc>
                <a:spcPct val="100000"/>
              </a:lnSpc>
            </a:pPr>
            <a:r>
              <a:rPr kumimoji="1" lang="ja-JP" altLang="en-US" dirty="0" smtClean="0"/>
              <a:t>実際に大規模天文データ解析</a:t>
            </a:r>
            <a:r>
              <a:rPr lang="ja-JP" altLang="en-US" dirty="0" smtClean="0"/>
              <a:t>を実施し、その性能評価</a:t>
            </a:r>
            <a:endParaRPr kumimoji="1" lang="en-US" altLang="ja-JP" dirty="0" smtClean="0"/>
          </a:p>
          <a:p>
            <a:pPr>
              <a:lnSpc>
                <a:spcPct val="100000"/>
              </a:lnSpc>
            </a:pP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2009-8-6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32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SWoPP2009</a:t>
            </a:r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フローチャート : 磁気ディスク 139"/>
          <p:cNvSpPr/>
          <p:nvPr/>
        </p:nvSpPr>
        <p:spPr>
          <a:xfrm>
            <a:off x="6215074" y="1571612"/>
            <a:ext cx="1500198" cy="1285884"/>
          </a:xfrm>
          <a:prstGeom prst="flowChartMagneticDisk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000" dirty="0" smtClean="0"/>
              <a:t>データ</a:t>
            </a:r>
            <a:endParaRPr lang="en-US" altLang="ja-JP" sz="2000" dirty="0" smtClean="0"/>
          </a:p>
          <a:p>
            <a:pPr algn="ctr"/>
            <a:r>
              <a:rPr lang="ja-JP" altLang="en-US" sz="2000" dirty="0" smtClean="0"/>
              <a:t>アーカイブ</a:t>
            </a:r>
            <a:endParaRPr lang="ja-JP" altLang="en-US" sz="2000" dirty="0" smtClean="0"/>
          </a:p>
        </p:txBody>
      </p:sp>
      <p:sp>
        <p:nvSpPr>
          <p:cNvPr id="7" name="タイトル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ja-JP" altLang="en-US" dirty="0" smtClean="0"/>
              <a:t>天文観測データの流れ</a:t>
            </a:r>
            <a:r>
              <a:rPr lang="ja-JP" altLang="en-US" sz="3600" dirty="0" smtClean="0"/>
              <a:t>（研究背景）</a:t>
            </a:r>
            <a:endParaRPr kumimoji="1" lang="ja-JP" altLang="en-US" sz="3600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2009-8-6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SWoPP2009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  <p:sp>
        <p:nvSpPr>
          <p:cNvPr id="8" name="フローチャート : 磁気ディスク 7"/>
          <p:cNvSpPr/>
          <p:nvPr/>
        </p:nvSpPr>
        <p:spPr>
          <a:xfrm>
            <a:off x="4500562" y="1643050"/>
            <a:ext cx="1500198" cy="1285884"/>
          </a:xfrm>
          <a:prstGeom prst="flowChartMagneticDisk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000" dirty="0" smtClean="0"/>
              <a:t>データ</a:t>
            </a:r>
            <a:endParaRPr lang="en-US" altLang="ja-JP" sz="2000" dirty="0" smtClean="0"/>
          </a:p>
          <a:p>
            <a:pPr algn="ctr"/>
            <a:r>
              <a:rPr lang="ja-JP" altLang="en-US" sz="2000" dirty="0" smtClean="0"/>
              <a:t>アーカイブ</a:t>
            </a:r>
            <a:endParaRPr lang="ja-JP" altLang="en-US" sz="2000" dirty="0" smtClean="0"/>
          </a:p>
        </p:txBody>
      </p:sp>
      <p:pic>
        <p:nvPicPr>
          <p:cNvPr id="9" name="Picture 7" descr="C:\Users\masa\AppData\Local\Microsoft\Windows\Temporary Internet Files\Content.IE5\TY2KC8ZD\MCj0428969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13060" y="3786190"/>
            <a:ext cx="714380" cy="990633"/>
          </a:xfrm>
          <a:prstGeom prst="rect">
            <a:avLst/>
          </a:prstGeom>
          <a:noFill/>
        </p:spPr>
      </p:pic>
      <p:grpSp>
        <p:nvGrpSpPr>
          <p:cNvPr id="2" name="グループ化 109"/>
          <p:cNvGrpSpPr/>
          <p:nvPr/>
        </p:nvGrpSpPr>
        <p:grpSpPr>
          <a:xfrm>
            <a:off x="3643306" y="3714752"/>
            <a:ext cx="628650" cy="609600"/>
            <a:chOff x="-214313" y="2601913"/>
            <a:chExt cx="628650" cy="609600"/>
          </a:xfrm>
        </p:grpSpPr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246062" y="2746376"/>
              <a:ext cx="31750" cy="1428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" name="Freeform 14"/>
            <p:cNvSpPr>
              <a:spLocks/>
            </p:cNvSpPr>
            <p:nvPr/>
          </p:nvSpPr>
          <p:spPr bwMode="auto">
            <a:xfrm>
              <a:off x="-214313" y="2601913"/>
              <a:ext cx="628650" cy="609600"/>
            </a:xfrm>
            <a:custGeom>
              <a:avLst/>
              <a:gdLst/>
              <a:ahLst/>
              <a:cxnLst>
                <a:cxn ang="0">
                  <a:pos x="1981" y="1313"/>
                </a:cxn>
                <a:cxn ang="0">
                  <a:pos x="1876" y="1295"/>
                </a:cxn>
                <a:cxn ang="0">
                  <a:pos x="1934" y="1144"/>
                </a:cxn>
                <a:cxn ang="0">
                  <a:pos x="1830" y="1127"/>
                </a:cxn>
                <a:cxn ang="0">
                  <a:pos x="1888" y="974"/>
                </a:cxn>
                <a:cxn ang="0">
                  <a:pos x="1783" y="957"/>
                </a:cxn>
                <a:cxn ang="0">
                  <a:pos x="1841" y="805"/>
                </a:cxn>
                <a:cxn ang="0">
                  <a:pos x="1736" y="788"/>
                </a:cxn>
                <a:cxn ang="0">
                  <a:pos x="1069" y="124"/>
                </a:cxn>
                <a:cxn ang="0">
                  <a:pos x="1001" y="44"/>
                </a:cxn>
                <a:cxn ang="0">
                  <a:pos x="900" y="170"/>
                </a:cxn>
                <a:cxn ang="0">
                  <a:pos x="832" y="90"/>
                </a:cxn>
                <a:cxn ang="0">
                  <a:pos x="732" y="217"/>
                </a:cxn>
                <a:cxn ang="0">
                  <a:pos x="663" y="137"/>
                </a:cxn>
                <a:cxn ang="0">
                  <a:pos x="563" y="263"/>
                </a:cxn>
                <a:cxn ang="0">
                  <a:pos x="495" y="183"/>
                </a:cxn>
                <a:cxn ang="0">
                  <a:pos x="393" y="310"/>
                </a:cxn>
                <a:cxn ang="0">
                  <a:pos x="325" y="231"/>
                </a:cxn>
                <a:cxn ang="0">
                  <a:pos x="224" y="356"/>
                </a:cxn>
                <a:cxn ang="0">
                  <a:pos x="156" y="276"/>
                </a:cxn>
                <a:cxn ang="0">
                  <a:pos x="82" y="396"/>
                </a:cxn>
                <a:cxn ang="0">
                  <a:pos x="67" y="423"/>
                </a:cxn>
                <a:cxn ang="0">
                  <a:pos x="0" y="540"/>
                </a:cxn>
                <a:cxn ang="0">
                  <a:pos x="103" y="556"/>
                </a:cxn>
                <a:cxn ang="0">
                  <a:pos x="47" y="707"/>
                </a:cxn>
                <a:cxn ang="0">
                  <a:pos x="150" y="726"/>
                </a:cxn>
                <a:cxn ang="0">
                  <a:pos x="93" y="877"/>
                </a:cxn>
                <a:cxn ang="0">
                  <a:pos x="196" y="894"/>
                </a:cxn>
                <a:cxn ang="0">
                  <a:pos x="140" y="1046"/>
                </a:cxn>
                <a:cxn ang="0">
                  <a:pos x="243" y="1063"/>
                </a:cxn>
                <a:cxn ang="0">
                  <a:pos x="186" y="1215"/>
                </a:cxn>
                <a:cxn ang="0">
                  <a:pos x="289" y="1233"/>
                </a:cxn>
                <a:cxn ang="0">
                  <a:pos x="233" y="1385"/>
                </a:cxn>
                <a:cxn ang="0">
                  <a:pos x="336" y="1402"/>
                </a:cxn>
                <a:cxn ang="0">
                  <a:pos x="279" y="1553"/>
                </a:cxn>
                <a:cxn ang="0">
                  <a:pos x="383" y="1571"/>
                </a:cxn>
                <a:cxn ang="0">
                  <a:pos x="326" y="1722"/>
                </a:cxn>
                <a:cxn ang="0">
                  <a:pos x="429" y="1741"/>
                </a:cxn>
                <a:cxn ang="0">
                  <a:pos x="463" y="1861"/>
                </a:cxn>
                <a:cxn ang="0">
                  <a:pos x="583" y="1828"/>
                </a:cxn>
                <a:cxn ang="0">
                  <a:pos x="652" y="1910"/>
                </a:cxn>
                <a:cxn ang="0">
                  <a:pos x="753" y="1782"/>
                </a:cxn>
                <a:cxn ang="0">
                  <a:pos x="821" y="1864"/>
                </a:cxn>
                <a:cxn ang="0">
                  <a:pos x="921" y="1735"/>
                </a:cxn>
                <a:cxn ang="0">
                  <a:pos x="988" y="1817"/>
                </a:cxn>
                <a:cxn ang="0">
                  <a:pos x="1089" y="1689"/>
                </a:cxn>
                <a:cxn ang="0">
                  <a:pos x="1158" y="1771"/>
                </a:cxn>
                <a:cxn ang="0">
                  <a:pos x="1259" y="1642"/>
                </a:cxn>
                <a:cxn ang="0">
                  <a:pos x="1327" y="1723"/>
                </a:cxn>
                <a:cxn ang="0">
                  <a:pos x="1427" y="1596"/>
                </a:cxn>
                <a:cxn ang="0">
                  <a:pos x="1497" y="1678"/>
                </a:cxn>
                <a:cxn ang="0">
                  <a:pos x="1597" y="1548"/>
                </a:cxn>
                <a:cxn ang="0">
                  <a:pos x="1665" y="1630"/>
                </a:cxn>
                <a:cxn ang="0">
                  <a:pos x="1766" y="1503"/>
                </a:cxn>
                <a:cxn ang="0">
                  <a:pos x="1834" y="1584"/>
                </a:cxn>
                <a:cxn ang="0">
                  <a:pos x="1900" y="1465"/>
                </a:cxn>
                <a:cxn ang="0">
                  <a:pos x="1916" y="1438"/>
                </a:cxn>
              </a:cxnLst>
              <a:rect l="0" t="0" r="r" b="b"/>
              <a:pathLst>
                <a:path w="1981" h="1922">
                  <a:moveTo>
                    <a:pt x="1888" y="1339"/>
                  </a:moveTo>
                  <a:lnTo>
                    <a:pt x="1981" y="1313"/>
                  </a:lnTo>
                  <a:lnTo>
                    <a:pt x="1969" y="1269"/>
                  </a:lnTo>
                  <a:lnTo>
                    <a:pt x="1876" y="1295"/>
                  </a:lnTo>
                  <a:lnTo>
                    <a:pt x="1841" y="1169"/>
                  </a:lnTo>
                  <a:lnTo>
                    <a:pt x="1934" y="1144"/>
                  </a:lnTo>
                  <a:lnTo>
                    <a:pt x="1923" y="1100"/>
                  </a:lnTo>
                  <a:lnTo>
                    <a:pt x="1830" y="1127"/>
                  </a:lnTo>
                  <a:lnTo>
                    <a:pt x="1795" y="1000"/>
                  </a:lnTo>
                  <a:lnTo>
                    <a:pt x="1888" y="974"/>
                  </a:lnTo>
                  <a:lnTo>
                    <a:pt x="1876" y="932"/>
                  </a:lnTo>
                  <a:lnTo>
                    <a:pt x="1783" y="957"/>
                  </a:lnTo>
                  <a:lnTo>
                    <a:pt x="1748" y="831"/>
                  </a:lnTo>
                  <a:lnTo>
                    <a:pt x="1841" y="805"/>
                  </a:lnTo>
                  <a:lnTo>
                    <a:pt x="1830" y="762"/>
                  </a:lnTo>
                  <a:lnTo>
                    <a:pt x="1736" y="788"/>
                  </a:lnTo>
                  <a:lnTo>
                    <a:pt x="1519" y="0"/>
                  </a:lnTo>
                  <a:lnTo>
                    <a:pt x="1069" y="124"/>
                  </a:lnTo>
                  <a:lnTo>
                    <a:pt x="1043" y="32"/>
                  </a:lnTo>
                  <a:lnTo>
                    <a:pt x="1001" y="44"/>
                  </a:lnTo>
                  <a:lnTo>
                    <a:pt x="1025" y="135"/>
                  </a:lnTo>
                  <a:lnTo>
                    <a:pt x="900" y="170"/>
                  </a:lnTo>
                  <a:lnTo>
                    <a:pt x="875" y="79"/>
                  </a:lnTo>
                  <a:lnTo>
                    <a:pt x="832" y="90"/>
                  </a:lnTo>
                  <a:lnTo>
                    <a:pt x="858" y="182"/>
                  </a:lnTo>
                  <a:lnTo>
                    <a:pt x="732" y="217"/>
                  </a:lnTo>
                  <a:lnTo>
                    <a:pt x="707" y="125"/>
                  </a:lnTo>
                  <a:lnTo>
                    <a:pt x="663" y="137"/>
                  </a:lnTo>
                  <a:lnTo>
                    <a:pt x="688" y="228"/>
                  </a:lnTo>
                  <a:lnTo>
                    <a:pt x="563" y="263"/>
                  </a:lnTo>
                  <a:lnTo>
                    <a:pt x="537" y="172"/>
                  </a:lnTo>
                  <a:lnTo>
                    <a:pt x="495" y="183"/>
                  </a:lnTo>
                  <a:lnTo>
                    <a:pt x="520" y="275"/>
                  </a:lnTo>
                  <a:lnTo>
                    <a:pt x="393" y="310"/>
                  </a:lnTo>
                  <a:lnTo>
                    <a:pt x="368" y="218"/>
                  </a:lnTo>
                  <a:lnTo>
                    <a:pt x="325" y="231"/>
                  </a:lnTo>
                  <a:lnTo>
                    <a:pt x="351" y="321"/>
                  </a:lnTo>
                  <a:lnTo>
                    <a:pt x="224" y="356"/>
                  </a:lnTo>
                  <a:lnTo>
                    <a:pt x="200" y="265"/>
                  </a:lnTo>
                  <a:lnTo>
                    <a:pt x="156" y="276"/>
                  </a:lnTo>
                  <a:lnTo>
                    <a:pt x="181" y="368"/>
                  </a:lnTo>
                  <a:lnTo>
                    <a:pt x="82" y="396"/>
                  </a:lnTo>
                  <a:lnTo>
                    <a:pt x="61" y="402"/>
                  </a:lnTo>
                  <a:lnTo>
                    <a:pt x="67" y="423"/>
                  </a:lnTo>
                  <a:lnTo>
                    <a:pt x="92" y="515"/>
                  </a:lnTo>
                  <a:lnTo>
                    <a:pt x="0" y="540"/>
                  </a:lnTo>
                  <a:lnTo>
                    <a:pt x="12" y="580"/>
                  </a:lnTo>
                  <a:lnTo>
                    <a:pt x="103" y="556"/>
                  </a:lnTo>
                  <a:lnTo>
                    <a:pt x="138" y="682"/>
                  </a:lnTo>
                  <a:lnTo>
                    <a:pt x="47" y="707"/>
                  </a:lnTo>
                  <a:lnTo>
                    <a:pt x="58" y="750"/>
                  </a:lnTo>
                  <a:lnTo>
                    <a:pt x="150" y="726"/>
                  </a:lnTo>
                  <a:lnTo>
                    <a:pt x="185" y="851"/>
                  </a:lnTo>
                  <a:lnTo>
                    <a:pt x="93" y="877"/>
                  </a:lnTo>
                  <a:lnTo>
                    <a:pt x="105" y="919"/>
                  </a:lnTo>
                  <a:lnTo>
                    <a:pt x="196" y="894"/>
                  </a:lnTo>
                  <a:lnTo>
                    <a:pt x="231" y="1021"/>
                  </a:lnTo>
                  <a:lnTo>
                    <a:pt x="140" y="1046"/>
                  </a:lnTo>
                  <a:lnTo>
                    <a:pt x="151" y="1089"/>
                  </a:lnTo>
                  <a:lnTo>
                    <a:pt x="243" y="1063"/>
                  </a:lnTo>
                  <a:lnTo>
                    <a:pt x="278" y="1190"/>
                  </a:lnTo>
                  <a:lnTo>
                    <a:pt x="186" y="1215"/>
                  </a:lnTo>
                  <a:lnTo>
                    <a:pt x="198" y="1258"/>
                  </a:lnTo>
                  <a:lnTo>
                    <a:pt x="289" y="1233"/>
                  </a:lnTo>
                  <a:lnTo>
                    <a:pt x="325" y="1359"/>
                  </a:lnTo>
                  <a:lnTo>
                    <a:pt x="233" y="1385"/>
                  </a:lnTo>
                  <a:lnTo>
                    <a:pt x="244" y="1427"/>
                  </a:lnTo>
                  <a:lnTo>
                    <a:pt x="336" y="1402"/>
                  </a:lnTo>
                  <a:lnTo>
                    <a:pt x="371" y="1529"/>
                  </a:lnTo>
                  <a:lnTo>
                    <a:pt x="279" y="1553"/>
                  </a:lnTo>
                  <a:lnTo>
                    <a:pt x="291" y="1597"/>
                  </a:lnTo>
                  <a:lnTo>
                    <a:pt x="383" y="1571"/>
                  </a:lnTo>
                  <a:lnTo>
                    <a:pt x="418" y="1697"/>
                  </a:lnTo>
                  <a:lnTo>
                    <a:pt x="326" y="1722"/>
                  </a:lnTo>
                  <a:lnTo>
                    <a:pt x="339" y="1766"/>
                  </a:lnTo>
                  <a:lnTo>
                    <a:pt x="429" y="1741"/>
                  </a:lnTo>
                  <a:lnTo>
                    <a:pt x="456" y="1840"/>
                  </a:lnTo>
                  <a:lnTo>
                    <a:pt x="463" y="1861"/>
                  </a:lnTo>
                  <a:lnTo>
                    <a:pt x="484" y="1855"/>
                  </a:lnTo>
                  <a:lnTo>
                    <a:pt x="583" y="1828"/>
                  </a:lnTo>
                  <a:lnTo>
                    <a:pt x="609" y="1922"/>
                  </a:lnTo>
                  <a:lnTo>
                    <a:pt x="652" y="1910"/>
                  </a:lnTo>
                  <a:lnTo>
                    <a:pt x="626" y="1817"/>
                  </a:lnTo>
                  <a:lnTo>
                    <a:pt x="753" y="1782"/>
                  </a:lnTo>
                  <a:lnTo>
                    <a:pt x="777" y="1875"/>
                  </a:lnTo>
                  <a:lnTo>
                    <a:pt x="821" y="1864"/>
                  </a:lnTo>
                  <a:lnTo>
                    <a:pt x="795" y="1769"/>
                  </a:lnTo>
                  <a:lnTo>
                    <a:pt x="921" y="1735"/>
                  </a:lnTo>
                  <a:lnTo>
                    <a:pt x="946" y="1829"/>
                  </a:lnTo>
                  <a:lnTo>
                    <a:pt x="988" y="1817"/>
                  </a:lnTo>
                  <a:lnTo>
                    <a:pt x="963" y="1723"/>
                  </a:lnTo>
                  <a:lnTo>
                    <a:pt x="1089" y="1689"/>
                  </a:lnTo>
                  <a:lnTo>
                    <a:pt x="1115" y="1782"/>
                  </a:lnTo>
                  <a:lnTo>
                    <a:pt x="1158" y="1771"/>
                  </a:lnTo>
                  <a:lnTo>
                    <a:pt x="1132" y="1676"/>
                  </a:lnTo>
                  <a:lnTo>
                    <a:pt x="1259" y="1642"/>
                  </a:lnTo>
                  <a:lnTo>
                    <a:pt x="1285" y="1736"/>
                  </a:lnTo>
                  <a:lnTo>
                    <a:pt x="1327" y="1723"/>
                  </a:lnTo>
                  <a:lnTo>
                    <a:pt x="1301" y="1630"/>
                  </a:lnTo>
                  <a:lnTo>
                    <a:pt x="1427" y="1596"/>
                  </a:lnTo>
                  <a:lnTo>
                    <a:pt x="1453" y="1689"/>
                  </a:lnTo>
                  <a:lnTo>
                    <a:pt x="1497" y="1678"/>
                  </a:lnTo>
                  <a:lnTo>
                    <a:pt x="1471" y="1583"/>
                  </a:lnTo>
                  <a:lnTo>
                    <a:pt x="1597" y="1548"/>
                  </a:lnTo>
                  <a:lnTo>
                    <a:pt x="1622" y="1643"/>
                  </a:lnTo>
                  <a:lnTo>
                    <a:pt x="1665" y="1630"/>
                  </a:lnTo>
                  <a:lnTo>
                    <a:pt x="1639" y="1537"/>
                  </a:lnTo>
                  <a:lnTo>
                    <a:pt x="1766" y="1503"/>
                  </a:lnTo>
                  <a:lnTo>
                    <a:pt x="1792" y="1596"/>
                  </a:lnTo>
                  <a:lnTo>
                    <a:pt x="1834" y="1584"/>
                  </a:lnTo>
                  <a:lnTo>
                    <a:pt x="1808" y="1490"/>
                  </a:lnTo>
                  <a:lnTo>
                    <a:pt x="1900" y="1465"/>
                  </a:lnTo>
                  <a:lnTo>
                    <a:pt x="1921" y="1459"/>
                  </a:lnTo>
                  <a:lnTo>
                    <a:pt x="1916" y="1438"/>
                  </a:lnTo>
                  <a:lnTo>
                    <a:pt x="1888" y="1339"/>
                  </a:lnTo>
                  <a:close/>
                </a:path>
              </a:pathLst>
            </a:custGeom>
            <a:solidFill>
              <a:srgbClr val="05050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" name="Freeform 15"/>
            <p:cNvSpPr>
              <a:spLocks/>
            </p:cNvSpPr>
            <p:nvPr/>
          </p:nvSpPr>
          <p:spPr bwMode="auto">
            <a:xfrm>
              <a:off x="-177800" y="2617788"/>
              <a:ext cx="555625" cy="557213"/>
            </a:xfrm>
            <a:custGeom>
              <a:avLst/>
              <a:gdLst/>
              <a:ahLst/>
              <a:cxnLst>
                <a:cxn ang="0">
                  <a:pos x="0" y="379"/>
                </a:cxn>
                <a:cxn ang="0">
                  <a:pos x="1373" y="0"/>
                </a:cxn>
                <a:cxn ang="0">
                  <a:pos x="1751" y="1374"/>
                </a:cxn>
                <a:cxn ang="0">
                  <a:pos x="379" y="1753"/>
                </a:cxn>
                <a:cxn ang="0">
                  <a:pos x="0" y="379"/>
                </a:cxn>
              </a:cxnLst>
              <a:rect l="0" t="0" r="r" b="b"/>
              <a:pathLst>
                <a:path w="1751" h="1753">
                  <a:moveTo>
                    <a:pt x="0" y="379"/>
                  </a:moveTo>
                  <a:lnTo>
                    <a:pt x="1373" y="0"/>
                  </a:lnTo>
                  <a:lnTo>
                    <a:pt x="1751" y="1374"/>
                  </a:lnTo>
                  <a:lnTo>
                    <a:pt x="379" y="1753"/>
                  </a:lnTo>
                  <a:lnTo>
                    <a:pt x="0" y="379"/>
                  </a:lnTo>
                  <a:close/>
                </a:path>
              </a:pathLst>
            </a:custGeom>
            <a:solidFill>
              <a:srgbClr val="3FBF3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" name="Freeform 16"/>
            <p:cNvSpPr>
              <a:spLocks/>
            </p:cNvSpPr>
            <p:nvPr/>
          </p:nvSpPr>
          <p:spPr bwMode="auto">
            <a:xfrm>
              <a:off x="-14288" y="2771776"/>
              <a:ext cx="223838" cy="254000"/>
            </a:xfrm>
            <a:custGeom>
              <a:avLst/>
              <a:gdLst/>
              <a:ahLst/>
              <a:cxnLst>
                <a:cxn ang="0">
                  <a:pos x="707" y="657"/>
                </a:cxn>
                <a:cxn ang="0">
                  <a:pos x="527" y="0"/>
                </a:cxn>
                <a:cxn ang="0">
                  <a:pos x="0" y="145"/>
                </a:cxn>
                <a:cxn ang="0">
                  <a:pos x="180" y="801"/>
                </a:cxn>
                <a:cxn ang="0">
                  <a:pos x="707" y="657"/>
                </a:cxn>
              </a:cxnLst>
              <a:rect l="0" t="0" r="r" b="b"/>
              <a:pathLst>
                <a:path w="707" h="801">
                  <a:moveTo>
                    <a:pt x="707" y="657"/>
                  </a:moveTo>
                  <a:lnTo>
                    <a:pt x="527" y="0"/>
                  </a:lnTo>
                  <a:lnTo>
                    <a:pt x="0" y="145"/>
                  </a:lnTo>
                  <a:lnTo>
                    <a:pt x="180" y="801"/>
                  </a:lnTo>
                  <a:lnTo>
                    <a:pt x="707" y="657"/>
                  </a:lnTo>
                  <a:close/>
                </a:path>
              </a:pathLst>
            </a:custGeom>
            <a:solidFill>
              <a:srgbClr val="05050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" name="Freeform 17"/>
            <p:cNvSpPr>
              <a:spLocks/>
            </p:cNvSpPr>
            <p:nvPr/>
          </p:nvSpPr>
          <p:spPr bwMode="auto">
            <a:xfrm>
              <a:off x="34925" y="2822576"/>
              <a:ext cx="125413" cy="149225"/>
            </a:xfrm>
            <a:custGeom>
              <a:avLst/>
              <a:gdLst/>
              <a:ahLst/>
              <a:cxnLst>
                <a:cxn ang="0">
                  <a:pos x="391" y="391"/>
                </a:cxn>
                <a:cxn ang="0">
                  <a:pos x="283" y="0"/>
                </a:cxn>
                <a:cxn ang="0">
                  <a:pos x="0" y="79"/>
                </a:cxn>
                <a:cxn ang="0">
                  <a:pos x="108" y="469"/>
                </a:cxn>
                <a:cxn ang="0">
                  <a:pos x="391" y="391"/>
                </a:cxn>
              </a:cxnLst>
              <a:rect l="0" t="0" r="r" b="b"/>
              <a:pathLst>
                <a:path w="391" h="469">
                  <a:moveTo>
                    <a:pt x="391" y="391"/>
                  </a:moveTo>
                  <a:lnTo>
                    <a:pt x="283" y="0"/>
                  </a:lnTo>
                  <a:lnTo>
                    <a:pt x="0" y="79"/>
                  </a:lnTo>
                  <a:lnTo>
                    <a:pt x="108" y="469"/>
                  </a:lnTo>
                  <a:lnTo>
                    <a:pt x="391" y="391"/>
                  </a:lnTo>
                  <a:close/>
                </a:path>
              </a:pathLst>
            </a:custGeom>
            <a:solidFill>
              <a:srgbClr val="F4FFB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" name="Freeform 18"/>
            <p:cNvSpPr>
              <a:spLocks/>
            </p:cNvSpPr>
            <p:nvPr/>
          </p:nvSpPr>
          <p:spPr bwMode="auto">
            <a:xfrm>
              <a:off x="4762" y="2827338"/>
              <a:ext cx="17463" cy="17463"/>
            </a:xfrm>
            <a:custGeom>
              <a:avLst/>
              <a:gdLst/>
              <a:ahLst/>
              <a:cxnLst>
                <a:cxn ang="0">
                  <a:pos x="35" y="55"/>
                </a:cxn>
                <a:cxn ang="0">
                  <a:pos x="45" y="50"/>
                </a:cxn>
                <a:cxn ang="0">
                  <a:pos x="53" y="41"/>
                </a:cxn>
                <a:cxn ang="0">
                  <a:pos x="55" y="31"/>
                </a:cxn>
                <a:cxn ang="0">
                  <a:pos x="55" y="20"/>
                </a:cxn>
                <a:cxn ang="0">
                  <a:pos x="50" y="10"/>
                </a:cxn>
                <a:cxn ang="0">
                  <a:pos x="41" y="3"/>
                </a:cxn>
                <a:cxn ang="0">
                  <a:pos x="31" y="0"/>
                </a:cxn>
                <a:cxn ang="0">
                  <a:pos x="20" y="0"/>
                </a:cxn>
                <a:cxn ang="0">
                  <a:pos x="10" y="5"/>
                </a:cxn>
                <a:cxn ang="0">
                  <a:pos x="4" y="14"/>
                </a:cxn>
                <a:cxn ang="0">
                  <a:pos x="0" y="24"/>
                </a:cxn>
                <a:cxn ang="0">
                  <a:pos x="2" y="35"/>
                </a:cxn>
                <a:cxn ang="0">
                  <a:pos x="7" y="45"/>
                </a:cxn>
                <a:cxn ang="0">
                  <a:pos x="14" y="52"/>
                </a:cxn>
                <a:cxn ang="0">
                  <a:pos x="24" y="55"/>
                </a:cxn>
                <a:cxn ang="0">
                  <a:pos x="35" y="55"/>
                </a:cxn>
              </a:cxnLst>
              <a:rect l="0" t="0" r="r" b="b"/>
              <a:pathLst>
                <a:path w="55" h="55">
                  <a:moveTo>
                    <a:pt x="35" y="55"/>
                  </a:moveTo>
                  <a:lnTo>
                    <a:pt x="45" y="50"/>
                  </a:lnTo>
                  <a:lnTo>
                    <a:pt x="53" y="41"/>
                  </a:lnTo>
                  <a:lnTo>
                    <a:pt x="55" y="31"/>
                  </a:lnTo>
                  <a:lnTo>
                    <a:pt x="55" y="20"/>
                  </a:lnTo>
                  <a:lnTo>
                    <a:pt x="50" y="10"/>
                  </a:lnTo>
                  <a:lnTo>
                    <a:pt x="41" y="3"/>
                  </a:lnTo>
                  <a:lnTo>
                    <a:pt x="31" y="0"/>
                  </a:lnTo>
                  <a:lnTo>
                    <a:pt x="20" y="0"/>
                  </a:lnTo>
                  <a:lnTo>
                    <a:pt x="10" y="5"/>
                  </a:lnTo>
                  <a:lnTo>
                    <a:pt x="4" y="14"/>
                  </a:lnTo>
                  <a:lnTo>
                    <a:pt x="0" y="24"/>
                  </a:lnTo>
                  <a:lnTo>
                    <a:pt x="2" y="35"/>
                  </a:lnTo>
                  <a:lnTo>
                    <a:pt x="7" y="45"/>
                  </a:lnTo>
                  <a:lnTo>
                    <a:pt x="14" y="52"/>
                  </a:lnTo>
                  <a:lnTo>
                    <a:pt x="24" y="55"/>
                  </a:lnTo>
                  <a:lnTo>
                    <a:pt x="35" y="55"/>
                  </a:lnTo>
                  <a:close/>
                </a:path>
              </a:pathLst>
            </a:custGeom>
            <a:solidFill>
              <a:srgbClr val="F4FFB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" name="Freeform 19"/>
            <p:cNvSpPr>
              <a:spLocks/>
            </p:cNvSpPr>
            <p:nvPr/>
          </p:nvSpPr>
          <p:spPr bwMode="auto">
            <a:xfrm>
              <a:off x="-142875" y="2749551"/>
              <a:ext cx="23813" cy="22225"/>
            </a:xfrm>
            <a:custGeom>
              <a:avLst/>
              <a:gdLst/>
              <a:ahLst/>
              <a:cxnLst>
                <a:cxn ang="0">
                  <a:pos x="45" y="70"/>
                </a:cxn>
                <a:cxn ang="0">
                  <a:pos x="57" y="64"/>
                </a:cxn>
                <a:cxn ang="0">
                  <a:pos x="66" y="54"/>
                </a:cxn>
                <a:cxn ang="0">
                  <a:pos x="71" y="40"/>
                </a:cxn>
                <a:cxn ang="0">
                  <a:pos x="69" y="26"/>
                </a:cxn>
                <a:cxn ang="0">
                  <a:pos x="67" y="19"/>
                </a:cxn>
                <a:cxn ang="0">
                  <a:pos x="63" y="13"/>
                </a:cxn>
                <a:cxn ang="0">
                  <a:pos x="58" y="8"/>
                </a:cxn>
                <a:cxn ang="0">
                  <a:pos x="53" y="4"/>
                </a:cxn>
                <a:cxn ang="0">
                  <a:pos x="47" y="2"/>
                </a:cxn>
                <a:cxn ang="0">
                  <a:pos x="40" y="0"/>
                </a:cxn>
                <a:cxn ang="0">
                  <a:pos x="33" y="0"/>
                </a:cxn>
                <a:cxn ang="0">
                  <a:pos x="26" y="2"/>
                </a:cxn>
                <a:cxn ang="0">
                  <a:pos x="14" y="8"/>
                </a:cxn>
                <a:cxn ang="0">
                  <a:pos x="5" y="18"/>
                </a:cxn>
                <a:cxn ang="0">
                  <a:pos x="0" y="31"/>
                </a:cxn>
                <a:cxn ang="0">
                  <a:pos x="1" y="45"/>
                </a:cxn>
                <a:cxn ang="0">
                  <a:pos x="4" y="51"/>
                </a:cxn>
                <a:cxn ang="0">
                  <a:pos x="7" y="57"/>
                </a:cxn>
                <a:cxn ang="0">
                  <a:pos x="12" y="62"/>
                </a:cxn>
                <a:cxn ang="0">
                  <a:pos x="17" y="66"/>
                </a:cxn>
                <a:cxn ang="0">
                  <a:pos x="23" y="69"/>
                </a:cxn>
                <a:cxn ang="0">
                  <a:pos x="31" y="71"/>
                </a:cxn>
                <a:cxn ang="0">
                  <a:pos x="37" y="71"/>
                </a:cxn>
                <a:cxn ang="0">
                  <a:pos x="45" y="70"/>
                </a:cxn>
              </a:cxnLst>
              <a:rect l="0" t="0" r="r" b="b"/>
              <a:pathLst>
                <a:path w="71" h="71">
                  <a:moveTo>
                    <a:pt x="45" y="70"/>
                  </a:moveTo>
                  <a:lnTo>
                    <a:pt x="57" y="64"/>
                  </a:lnTo>
                  <a:lnTo>
                    <a:pt x="66" y="54"/>
                  </a:lnTo>
                  <a:lnTo>
                    <a:pt x="71" y="40"/>
                  </a:lnTo>
                  <a:lnTo>
                    <a:pt x="69" y="26"/>
                  </a:lnTo>
                  <a:lnTo>
                    <a:pt x="67" y="19"/>
                  </a:lnTo>
                  <a:lnTo>
                    <a:pt x="63" y="13"/>
                  </a:lnTo>
                  <a:lnTo>
                    <a:pt x="58" y="8"/>
                  </a:lnTo>
                  <a:lnTo>
                    <a:pt x="53" y="4"/>
                  </a:lnTo>
                  <a:lnTo>
                    <a:pt x="47" y="2"/>
                  </a:lnTo>
                  <a:lnTo>
                    <a:pt x="40" y="0"/>
                  </a:lnTo>
                  <a:lnTo>
                    <a:pt x="33" y="0"/>
                  </a:lnTo>
                  <a:lnTo>
                    <a:pt x="26" y="2"/>
                  </a:lnTo>
                  <a:lnTo>
                    <a:pt x="14" y="8"/>
                  </a:lnTo>
                  <a:lnTo>
                    <a:pt x="5" y="18"/>
                  </a:lnTo>
                  <a:lnTo>
                    <a:pt x="0" y="31"/>
                  </a:lnTo>
                  <a:lnTo>
                    <a:pt x="1" y="45"/>
                  </a:lnTo>
                  <a:lnTo>
                    <a:pt x="4" y="51"/>
                  </a:lnTo>
                  <a:lnTo>
                    <a:pt x="7" y="57"/>
                  </a:lnTo>
                  <a:lnTo>
                    <a:pt x="12" y="62"/>
                  </a:lnTo>
                  <a:lnTo>
                    <a:pt x="17" y="66"/>
                  </a:lnTo>
                  <a:lnTo>
                    <a:pt x="23" y="69"/>
                  </a:lnTo>
                  <a:lnTo>
                    <a:pt x="31" y="71"/>
                  </a:lnTo>
                  <a:lnTo>
                    <a:pt x="37" y="71"/>
                  </a:lnTo>
                  <a:lnTo>
                    <a:pt x="45" y="70"/>
                  </a:lnTo>
                  <a:close/>
                </a:path>
              </a:pathLst>
            </a:custGeom>
            <a:solidFill>
              <a:srgbClr val="05050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" name="Freeform 20"/>
            <p:cNvSpPr>
              <a:spLocks/>
            </p:cNvSpPr>
            <p:nvPr/>
          </p:nvSpPr>
          <p:spPr bwMode="auto">
            <a:xfrm>
              <a:off x="-82550" y="2732088"/>
              <a:ext cx="22225" cy="23813"/>
            </a:xfrm>
            <a:custGeom>
              <a:avLst/>
              <a:gdLst/>
              <a:ahLst/>
              <a:cxnLst>
                <a:cxn ang="0">
                  <a:pos x="45" y="70"/>
                </a:cxn>
                <a:cxn ang="0">
                  <a:pos x="59" y="63"/>
                </a:cxn>
                <a:cxn ang="0">
                  <a:pos x="67" y="54"/>
                </a:cxn>
                <a:cxn ang="0">
                  <a:pos x="71" y="40"/>
                </a:cxn>
                <a:cxn ang="0">
                  <a:pos x="70" y="26"/>
                </a:cxn>
                <a:cxn ang="0">
                  <a:pos x="67" y="20"/>
                </a:cxn>
                <a:cxn ang="0">
                  <a:pos x="64" y="14"/>
                </a:cxn>
                <a:cxn ang="0">
                  <a:pos x="59" y="9"/>
                </a:cxn>
                <a:cxn ang="0">
                  <a:pos x="54" y="5"/>
                </a:cxn>
                <a:cxn ang="0">
                  <a:pos x="48" y="3"/>
                </a:cxn>
                <a:cxn ang="0">
                  <a:pos x="40" y="0"/>
                </a:cxn>
                <a:cxn ang="0">
                  <a:pos x="34" y="0"/>
                </a:cxn>
                <a:cxn ang="0">
                  <a:pos x="26" y="1"/>
                </a:cxn>
                <a:cxn ang="0">
                  <a:pos x="14" y="8"/>
                </a:cxn>
                <a:cxn ang="0">
                  <a:pos x="5" y="18"/>
                </a:cxn>
                <a:cxn ang="0">
                  <a:pos x="0" y="31"/>
                </a:cxn>
                <a:cxn ang="0">
                  <a:pos x="2" y="45"/>
                </a:cxn>
                <a:cxn ang="0">
                  <a:pos x="4" y="51"/>
                </a:cxn>
                <a:cxn ang="0">
                  <a:pos x="8" y="57"/>
                </a:cxn>
                <a:cxn ang="0">
                  <a:pos x="13" y="62"/>
                </a:cxn>
                <a:cxn ang="0">
                  <a:pos x="19" y="66"/>
                </a:cxn>
                <a:cxn ang="0">
                  <a:pos x="25" y="68"/>
                </a:cxn>
                <a:cxn ang="0">
                  <a:pos x="31" y="71"/>
                </a:cxn>
                <a:cxn ang="0">
                  <a:pos x="38" y="71"/>
                </a:cxn>
                <a:cxn ang="0">
                  <a:pos x="45" y="70"/>
                </a:cxn>
              </a:cxnLst>
              <a:rect l="0" t="0" r="r" b="b"/>
              <a:pathLst>
                <a:path w="71" h="71">
                  <a:moveTo>
                    <a:pt x="45" y="70"/>
                  </a:moveTo>
                  <a:lnTo>
                    <a:pt x="59" y="63"/>
                  </a:lnTo>
                  <a:lnTo>
                    <a:pt x="67" y="54"/>
                  </a:lnTo>
                  <a:lnTo>
                    <a:pt x="71" y="40"/>
                  </a:lnTo>
                  <a:lnTo>
                    <a:pt x="70" y="26"/>
                  </a:lnTo>
                  <a:lnTo>
                    <a:pt x="67" y="20"/>
                  </a:lnTo>
                  <a:lnTo>
                    <a:pt x="64" y="14"/>
                  </a:lnTo>
                  <a:lnTo>
                    <a:pt x="59" y="9"/>
                  </a:lnTo>
                  <a:lnTo>
                    <a:pt x="54" y="5"/>
                  </a:lnTo>
                  <a:lnTo>
                    <a:pt x="48" y="3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26" y="1"/>
                  </a:lnTo>
                  <a:lnTo>
                    <a:pt x="14" y="8"/>
                  </a:lnTo>
                  <a:lnTo>
                    <a:pt x="5" y="18"/>
                  </a:lnTo>
                  <a:lnTo>
                    <a:pt x="0" y="31"/>
                  </a:lnTo>
                  <a:lnTo>
                    <a:pt x="2" y="45"/>
                  </a:lnTo>
                  <a:lnTo>
                    <a:pt x="4" y="51"/>
                  </a:lnTo>
                  <a:lnTo>
                    <a:pt x="8" y="57"/>
                  </a:lnTo>
                  <a:lnTo>
                    <a:pt x="13" y="62"/>
                  </a:lnTo>
                  <a:lnTo>
                    <a:pt x="19" y="66"/>
                  </a:lnTo>
                  <a:lnTo>
                    <a:pt x="25" y="68"/>
                  </a:lnTo>
                  <a:lnTo>
                    <a:pt x="31" y="71"/>
                  </a:lnTo>
                  <a:lnTo>
                    <a:pt x="38" y="71"/>
                  </a:lnTo>
                  <a:lnTo>
                    <a:pt x="45" y="70"/>
                  </a:lnTo>
                  <a:close/>
                </a:path>
              </a:pathLst>
            </a:custGeom>
            <a:solidFill>
              <a:srgbClr val="05050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" name="Freeform 21"/>
            <p:cNvSpPr>
              <a:spLocks/>
            </p:cNvSpPr>
            <p:nvPr/>
          </p:nvSpPr>
          <p:spPr bwMode="auto">
            <a:xfrm>
              <a:off x="-22225" y="2716213"/>
              <a:ext cx="22225" cy="22225"/>
            </a:xfrm>
            <a:custGeom>
              <a:avLst/>
              <a:gdLst/>
              <a:ahLst/>
              <a:cxnLst>
                <a:cxn ang="0">
                  <a:pos x="45" y="70"/>
                </a:cxn>
                <a:cxn ang="0">
                  <a:pos x="57" y="63"/>
                </a:cxn>
                <a:cxn ang="0">
                  <a:pos x="66" y="53"/>
                </a:cxn>
                <a:cxn ang="0">
                  <a:pos x="71" y="40"/>
                </a:cxn>
                <a:cxn ang="0">
                  <a:pos x="70" y="26"/>
                </a:cxn>
                <a:cxn ang="0">
                  <a:pos x="67" y="20"/>
                </a:cxn>
                <a:cxn ang="0">
                  <a:pos x="63" y="14"/>
                </a:cxn>
                <a:cxn ang="0">
                  <a:pos x="58" y="9"/>
                </a:cxn>
                <a:cxn ang="0">
                  <a:pos x="53" y="5"/>
                </a:cxn>
                <a:cxn ang="0">
                  <a:pos x="47" y="3"/>
                </a:cxn>
                <a:cxn ang="0">
                  <a:pos x="40" y="0"/>
                </a:cxn>
                <a:cxn ang="0">
                  <a:pos x="34" y="0"/>
                </a:cxn>
                <a:cxn ang="0">
                  <a:pos x="26" y="1"/>
                </a:cxn>
                <a:cxn ang="0">
                  <a:pos x="13" y="8"/>
                </a:cxn>
                <a:cxn ang="0">
                  <a:pos x="4" y="17"/>
                </a:cxn>
                <a:cxn ang="0">
                  <a:pos x="0" y="31"/>
                </a:cxn>
                <a:cxn ang="0">
                  <a:pos x="1" y="45"/>
                </a:cxn>
                <a:cxn ang="0">
                  <a:pos x="4" y="51"/>
                </a:cxn>
                <a:cxn ang="0">
                  <a:pos x="8" y="57"/>
                </a:cxn>
                <a:cxn ang="0">
                  <a:pos x="13" y="62"/>
                </a:cxn>
                <a:cxn ang="0">
                  <a:pos x="17" y="66"/>
                </a:cxn>
                <a:cxn ang="0">
                  <a:pos x="24" y="68"/>
                </a:cxn>
                <a:cxn ang="0">
                  <a:pos x="31" y="71"/>
                </a:cxn>
                <a:cxn ang="0">
                  <a:pos x="37" y="71"/>
                </a:cxn>
                <a:cxn ang="0">
                  <a:pos x="45" y="70"/>
                </a:cxn>
              </a:cxnLst>
              <a:rect l="0" t="0" r="r" b="b"/>
              <a:pathLst>
                <a:path w="71" h="71">
                  <a:moveTo>
                    <a:pt x="45" y="70"/>
                  </a:moveTo>
                  <a:lnTo>
                    <a:pt x="57" y="63"/>
                  </a:lnTo>
                  <a:lnTo>
                    <a:pt x="66" y="53"/>
                  </a:lnTo>
                  <a:lnTo>
                    <a:pt x="71" y="40"/>
                  </a:lnTo>
                  <a:lnTo>
                    <a:pt x="70" y="26"/>
                  </a:lnTo>
                  <a:lnTo>
                    <a:pt x="67" y="20"/>
                  </a:lnTo>
                  <a:lnTo>
                    <a:pt x="63" y="14"/>
                  </a:lnTo>
                  <a:lnTo>
                    <a:pt x="58" y="9"/>
                  </a:lnTo>
                  <a:lnTo>
                    <a:pt x="53" y="5"/>
                  </a:lnTo>
                  <a:lnTo>
                    <a:pt x="47" y="3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26" y="1"/>
                  </a:lnTo>
                  <a:lnTo>
                    <a:pt x="13" y="8"/>
                  </a:lnTo>
                  <a:lnTo>
                    <a:pt x="4" y="17"/>
                  </a:lnTo>
                  <a:lnTo>
                    <a:pt x="0" y="31"/>
                  </a:lnTo>
                  <a:lnTo>
                    <a:pt x="1" y="45"/>
                  </a:lnTo>
                  <a:lnTo>
                    <a:pt x="4" y="51"/>
                  </a:lnTo>
                  <a:lnTo>
                    <a:pt x="8" y="57"/>
                  </a:lnTo>
                  <a:lnTo>
                    <a:pt x="13" y="62"/>
                  </a:lnTo>
                  <a:lnTo>
                    <a:pt x="17" y="66"/>
                  </a:lnTo>
                  <a:lnTo>
                    <a:pt x="24" y="68"/>
                  </a:lnTo>
                  <a:lnTo>
                    <a:pt x="31" y="71"/>
                  </a:lnTo>
                  <a:lnTo>
                    <a:pt x="37" y="71"/>
                  </a:lnTo>
                  <a:lnTo>
                    <a:pt x="45" y="70"/>
                  </a:lnTo>
                  <a:close/>
                </a:path>
              </a:pathLst>
            </a:custGeom>
            <a:solidFill>
              <a:srgbClr val="05050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" name="Freeform 22"/>
            <p:cNvSpPr>
              <a:spLocks/>
            </p:cNvSpPr>
            <p:nvPr/>
          </p:nvSpPr>
          <p:spPr bwMode="auto">
            <a:xfrm>
              <a:off x="38100" y="2700338"/>
              <a:ext cx="22225" cy="22225"/>
            </a:xfrm>
            <a:custGeom>
              <a:avLst/>
              <a:gdLst/>
              <a:ahLst/>
              <a:cxnLst>
                <a:cxn ang="0">
                  <a:pos x="44" y="69"/>
                </a:cxn>
                <a:cxn ang="0">
                  <a:pos x="57" y="63"/>
                </a:cxn>
                <a:cxn ang="0">
                  <a:pos x="65" y="53"/>
                </a:cxn>
                <a:cxn ang="0">
                  <a:pos x="70" y="40"/>
                </a:cxn>
                <a:cxn ang="0">
                  <a:pos x="69" y="26"/>
                </a:cxn>
                <a:cxn ang="0">
                  <a:pos x="67" y="20"/>
                </a:cxn>
                <a:cxn ang="0">
                  <a:pos x="63" y="14"/>
                </a:cxn>
                <a:cxn ang="0">
                  <a:pos x="58" y="9"/>
                </a:cxn>
                <a:cxn ang="0">
                  <a:pos x="53" y="5"/>
                </a:cxn>
                <a:cxn ang="0">
                  <a:pos x="47" y="2"/>
                </a:cxn>
                <a:cxn ang="0">
                  <a:pos x="39" y="0"/>
                </a:cxn>
                <a:cxn ang="0">
                  <a:pos x="33" y="0"/>
                </a:cxn>
                <a:cxn ang="0">
                  <a:pos x="26" y="1"/>
                </a:cxn>
                <a:cxn ang="0">
                  <a:pos x="13" y="7"/>
                </a:cxn>
                <a:cxn ang="0">
                  <a:pos x="5" y="17"/>
                </a:cxn>
                <a:cxn ang="0">
                  <a:pos x="0" y="31"/>
                </a:cxn>
                <a:cxn ang="0">
                  <a:pos x="1" y="45"/>
                </a:cxn>
                <a:cxn ang="0">
                  <a:pos x="3" y="52"/>
                </a:cxn>
                <a:cxn ang="0">
                  <a:pos x="7" y="57"/>
                </a:cxn>
                <a:cxn ang="0">
                  <a:pos x="12" y="62"/>
                </a:cxn>
                <a:cxn ang="0">
                  <a:pos x="17" y="66"/>
                </a:cxn>
                <a:cxn ang="0">
                  <a:pos x="23" y="69"/>
                </a:cxn>
                <a:cxn ang="0">
                  <a:pos x="31" y="71"/>
                </a:cxn>
                <a:cxn ang="0">
                  <a:pos x="37" y="71"/>
                </a:cxn>
                <a:cxn ang="0">
                  <a:pos x="44" y="69"/>
                </a:cxn>
              </a:cxnLst>
              <a:rect l="0" t="0" r="r" b="b"/>
              <a:pathLst>
                <a:path w="70" h="71">
                  <a:moveTo>
                    <a:pt x="44" y="69"/>
                  </a:moveTo>
                  <a:lnTo>
                    <a:pt x="57" y="63"/>
                  </a:lnTo>
                  <a:lnTo>
                    <a:pt x="65" y="53"/>
                  </a:lnTo>
                  <a:lnTo>
                    <a:pt x="70" y="40"/>
                  </a:lnTo>
                  <a:lnTo>
                    <a:pt x="69" y="26"/>
                  </a:lnTo>
                  <a:lnTo>
                    <a:pt x="67" y="20"/>
                  </a:lnTo>
                  <a:lnTo>
                    <a:pt x="63" y="14"/>
                  </a:lnTo>
                  <a:lnTo>
                    <a:pt x="58" y="9"/>
                  </a:lnTo>
                  <a:lnTo>
                    <a:pt x="53" y="5"/>
                  </a:lnTo>
                  <a:lnTo>
                    <a:pt x="47" y="2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1"/>
                  </a:lnTo>
                  <a:lnTo>
                    <a:pt x="13" y="7"/>
                  </a:lnTo>
                  <a:lnTo>
                    <a:pt x="5" y="17"/>
                  </a:lnTo>
                  <a:lnTo>
                    <a:pt x="0" y="31"/>
                  </a:lnTo>
                  <a:lnTo>
                    <a:pt x="1" y="45"/>
                  </a:lnTo>
                  <a:lnTo>
                    <a:pt x="3" y="52"/>
                  </a:lnTo>
                  <a:lnTo>
                    <a:pt x="7" y="57"/>
                  </a:lnTo>
                  <a:lnTo>
                    <a:pt x="12" y="62"/>
                  </a:lnTo>
                  <a:lnTo>
                    <a:pt x="17" y="66"/>
                  </a:lnTo>
                  <a:lnTo>
                    <a:pt x="23" y="69"/>
                  </a:lnTo>
                  <a:lnTo>
                    <a:pt x="31" y="71"/>
                  </a:lnTo>
                  <a:lnTo>
                    <a:pt x="37" y="71"/>
                  </a:lnTo>
                  <a:lnTo>
                    <a:pt x="44" y="69"/>
                  </a:lnTo>
                  <a:close/>
                </a:path>
              </a:pathLst>
            </a:custGeom>
            <a:solidFill>
              <a:srgbClr val="05050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" name="Freeform 23"/>
            <p:cNvSpPr>
              <a:spLocks/>
            </p:cNvSpPr>
            <p:nvPr/>
          </p:nvSpPr>
          <p:spPr bwMode="auto">
            <a:xfrm>
              <a:off x="96837" y="2682876"/>
              <a:ext cx="22225" cy="22225"/>
            </a:xfrm>
            <a:custGeom>
              <a:avLst/>
              <a:gdLst/>
              <a:ahLst/>
              <a:cxnLst>
                <a:cxn ang="0">
                  <a:pos x="44" y="69"/>
                </a:cxn>
                <a:cxn ang="0">
                  <a:pos x="58" y="63"/>
                </a:cxn>
                <a:cxn ang="0">
                  <a:pos x="67" y="53"/>
                </a:cxn>
                <a:cxn ang="0">
                  <a:pos x="71" y="41"/>
                </a:cxn>
                <a:cxn ang="0">
                  <a:pos x="69" y="26"/>
                </a:cxn>
                <a:cxn ang="0">
                  <a:pos x="67" y="20"/>
                </a:cxn>
                <a:cxn ang="0">
                  <a:pos x="63" y="13"/>
                </a:cxn>
                <a:cxn ang="0">
                  <a:pos x="58" y="9"/>
                </a:cxn>
                <a:cxn ang="0">
                  <a:pos x="53" y="5"/>
                </a:cxn>
                <a:cxn ang="0">
                  <a:pos x="47" y="2"/>
                </a:cxn>
                <a:cxn ang="0">
                  <a:pos x="41" y="0"/>
                </a:cxn>
                <a:cxn ang="0">
                  <a:pos x="33" y="0"/>
                </a:cxn>
                <a:cxn ang="0">
                  <a:pos x="26" y="1"/>
                </a:cxn>
                <a:cxn ang="0">
                  <a:pos x="13" y="7"/>
                </a:cxn>
                <a:cxn ang="0">
                  <a:pos x="5" y="18"/>
                </a:cxn>
                <a:cxn ang="0">
                  <a:pos x="0" y="31"/>
                </a:cxn>
                <a:cxn ang="0">
                  <a:pos x="1" y="44"/>
                </a:cxn>
                <a:cxn ang="0">
                  <a:pos x="4" y="52"/>
                </a:cxn>
                <a:cxn ang="0">
                  <a:pos x="7" y="58"/>
                </a:cxn>
                <a:cxn ang="0">
                  <a:pos x="12" y="63"/>
                </a:cxn>
                <a:cxn ang="0">
                  <a:pos x="18" y="67"/>
                </a:cxn>
                <a:cxn ang="0">
                  <a:pos x="25" y="69"/>
                </a:cxn>
                <a:cxn ang="0">
                  <a:pos x="31" y="71"/>
                </a:cxn>
                <a:cxn ang="0">
                  <a:pos x="37" y="71"/>
                </a:cxn>
                <a:cxn ang="0">
                  <a:pos x="44" y="69"/>
                </a:cxn>
              </a:cxnLst>
              <a:rect l="0" t="0" r="r" b="b"/>
              <a:pathLst>
                <a:path w="71" h="71">
                  <a:moveTo>
                    <a:pt x="44" y="69"/>
                  </a:moveTo>
                  <a:lnTo>
                    <a:pt x="58" y="63"/>
                  </a:lnTo>
                  <a:lnTo>
                    <a:pt x="67" y="53"/>
                  </a:lnTo>
                  <a:lnTo>
                    <a:pt x="71" y="41"/>
                  </a:lnTo>
                  <a:lnTo>
                    <a:pt x="69" y="26"/>
                  </a:lnTo>
                  <a:lnTo>
                    <a:pt x="67" y="20"/>
                  </a:lnTo>
                  <a:lnTo>
                    <a:pt x="63" y="13"/>
                  </a:lnTo>
                  <a:lnTo>
                    <a:pt x="58" y="9"/>
                  </a:lnTo>
                  <a:lnTo>
                    <a:pt x="53" y="5"/>
                  </a:lnTo>
                  <a:lnTo>
                    <a:pt x="47" y="2"/>
                  </a:lnTo>
                  <a:lnTo>
                    <a:pt x="41" y="0"/>
                  </a:lnTo>
                  <a:lnTo>
                    <a:pt x="33" y="0"/>
                  </a:lnTo>
                  <a:lnTo>
                    <a:pt x="26" y="1"/>
                  </a:lnTo>
                  <a:lnTo>
                    <a:pt x="13" y="7"/>
                  </a:lnTo>
                  <a:lnTo>
                    <a:pt x="5" y="18"/>
                  </a:lnTo>
                  <a:lnTo>
                    <a:pt x="0" y="31"/>
                  </a:lnTo>
                  <a:lnTo>
                    <a:pt x="1" y="44"/>
                  </a:lnTo>
                  <a:lnTo>
                    <a:pt x="4" y="52"/>
                  </a:lnTo>
                  <a:lnTo>
                    <a:pt x="7" y="58"/>
                  </a:lnTo>
                  <a:lnTo>
                    <a:pt x="12" y="63"/>
                  </a:lnTo>
                  <a:lnTo>
                    <a:pt x="18" y="67"/>
                  </a:lnTo>
                  <a:lnTo>
                    <a:pt x="25" y="69"/>
                  </a:lnTo>
                  <a:lnTo>
                    <a:pt x="31" y="71"/>
                  </a:lnTo>
                  <a:lnTo>
                    <a:pt x="37" y="71"/>
                  </a:lnTo>
                  <a:lnTo>
                    <a:pt x="44" y="69"/>
                  </a:lnTo>
                  <a:close/>
                </a:path>
              </a:pathLst>
            </a:custGeom>
            <a:solidFill>
              <a:srgbClr val="05050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" name="Freeform 24"/>
            <p:cNvSpPr>
              <a:spLocks/>
            </p:cNvSpPr>
            <p:nvPr/>
          </p:nvSpPr>
          <p:spPr bwMode="auto">
            <a:xfrm>
              <a:off x="-9525" y="2762251"/>
              <a:ext cx="22225" cy="22225"/>
            </a:xfrm>
            <a:custGeom>
              <a:avLst/>
              <a:gdLst/>
              <a:ahLst/>
              <a:cxnLst>
                <a:cxn ang="0">
                  <a:pos x="44" y="68"/>
                </a:cxn>
                <a:cxn ang="0">
                  <a:pos x="57" y="62"/>
                </a:cxn>
                <a:cxn ang="0">
                  <a:pos x="66" y="52"/>
                </a:cxn>
                <a:cxn ang="0">
                  <a:pos x="70" y="39"/>
                </a:cxn>
                <a:cxn ang="0">
                  <a:pos x="69" y="26"/>
                </a:cxn>
                <a:cxn ang="0">
                  <a:pos x="67" y="19"/>
                </a:cxn>
                <a:cxn ang="0">
                  <a:pos x="63" y="13"/>
                </a:cxn>
                <a:cxn ang="0">
                  <a:pos x="58" y="8"/>
                </a:cxn>
                <a:cxn ang="0">
                  <a:pos x="53" y="4"/>
                </a:cxn>
                <a:cxn ang="0">
                  <a:pos x="47" y="2"/>
                </a:cxn>
                <a:cxn ang="0">
                  <a:pos x="39" y="0"/>
                </a:cxn>
                <a:cxn ang="0">
                  <a:pos x="33" y="0"/>
                </a:cxn>
                <a:cxn ang="0">
                  <a:pos x="26" y="1"/>
                </a:cxn>
                <a:cxn ang="0">
                  <a:pos x="13" y="7"/>
                </a:cxn>
                <a:cxn ang="0">
                  <a:pos x="5" y="17"/>
                </a:cxn>
                <a:cxn ang="0">
                  <a:pos x="0" y="31"/>
                </a:cxn>
                <a:cxn ang="0">
                  <a:pos x="1" y="44"/>
                </a:cxn>
                <a:cxn ang="0">
                  <a:pos x="4" y="50"/>
                </a:cxn>
                <a:cxn ang="0">
                  <a:pos x="7" y="55"/>
                </a:cxn>
                <a:cxn ang="0">
                  <a:pos x="12" y="60"/>
                </a:cxn>
                <a:cxn ang="0">
                  <a:pos x="17" y="64"/>
                </a:cxn>
                <a:cxn ang="0">
                  <a:pos x="23" y="67"/>
                </a:cxn>
                <a:cxn ang="0">
                  <a:pos x="31" y="69"/>
                </a:cxn>
                <a:cxn ang="0">
                  <a:pos x="37" y="69"/>
                </a:cxn>
                <a:cxn ang="0">
                  <a:pos x="44" y="68"/>
                </a:cxn>
              </a:cxnLst>
              <a:rect l="0" t="0" r="r" b="b"/>
              <a:pathLst>
                <a:path w="70" h="69">
                  <a:moveTo>
                    <a:pt x="44" y="68"/>
                  </a:moveTo>
                  <a:lnTo>
                    <a:pt x="57" y="62"/>
                  </a:lnTo>
                  <a:lnTo>
                    <a:pt x="66" y="52"/>
                  </a:lnTo>
                  <a:lnTo>
                    <a:pt x="70" y="39"/>
                  </a:lnTo>
                  <a:lnTo>
                    <a:pt x="69" y="26"/>
                  </a:lnTo>
                  <a:lnTo>
                    <a:pt x="67" y="19"/>
                  </a:lnTo>
                  <a:lnTo>
                    <a:pt x="63" y="13"/>
                  </a:lnTo>
                  <a:lnTo>
                    <a:pt x="58" y="8"/>
                  </a:lnTo>
                  <a:lnTo>
                    <a:pt x="53" y="4"/>
                  </a:lnTo>
                  <a:lnTo>
                    <a:pt x="47" y="2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1"/>
                  </a:lnTo>
                  <a:lnTo>
                    <a:pt x="13" y="7"/>
                  </a:lnTo>
                  <a:lnTo>
                    <a:pt x="5" y="17"/>
                  </a:lnTo>
                  <a:lnTo>
                    <a:pt x="0" y="31"/>
                  </a:lnTo>
                  <a:lnTo>
                    <a:pt x="1" y="44"/>
                  </a:lnTo>
                  <a:lnTo>
                    <a:pt x="4" y="50"/>
                  </a:lnTo>
                  <a:lnTo>
                    <a:pt x="7" y="55"/>
                  </a:lnTo>
                  <a:lnTo>
                    <a:pt x="12" y="60"/>
                  </a:lnTo>
                  <a:lnTo>
                    <a:pt x="17" y="64"/>
                  </a:lnTo>
                  <a:lnTo>
                    <a:pt x="23" y="67"/>
                  </a:lnTo>
                  <a:lnTo>
                    <a:pt x="31" y="69"/>
                  </a:lnTo>
                  <a:lnTo>
                    <a:pt x="37" y="69"/>
                  </a:lnTo>
                  <a:lnTo>
                    <a:pt x="44" y="68"/>
                  </a:lnTo>
                  <a:close/>
                </a:path>
              </a:pathLst>
            </a:custGeom>
            <a:solidFill>
              <a:srgbClr val="05050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" name="Freeform 25"/>
            <p:cNvSpPr>
              <a:spLocks/>
            </p:cNvSpPr>
            <p:nvPr/>
          </p:nvSpPr>
          <p:spPr bwMode="auto">
            <a:xfrm>
              <a:off x="50800" y="2746376"/>
              <a:ext cx="22225" cy="22225"/>
            </a:xfrm>
            <a:custGeom>
              <a:avLst/>
              <a:gdLst/>
              <a:ahLst/>
              <a:cxnLst>
                <a:cxn ang="0">
                  <a:pos x="45" y="70"/>
                </a:cxn>
                <a:cxn ang="0">
                  <a:pos x="59" y="64"/>
                </a:cxn>
                <a:cxn ang="0">
                  <a:pos x="67" y="54"/>
                </a:cxn>
                <a:cxn ang="0">
                  <a:pos x="71" y="40"/>
                </a:cxn>
                <a:cxn ang="0">
                  <a:pos x="70" y="26"/>
                </a:cxn>
                <a:cxn ang="0">
                  <a:pos x="67" y="20"/>
                </a:cxn>
                <a:cxn ang="0">
                  <a:pos x="64" y="14"/>
                </a:cxn>
                <a:cxn ang="0">
                  <a:pos x="59" y="9"/>
                </a:cxn>
                <a:cxn ang="0">
                  <a:pos x="54" y="5"/>
                </a:cxn>
                <a:cxn ang="0">
                  <a:pos x="47" y="3"/>
                </a:cxn>
                <a:cxn ang="0">
                  <a:pos x="41" y="0"/>
                </a:cxn>
                <a:cxn ang="0">
                  <a:pos x="34" y="0"/>
                </a:cxn>
                <a:cxn ang="0">
                  <a:pos x="26" y="2"/>
                </a:cxn>
                <a:cxn ang="0">
                  <a:pos x="14" y="8"/>
                </a:cxn>
                <a:cxn ang="0">
                  <a:pos x="5" y="18"/>
                </a:cxn>
                <a:cxn ang="0">
                  <a:pos x="0" y="31"/>
                </a:cxn>
                <a:cxn ang="0">
                  <a:pos x="2" y="45"/>
                </a:cxn>
                <a:cxn ang="0">
                  <a:pos x="4" y="51"/>
                </a:cxn>
                <a:cxn ang="0">
                  <a:pos x="8" y="57"/>
                </a:cxn>
                <a:cxn ang="0">
                  <a:pos x="13" y="62"/>
                </a:cxn>
                <a:cxn ang="0">
                  <a:pos x="19" y="66"/>
                </a:cxn>
                <a:cxn ang="0">
                  <a:pos x="25" y="69"/>
                </a:cxn>
                <a:cxn ang="0">
                  <a:pos x="31" y="71"/>
                </a:cxn>
                <a:cxn ang="0">
                  <a:pos x="37" y="71"/>
                </a:cxn>
                <a:cxn ang="0">
                  <a:pos x="45" y="70"/>
                </a:cxn>
              </a:cxnLst>
              <a:rect l="0" t="0" r="r" b="b"/>
              <a:pathLst>
                <a:path w="71" h="71">
                  <a:moveTo>
                    <a:pt x="45" y="70"/>
                  </a:moveTo>
                  <a:lnTo>
                    <a:pt x="59" y="64"/>
                  </a:lnTo>
                  <a:lnTo>
                    <a:pt x="67" y="54"/>
                  </a:lnTo>
                  <a:lnTo>
                    <a:pt x="71" y="40"/>
                  </a:lnTo>
                  <a:lnTo>
                    <a:pt x="70" y="26"/>
                  </a:lnTo>
                  <a:lnTo>
                    <a:pt x="67" y="20"/>
                  </a:lnTo>
                  <a:lnTo>
                    <a:pt x="64" y="14"/>
                  </a:lnTo>
                  <a:lnTo>
                    <a:pt x="59" y="9"/>
                  </a:lnTo>
                  <a:lnTo>
                    <a:pt x="54" y="5"/>
                  </a:lnTo>
                  <a:lnTo>
                    <a:pt x="47" y="3"/>
                  </a:lnTo>
                  <a:lnTo>
                    <a:pt x="41" y="0"/>
                  </a:lnTo>
                  <a:lnTo>
                    <a:pt x="34" y="0"/>
                  </a:lnTo>
                  <a:lnTo>
                    <a:pt x="26" y="2"/>
                  </a:lnTo>
                  <a:lnTo>
                    <a:pt x="14" y="8"/>
                  </a:lnTo>
                  <a:lnTo>
                    <a:pt x="5" y="18"/>
                  </a:lnTo>
                  <a:lnTo>
                    <a:pt x="0" y="31"/>
                  </a:lnTo>
                  <a:lnTo>
                    <a:pt x="2" y="45"/>
                  </a:lnTo>
                  <a:lnTo>
                    <a:pt x="4" y="51"/>
                  </a:lnTo>
                  <a:lnTo>
                    <a:pt x="8" y="57"/>
                  </a:lnTo>
                  <a:lnTo>
                    <a:pt x="13" y="62"/>
                  </a:lnTo>
                  <a:lnTo>
                    <a:pt x="19" y="66"/>
                  </a:lnTo>
                  <a:lnTo>
                    <a:pt x="25" y="69"/>
                  </a:lnTo>
                  <a:lnTo>
                    <a:pt x="31" y="71"/>
                  </a:lnTo>
                  <a:lnTo>
                    <a:pt x="37" y="71"/>
                  </a:lnTo>
                  <a:lnTo>
                    <a:pt x="45" y="70"/>
                  </a:lnTo>
                  <a:close/>
                </a:path>
              </a:pathLst>
            </a:custGeom>
            <a:solidFill>
              <a:srgbClr val="05050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4" name="Freeform 26"/>
            <p:cNvSpPr>
              <a:spLocks/>
            </p:cNvSpPr>
            <p:nvPr/>
          </p:nvSpPr>
          <p:spPr bwMode="auto">
            <a:xfrm>
              <a:off x="109537" y="2728913"/>
              <a:ext cx="22225" cy="23813"/>
            </a:xfrm>
            <a:custGeom>
              <a:avLst/>
              <a:gdLst/>
              <a:ahLst/>
              <a:cxnLst>
                <a:cxn ang="0">
                  <a:pos x="44" y="70"/>
                </a:cxn>
                <a:cxn ang="0">
                  <a:pos x="57" y="64"/>
                </a:cxn>
                <a:cxn ang="0">
                  <a:pos x="65" y="54"/>
                </a:cxn>
                <a:cxn ang="0">
                  <a:pos x="70" y="40"/>
                </a:cxn>
                <a:cxn ang="0">
                  <a:pos x="69" y="26"/>
                </a:cxn>
                <a:cxn ang="0">
                  <a:pos x="67" y="20"/>
                </a:cxn>
                <a:cxn ang="0">
                  <a:pos x="63" y="14"/>
                </a:cxn>
                <a:cxn ang="0">
                  <a:pos x="58" y="9"/>
                </a:cxn>
                <a:cxn ang="0">
                  <a:pos x="53" y="5"/>
                </a:cxn>
                <a:cxn ang="0">
                  <a:pos x="47" y="3"/>
                </a:cxn>
                <a:cxn ang="0">
                  <a:pos x="39" y="0"/>
                </a:cxn>
                <a:cxn ang="0">
                  <a:pos x="33" y="0"/>
                </a:cxn>
                <a:cxn ang="0">
                  <a:pos x="26" y="2"/>
                </a:cxn>
                <a:cxn ang="0">
                  <a:pos x="12" y="8"/>
                </a:cxn>
                <a:cxn ang="0">
                  <a:pos x="3" y="18"/>
                </a:cxn>
                <a:cxn ang="0">
                  <a:pos x="0" y="31"/>
                </a:cxn>
                <a:cxn ang="0">
                  <a:pos x="1" y="45"/>
                </a:cxn>
                <a:cxn ang="0">
                  <a:pos x="3" y="51"/>
                </a:cxn>
                <a:cxn ang="0">
                  <a:pos x="7" y="57"/>
                </a:cxn>
                <a:cxn ang="0">
                  <a:pos x="12" y="62"/>
                </a:cxn>
                <a:cxn ang="0">
                  <a:pos x="17" y="66"/>
                </a:cxn>
                <a:cxn ang="0">
                  <a:pos x="23" y="69"/>
                </a:cxn>
                <a:cxn ang="0">
                  <a:pos x="31" y="71"/>
                </a:cxn>
                <a:cxn ang="0">
                  <a:pos x="37" y="71"/>
                </a:cxn>
                <a:cxn ang="0">
                  <a:pos x="44" y="70"/>
                </a:cxn>
              </a:cxnLst>
              <a:rect l="0" t="0" r="r" b="b"/>
              <a:pathLst>
                <a:path w="70" h="71">
                  <a:moveTo>
                    <a:pt x="44" y="70"/>
                  </a:moveTo>
                  <a:lnTo>
                    <a:pt x="57" y="64"/>
                  </a:lnTo>
                  <a:lnTo>
                    <a:pt x="65" y="54"/>
                  </a:lnTo>
                  <a:lnTo>
                    <a:pt x="70" y="40"/>
                  </a:lnTo>
                  <a:lnTo>
                    <a:pt x="69" y="26"/>
                  </a:lnTo>
                  <a:lnTo>
                    <a:pt x="67" y="20"/>
                  </a:lnTo>
                  <a:lnTo>
                    <a:pt x="63" y="14"/>
                  </a:lnTo>
                  <a:lnTo>
                    <a:pt x="58" y="9"/>
                  </a:lnTo>
                  <a:lnTo>
                    <a:pt x="53" y="5"/>
                  </a:lnTo>
                  <a:lnTo>
                    <a:pt x="47" y="3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2"/>
                  </a:lnTo>
                  <a:lnTo>
                    <a:pt x="12" y="8"/>
                  </a:lnTo>
                  <a:lnTo>
                    <a:pt x="3" y="18"/>
                  </a:lnTo>
                  <a:lnTo>
                    <a:pt x="0" y="31"/>
                  </a:lnTo>
                  <a:lnTo>
                    <a:pt x="1" y="45"/>
                  </a:lnTo>
                  <a:lnTo>
                    <a:pt x="3" y="51"/>
                  </a:lnTo>
                  <a:lnTo>
                    <a:pt x="7" y="57"/>
                  </a:lnTo>
                  <a:lnTo>
                    <a:pt x="12" y="62"/>
                  </a:lnTo>
                  <a:lnTo>
                    <a:pt x="17" y="66"/>
                  </a:lnTo>
                  <a:lnTo>
                    <a:pt x="23" y="69"/>
                  </a:lnTo>
                  <a:lnTo>
                    <a:pt x="31" y="71"/>
                  </a:lnTo>
                  <a:lnTo>
                    <a:pt x="37" y="71"/>
                  </a:lnTo>
                  <a:lnTo>
                    <a:pt x="44" y="70"/>
                  </a:lnTo>
                  <a:close/>
                </a:path>
              </a:pathLst>
            </a:custGeom>
            <a:solidFill>
              <a:srgbClr val="05050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" name="Freeform 27"/>
            <p:cNvSpPr>
              <a:spLocks/>
            </p:cNvSpPr>
            <p:nvPr/>
          </p:nvSpPr>
          <p:spPr bwMode="auto">
            <a:xfrm>
              <a:off x="157162" y="2667001"/>
              <a:ext cx="22225" cy="22225"/>
            </a:xfrm>
            <a:custGeom>
              <a:avLst/>
              <a:gdLst/>
              <a:ahLst/>
              <a:cxnLst>
                <a:cxn ang="0">
                  <a:pos x="44" y="69"/>
                </a:cxn>
                <a:cxn ang="0">
                  <a:pos x="57" y="63"/>
                </a:cxn>
                <a:cxn ang="0">
                  <a:pos x="65" y="52"/>
                </a:cxn>
                <a:cxn ang="0">
                  <a:pos x="70" y="40"/>
                </a:cxn>
                <a:cxn ang="0">
                  <a:pos x="69" y="25"/>
                </a:cxn>
                <a:cxn ang="0">
                  <a:pos x="67" y="19"/>
                </a:cxn>
                <a:cxn ang="0">
                  <a:pos x="63" y="12"/>
                </a:cxn>
                <a:cxn ang="0">
                  <a:pos x="58" y="7"/>
                </a:cxn>
                <a:cxn ang="0">
                  <a:pos x="53" y="4"/>
                </a:cxn>
                <a:cxn ang="0">
                  <a:pos x="47" y="1"/>
                </a:cxn>
                <a:cxn ang="0">
                  <a:pos x="39" y="0"/>
                </a:cxn>
                <a:cxn ang="0">
                  <a:pos x="33" y="0"/>
                </a:cxn>
                <a:cxn ang="0">
                  <a:pos x="26" y="1"/>
                </a:cxn>
                <a:cxn ang="0">
                  <a:pos x="12" y="7"/>
                </a:cxn>
                <a:cxn ang="0">
                  <a:pos x="3" y="17"/>
                </a:cxn>
                <a:cxn ang="0">
                  <a:pos x="0" y="30"/>
                </a:cxn>
                <a:cxn ang="0">
                  <a:pos x="1" y="45"/>
                </a:cxn>
                <a:cxn ang="0">
                  <a:pos x="3" y="51"/>
                </a:cxn>
                <a:cxn ang="0">
                  <a:pos x="7" y="57"/>
                </a:cxn>
                <a:cxn ang="0">
                  <a:pos x="12" y="62"/>
                </a:cxn>
                <a:cxn ang="0">
                  <a:pos x="17" y="66"/>
                </a:cxn>
                <a:cxn ang="0">
                  <a:pos x="23" y="68"/>
                </a:cxn>
                <a:cxn ang="0">
                  <a:pos x="31" y="71"/>
                </a:cxn>
                <a:cxn ang="0">
                  <a:pos x="37" y="71"/>
                </a:cxn>
                <a:cxn ang="0">
                  <a:pos x="44" y="69"/>
                </a:cxn>
              </a:cxnLst>
              <a:rect l="0" t="0" r="r" b="b"/>
              <a:pathLst>
                <a:path w="70" h="71">
                  <a:moveTo>
                    <a:pt x="44" y="69"/>
                  </a:moveTo>
                  <a:lnTo>
                    <a:pt x="57" y="63"/>
                  </a:lnTo>
                  <a:lnTo>
                    <a:pt x="65" y="52"/>
                  </a:lnTo>
                  <a:lnTo>
                    <a:pt x="70" y="40"/>
                  </a:lnTo>
                  <a:lnTo>
                    <a:pt x="69" y="25"/>
                  </a:lnTo>
                  <a:lnTo>
                    <a:pt x="67" y="19"/>
                  </a:lnTo>
                  <a:lnTo>
                    <a:pt x="63" y="12"/>
                  </a:lnTo>
                  <a:lnTo>
                    <a:pt x="58" y="7"/>
                  </a:lnTo>
                  <a:lnTo>
                    <a:pt x="53" y="4"/>
                  </a:lnTo>
                  <a:lnTo>
                    <a:pt x="47" y="1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1"/>
                  </a:lnTo>
                  <a:lnTo>
                    <a:pt x="12" y="7"/>
                  </a:lnTo>
                  <a:lnTo>
                    <a:pt x="3" y="17"/>
                  </a:lnTo>
                  <a:lnTo>
                    <a:pt x="0" y="30"/>
                  </a:lnTo>
                  <a:lnTo>
                    <a:pt x="1" y="45"/>
                  </a:lnTo>
                  <a:lnTo>
                    <a:pt x="3" y="51"/>
                  </a:lnTo>
                  <a:lnTo>
                    <a:pt x="7" y="57"/>
                  </a:lnTo>
                  <a:lnTo>
                    <a:pt x="12" y="62"/>
                  </a:lnTo>
                  <a:lnTo>
                    <a:pt x="17" y="66"/>
                  </a:lnTo>
                  <a:lnTo>
                    <a:pt x="23" y="68"/>
                  </a:lnTo>
                  <a:lnTo>
                    <a:pt x="31" y="71"/>
                  </a:lnTo>
                  <a:lnTo>
                    <a:pt x="37" y="71"/>
                  </a:lnTo>
                  <a:lnTo>
                    <a:pt x="44" y="69"/>
                  </a:lnTo>
                  <a:close/>
                </a:path>
              </a:pathLst>
            </a:custGeom>
            <a:solidFill>
              <a:srgbClr val="05050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" name="Freeform 28"/>
            <p:cNvSpPr>
              <a:spLocks/>
            </p:cNvSpPr>
            <p:nvPr/>
          </p:nvSpPr>
          <p:spPr bwMode="auto">
            <a:xfrm>
              <a:off x="217487" y="2651126"/>
              <a:ext cx="22225" cy="22225"/>
            </a:xfrm>
            <a:custGeom>
              <a:avLst/>
              <a:gdLst/>
              <a:ahLst/>
              <a:cxnLst>
                <a:cxn ang="0">
                  <a:pos x="45" y="69"/>
                </a:cxn>
                <a:cxn ang="0">
                  <a:pos x="57" y="63"/>
                </a:cxn>
                <a:cxn ang="0">
                  <a:pos x="66" y="53"/>
                </a:cxn>
                <a:cxn ang="0">
                  <a:pos x="71" y="40"/>
                </a:cxn>
                <a:cxn ang="0">
                  <a:pos x="69" y="26"/>
                </a:cxn>
                <a:cxn ang="0">
                  <a:pos x="67" y="18"/>
                </a:cxn>
                <a:cxn ang="0">
                  <a:pos x="63" y="12"/>
                </a:cxn>
                <a:cxn ang="0">
                  <a:pos x="58" y="7"/>
                </a:cxn>
                <a:cxn ang="0">
                  <a:pos x="53" y="4"/>
                </a:cxn>
                <a:cxn ang="0">
                  <a:pos x="47" y="1"/>
                </a:cxn>
                <a:cxn ang="0">
                  <a:pos x="40" y="0"/>
                </a:cxn>
                <a:cxn ang="0">
                  <a:pos x="33" y="0"/>
                </a:cxn>
                <a:cxn ang="0">
                  <a:pos x="26" y="1"/>
                </a:cxn>
                <a:cxn ang="0">
                  <a:pos x="14" y="7"/>
                </a:cxn>
                <a:cxn ang="0">
                  <a:pos x="5" y="17"/>
                </a:cxn>
                <a:cxn ang="0">
                  <a:pos x="0" y="31"/>
                </a:cxn>
                <a:cxn ang="0">
                  <a:pos x="1" y="44"/>
                </a:cxn>
                <a:cxn ang="0">
                  <a:pos x="4" y="51"/>
                </a:cxn>
                <a:cxn ang="0">
                  <a:pos x="7" y="57"/>
                </a:cxn>
                <a:cxn ang="0">
                  <a:pos x="12" y="62"/>
                </a:cxn>
                <a:cxn ang="0">
                  <a:pos x="17" y="66"/>
                </a:cxn>
                <a:cxn ang="0">
                  <a:pos x="24" y="68"/>
                </a:cxn>
                <a:cxn ang="0">
                  <a:pos x="31" y="71"/>
                </a:cxn>
                <a:cxn ang="0">
                  <a:pos x="37" y="71"/>
                </a:cxn>
                <a:cxn ang="0">
                  <a:pos x="45" y="69"/>
                </a:cxn>
              </a:cxnLst>
              <a:rect l="0" t="0" r="r" b="b"/>
              <a:pathLst>
                <a:path w="71" h="71">
                  <a:moveTo>
                    <a:pt x="45" y="69"/>
                  </a:moveTo>
                  <a:lnTo>
                    <a:pt x="57" y="63"/>
                  </a:lnTo>
                  <a:lnTo>
                    <a:pt x="66" y="53"/>
                  </a:lnTo>
                  <a:lnTo>
                    <a:pt x="71" y="40"/>
                  </a:lnTo>
                  <a:lnTo>
                    <a:pt x="69" y="26"/>
                  </a:lnTo>
                  <a:lnTo>
                    <a:pt x="67" y="18"/>
                  </a:lnTo>
                  <a:lnTo>
                    <a:pt x="63" y="12"/>
                  </a:lnTo>
                  <a:lnTo>
                    <a:pt x="58" y="7"/>
                  </a:lnTo>
                  <a:lnTo>
                    <a:pt x="53" y="4"/>
                  </a:lnTo>
                  <a:lnTo>
                    <a:pt x="47" y="1"/>
                  </a:lnTo>
                  <a:lnTo>
                    <a:pt x="40" y="0"/>
                  </a:lnTo>
                  <a:lnTo>
                    <a:pt x="33" y="0"/>
                  </a:lnTo>
                  <a:lnTo>
                    <a:pt x="26" y="1"/>
                  </a:lnTo>
                  <a:lnTo>
                    <a:pt x="14" y="7"/>
                  </a:lnTo>
                  <a:lnTo>
                    <a:pt x="5" y="17"/>
                  </a:lnTo>
                  <a:lnTo>
                    <a:pt x="0" y="31"/>
                  </a:lnTo>
                  <a:lnTo>
                    <a:pt x="1" y="44"/>
                  </a:lnTo>
                  <a:lnTo>
                    <a:pt x="4" y="51"/>
                  </a:lnTo>
                  <a:lnTo>
                    <a:pt x="7" y="57"/>
                  </a:lnTo>
                  <a:lnTo>
                    <a:pt x="12" y="62"/>
                  </a:lnTo>
                  <a:lnTo>
                    <a:pt x="17" y="66"/>
                  </a:lnTo>
                  <a:lnTo>
                    <a:pt x="24" y="68"/>
                  </a:lnTo>
                  <a:lnTo>
                    <a:pt x="31" y="71"/>
                  </a:lnTo>
                  <a:lnTo>
                    <a:pt x="37" y="71"/>
                  </a:lnTo>
                  <a:lnTo>
                    <a:pt x="45" y="69"/>
                  </a:lnTo>
                  <a:close/>
                </a:path>
              </a:pathLst>
            </a:custGeom>
            <a:solidFill>
              <a:srgbClr val="05050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" name="Freeform 29"/>
            <p:cNvSpPr>
              <a:spLocks/>
            </p:cNvSpPr>
            <p:nvPr/>
          </p:nvSpPr>
          <p:spPr bwMode="auto">
            <a:xfrm>
              <a:off x="-39688" y="3119438"/>
              <a:ext cx="22225" cy="23813"/>
            </a:xfrm>
            <a:custGeom>
              <a:avLst/>
              <a:gdLst/>
              <a:ahLst/>
              <a:cxnLst>
                <a:cxn ang="0">
                  <a:pos x="45" y="70"/>
                </a:cxn>
                <a:cxn ang="0">
                  <a:pos x="57" y="63"/>
                </a:cxn>
                <a:cxn ang="0">
                  <a:pos x="66" y="52"/>
                </a:cxn>
                <a:cxn ang="0">
                  <a:pos x="71" y="40"/>
                </a:cxn>
                <a:cxn ang="0">
                  <a:pos x="70" y="26"/>
                </a:cxn>
                <a:cxn ang="0">
                  <a:pos x="67" y="19"/>
                </a:cxn>
                <a:cxn ang="0">
                  <a:pos x="63" y="12"/>
                </a:cxn>
                <a:cxn ang="0">
                  <a:pos x="58" y="8"/>
                </a:cxn>
                <a:cxn ang="0">
                  <a:pos x="53" y="4"/>
                </a:cxn>
                <a:cxn ang="0">
                  <a:pos x="47" y="1"/>
                </a:cxn>
                <a:cxn ang="0">
                  <a:pos x="40" y="0"/>
                </a:cxn>
                <a:cxn ang="0">
                  <a:pos x="34" y="0"/>
                </a:cxn>
                <a:cxn ang="0">
                  <a:pos x="26" y="1"/>
                </a:cxn>
                <a:cxn ang="0">
                  <a:pos x="12" y="8"/>
                </a:cxn>
                <a:cxn ang="0">
                  <a:pos x="4" y="17"/>
                </a:cxn>
                <a:cxn ang="0">
                  <a:pos x="0" y="31"/>
                </a:cxn>
                <a:cxn ang="0">
                  <a:pos x="1" y="45"/>
                </a:cxn>
                <a:cxn ang="0">
                  <a:pos x="4" y="51"/>
                </a:cxn>
                <a:cxn ang="0">
                  <a:pos x="8" y="57"/>
                </a:cxn>
                <a:cxn ang="0">
                  <a:pos x="12" y="62"/>
                </a:cxn>
                <a:cxn ang="0">
                  <a:pos x="17" y="66"/>
                </a:cxn>
                <a:cxn ang="0">
                  <a:pos x="24" y="68"/>
                </a:cxn>
                <a:cxn ang="0">
                  <a:pos x="31" y="71"/>
                </a:cxn>
                <a:cxn ang="0">
                  <a:pos x="37" y="71"/>
                </a:cxn>
                <a:cxn ang="0">
                  <a:pos x="45" y="70"/>
                </a:cxn>
              </a:cxnLst>
              <a:rect l="0" t="0" r="r" b="b"/>
              <a:pathLst>
                <a:path w="71" h="71">
                  <a:moveTo>
                    <a:pt x="45" y="70"/>
                  </a:moveTo>
                  <a:lnTo>
                    <a:pt x="57" y="63"/>
                  </a:lnTo>
                  <a:lnTo>
                    <a:pt x="66" y="52"/>
                  </a:lnTo>
                  <a:lnTo>
                    <a:pt x="71" y="40"/>
                  </a:lnTo>
                  <a:lnTo>
                    <a:pt x="70" y="26"/>
                  </a:lnTo>
                  <a:lnTo>
                    <a:pt x="67" y="19"/>
                  </a:lnTo>
                  <a:lnTo>
                    <a:pt x="63" y="12"/>
                  </a:lnTo>
                  <a:lnTo>
                    <a:pt x="58" y="8"/>
                  </a:lnTo>
                  <a:lnTo>
                    <a:pt x="53" y="4"/>
                  </a:lnTo>
                  <a:lnTo>
                    <a:pt x="47" y="1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26" y="1"/>
                  </a:lnTo>
                  <a:lnTo>
                    <a:pt x="12" y="8"/>
                  </a:lnTo>
                  <a:lnTo>
                    <a:pt x="4" y="17"/>
                  </a:lnTo>
                  <a:lnTo>
                    <a:pt x="0" y="31"/>
                  </a:lnTo>
                  <a:lnTo>
                    <a:pt x="1" y="45"/>
                  </a:lnTo>
                  <a:lnTo>
                    <a:pt x="4" y="51"/>
                  </a:lnTo>
                  <a:lnTo>
                    <a:pt x="8" y="57"/>
                  </a:lnTo>
                  <a:lnTo>
                    <a:pt x="12" y="62"/>
                  </a:lnTo>
                  <a:lnTo>
                    <a:pt x="17" y="66"/>
                  </a:lnTo>
                  <a:lnTo>
                    <a:pt x="24" y="68"/>
                  </a:lnTo>
                  <a:lnTo>
                    <a:pt x="31" y="71"/>
                  </a:lnTo>
                  <a:lnTo>
                    <a:pt x="37" y="71"/>
                  </a:lnTo>
                  <a:lnTo>
                    <a:pt x="45" y="70"/>
                  </a:lnTo>
                  <a:close/>
                </a:path>
              </a:pathLst>
            </a:custGeom>
            <a:solidFill>
              <a:srgbClr val="05050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8" name="Freeform 30"/>
            <p:cNvSpPr>
              <a:spLocks/>
            </p:cNvSpPr>
            <p:nvPr/>
          </p:nvSpPr>
          <p:spPr bwMode="auto">
            <a:xfrm>
              <a:off x="19050" y="3103563"/>
              <a:ext cx="22225" cy="22225"/>
            </a:xfrm>
            <a:custGeom>
              <a:avLst/>
              <a:gdLst/>
              <a:ahLst/>
              <a:cxnLst>
                <a:cxn ang="0">
                  <a:pos x="44" y="69"/>
                </a:cxn>
                <a:cxn ang="0">
                  <a:pos x="57" y="63"/>
                </a:cxn>
                <a:cxn ang="0">
                  <a:pos x="65" y="53"/>
                </a:cxn>
                <a:cxn ang="0">
                  <a:pos x="70" y="40"/>
                </a:cxn>
                <a:cxn ang="0">
                  <a:pos x="69" y="26"/>
                </a:cxn>
                <a:cxn ang="0">
                  <a:pos x="67" y="20"/>
                </a:cxn>
                <a:cxn ang="0">
                  <a:pos x="63" y="14"/>
                </a:cxn>
                <a:cxn ang="0">
                  <a:pos x="58" y="9"/>
                </a:cxn>
                <a:cxn ang="0">
                  <a:pos x="53" y="5"/>
                </a:cxn>
                <a:cxn ang="0">
                  <a:pos x="47" y="2"/>
                </a:cxn>
                <a:cxn ang="0">
                  <a:pos x="39" y="0"/>
                </a:cxn>
                <a:cxn ang="0">
                  <a:pos x="33" y="0"/>
                </a:cxn>
                <a:cxn ang="0">
                  <a:pos x="26" y="1"/>
                </a:cxn>
                <a:cxn ang="0">
                  <a:pos x="13" y="7"/>
                </a:cxn>
                <a:cxn ang="0">
                  <a:pos x="5" y="17"/>
                </a:cxn>
                <a:cxn ang="0">
                  <a:pos x="0" y="31"/>
                </a:cxn>
                <a:cxn ang="0">
                  <a:pos x="1" y="45"/>
                </a:cxn>
                <a:cxn ang="0">
                  <a:pos x="3" y="51"/>
                </a:cxn>
                <a:cxn ang="0">
                  <a:pos x="7" y="57"/>
                </a:cxn>
                <a:cxn ang="0">
                  <a:pos x="12" y="62"/>
                </a:cxn>
                <a:cxn ang="0">
                  <a:pos x="17" y="66"/>
                </a:cxn>
                <a:cxn ang="0">
                  <a:pos x="23" y="68"/>
                </a:cxn>
                <a:cxn ang="0">
                  <a:pos x="31" y="71"/>
                </a:cxn>
                <a:cxn ang="0">
                  <a:pos x="37" y="71"/>
                </a:cxn>
                <a:cxn ang="0">
                  <a:pos x="44" y="69"/>
                </a:cxn>
              </a:cxnLst>
              <a:rect l="0" t="0" r="r" b="b"/>
              <a:pathLst>
                <a:path w="70" h="71">
                  <a:moveTo>
                    <a:pt x="44" y="69"/>
                  </a:moveTo>
                  <a:lnTo>
                    <a:pt x="57" y="63"/>
                  </a:lnTo>
                  <a:lnTo>
                    <a:pt x="65" y="53"/>
                  </a:lnTo>
                  <a:lnTo>
                    <a:pt x="70" y="40"/>
                  </a:lnTo>
                  <a:lnTo>
                    <a:pt x="69" y="26"/>
                  </a:lnTo>
                  <a:lnTo>
                    <a:pt x="67" y="20"/>
                  </a:lnTo>
                  <a:lnTo>
                    <a:pt x="63" y="14"/>
                  </a:lnTo>
                  <a:lnTo>
                    <a:pt x="58" y="9"/>
                  </a:lnTo>
                  <a:lnTo>
                    <a:pt x="53" y="5"/>
                  </a:lnTo>
                  <a:lnTo>
                    <a:pt x="47" y="2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1"/>
                  </a:lnTo>
                  <a:lnTo>
                    <a:pt x="13" y="7"/>
                  </a:lnTo>
                  <a:lnTo>
                    <a:pt x="5" y="17"/>
                  </a:lnTo>
                  <a:lnTo>
                    <a:pt x="0" y="31"/>
                  </a:lnTo>
                  <a:lnTo>
                    <a:pt x="1" y="45"/>
                  </a:lnTo>
                  <a:lnTo>
                    <a:pt x="3" y="51"/>
                  </a:lnTo>
                  <a:lnTo>
                    <a:pt x="7" y="57"/>
                  </a:lnTo>
                  <a:lnTo>
                    <a:pt x="12" y="62"/>
                  </a:lnTo>
                  <a:lnTo>
                    <a:pt x="17" y="66"/>
                  </a:lnTo>
                  <a:lnTo>
                    <a:pt x="23" y="68"/>
                  </a:lnTo>
                  <a:lnTo>
                    <a:pt x="31" y="71"/>
                  </a:lnTo>
                  <a:lnTo>
                    <a:pt x="37" y="71"/>
                  </a:lnTo>
                  <a:lnTo>
                    <a:pt x="44" y="69"/>
                  </a:lnTo>
                  <a:close/>
                </a:path>
              </a:pathLst>
            </a:custGeom>
            <a:solidFill>
              <a:srgbClr val="05050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9" name="Freeform 31"/>
            <p:cNvSpPr>
              <a:spLocks/>
            </p:cNvSpPr>
            <p:nvPr/>
          </p:nvSpPr>
          <p:spPr bwMode="auto">
            <a:xfrm>
              <a:off x="79375" y="3087688"/>
              <a:ext cx="22225" cy="22225"/>
            </a:xfrm>
            <a:custGeom>
              <a:avLst/>
              <a:gdLst/>
              <a:ahLst/>
              <a:cxnLst>
                <a:cxn ang="0">
                  <a:pos x="43" y="69"/>
                </a:cxn>
                <a:cxn ang="0">
                  <a:pos x="57" y="63"/>
                </a:cxn>
                <a:cxn ang="0">
                  <a:pos x="66" y="53"/>
                </a:cxn>
                <a:cxn ang="0">
                  <a:pos x="69" y="40"/>
                </a:cxn>
                <a:cxn ang="0">
                  <a:pos x="68" y="26"/>
                </a:cxn>
                <a:cxn ang="0">
                  <a:pos x="66" y="20"/>
                </a:cxn>
                <a:cxn ang="0">
                  <a:pos x="62" y="13"/>
                </a:cxn>
                <a:cxn ang="0">
                  <a:pos x="57" y="9"/>
                </a:cxn>
                <a:cxn ang="0">
                  <a:pos x="52" y="5"/>
                </a:cxn>
                <a:cxn ang="0">
                  <a:pos x="46" y="2"/>
                </a:cxn>
                <a:cxn ang="0">
                  <a:pos x="38" y="0"/>
                </a:cxn>
                <a:cxn ang="0">
                  <a:pos x="32" y="0"/>
                </a:cxn>
                <a:cxn ang="0">
                  <a:pos x="25" y="1"/>
                </a:cxn>
                <a:cxn ang="0">
                  <a:pos x="12" y="7"/>
                </a:cxn>
                <a:cxn ang="0">
                  <a:pos x="4" y="17"/>
                </a:cxn>
                <a:cxn ang="0">
                  <a:pos x="0" y="31"/>
                </a:cxn>
                <a:cxn ang="0">
                  <a:pos x="1" y="45"/>
                </a:cxn>
                <a:cxn ang="0">
                  <a:pos x="4" y="51"/>
                </a:cxn>
                <a:cxn ang="0">
                  <a:pos x="6" y="57"/>
                </a:cxn>
                <a:cxn ang="0">
                  <a:pos x="11" y="62"/>
                </a:cxn>
                <a:cxn ang="0">
                  <a:pos x="17" y="66"/>
                </a:cxn>
                <a:cxn ang="0">
                  <a:pos x="22" y="68"/>
                </a:cxn>
                <a:cxn ang="0">
                  <a:pos x="30" y="71"/>
                </a:cxn>
                <a:cxn ang="0">
                  <a:pos x="36" y="71"/>
                </a:cxn>
                <a:cxn ang="0">
                  <a:pos x="43" y="69"/>
                </a:cxn>
              </a:cxnLst>
              <a:rect l="0" t="0" r="r" b="b"/>
              <a:pathLst>
                <a:path w="69" h="71">
                  <a:moveTo>
                    <a:pt x="43" y="69"/>
                  </a:moveTo>
                  <a:lnTo>
                    <a:pt x="57" y="63"/>
                  </a:lnTo>
                  <a:lnTo>
                    <a:pt x="66" y="53"/>
                  </a:lnTo>
                  <a:lnTo>
                    <a:pt x="69" y="40"/>
                  </a:lnTo>
                  <a:lnTo>
                    <a:pt x="68" y="26"/>
                  </a:lnTo>
                  <a:lnTo>
                    <a:pt x="66" y="20"/>
                  </a:lnTo>
                  <a:lnTo>
                    <a:pt x="62" y="13"/>
                  </a:lnTo>
                  <a:lnTo>
                    <a:pt x="57" y="9"/>
                  </a:lnTo>
                  <a:lnTo>
                    <a:pt x="52" y="5"/>
                  </a:lnTo>
                  <a:lnTo>
                    <a:pt x="46" y="2"/>
                  </a:lnTo>
                  <a:lnTo>
                    <a:pt x="38" y="0"/>
                  </a:lnTo>
                  <a:lnTo>
                    <a:pt x="32" y="0"/>
                  </a:lnTo>
                  <a:lnTo>
                    <a:pt x="25" y="1"/>
                  </a:lnTo>
                  <a:lnTo>
                    <a:pt x="12" y="7"/>
                  </a:lnTo>
                  <a:lnTo>
                    <a:pt x="4" y="17"/>
                  </a:lnTo>
                  <a:lnTo>
                    <a:pt x="0" y="31"/>
                  </a:lnTo>
                  <a:lnTo>
                    <a:pt x="1" y="45"/>
                  </a:lnTo>
                  <a:lnTo>
                    <a:pt x="4" y="51"/>
                  </a:lnTo>
                  <a:lnTo>
                    <a:pt x="6" y="57"/>
                  </a:lnTo>
                  <a:lnTo>
                    <a:pt x="11" y="62"/>
                  </a:lnTo>
                  <a:lnTo>
                    <a:pt x="17" y="66"/>
                  </a:lnTo>
                  <a:lnTo>
                    <a:pt x="22" y="68"/>
                  </a:lnTo>
                  <a:lnTo>
                    <a:pt x="30" y="71"/>
                  </a:lnTo>
                  <a:lnTo>
                    <a:pt x="36" y="71"/>
                  </a:lnTo>
                  <a:lnTo>
                    <a:pt x="43" y="69"/>
                  </a:lnTo>
                  <a:close/>
                </a:path>
              </a:pathLst>
            </a:custGeom>
            <a:solidFill>
              <a:srgbClr val="05050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" name="Freeform 32"/>
            <p:cNvSpPr>
              <a:spLocks/>
            </p:cNvSpPr>
            <p:nvPr/>
          </p:nvSpPr>
          <p:spPr bwMode="auto">
            <a:xfrm>
              <a:off x="139700" y="3070226"/>
              <a:ext cx="22225" cy="22225"/>
            </a:xfrm>
            <a:custGeom>
              <a:avLst/>
              <a:gdLst/>
              <a:ahLst/>
              <a:cxnLst>
                <a:cxn ang="0">
                  <a:pos x="44" y="69"/>
                </a:cxn>
                <a:cxn ang="0">
                  <a:pos x="57" y="63"/>
                </a:cxn>
                <a:cxn ang="0">
                  <a:pos x="65" y="53"/>
                </a:cxn>
                <a:cxn ang="0">
                  <a:pos x="70" y="39"/>
                </a:cxn>
                <a:cxn ang="0">
                  <a:pos x="69" y="26"/>
                </a:cxn>
                <a:cxn ang="0">
                  <a:pos x="66" y="20"/>
                </a:cxn>
                <a:cxn ang="0">
                  <a:pos x="63" y="13"/>
                </a:cxn>
                <a:cxn ang="0">
                  <a:pos x="58" y="8"/>
                </a:cxn>
                <a:cxn ang="0">
                  <a:pos x="53" y="5"/>
                </a:cxn>
                <a:cxn ang="0">
                  <a:pos x="47" y="2"/>
                </a:cxn>
                <a:cxn ang="0">
                  <a:pos x="39" y="0"/>
                </a:cxn>
                <a:cxn ang="0">
                  <a:pos x="33" y="0"/>
                </a:cxn>
                <a:cxn ang="0">
                  <a:pos x="26" y="1"/>
                </a:cxn>
                <a:cxn ang="0">
                  <a:pos x="12" y="7"/>
                </a:cxn>
                <a:cxn ang="0">
                  <a:pos x="3" y="17"/>
                </a:cxn>
                <a:cxn ang="0">
                  <a:pos x="0" y="31"/>
                </a:cxn>
                <a:cxn ang="0">
                  <a:pos x="1" y="44"/>
                </a:cxn>
                <a:cxn ang="0">
                  <a:pos x="3" y="51"/>
                </a:cxn>
                <a:cxn ang="0">
                  <a:pos x="7" y="57"/>
                </a:cxn>
                <a:cxn ang="0">
                  <a:pos x="12" y="62"/>
                </a:cxn>
                <a:cxn ang="0">
                  <a:pos x="17" y="65"/>
                </a:cxn>
                <a:cxn ang="0">
                  <a:pos x="23" y="68"/>
                </a:cxn>
                <a:cxn ang="0">
                  <a:pos x="31" y="70"/>
                </a:cxn>
                <a:cxn ang="0">
                  <a:pos x="37" y="70"/>
                </a:cxn>
                <a:cxn ang="0">
                  <a:pos x="44" y="69"/>
                </a:cxn>
              </a:cxnLst>
              <a:rect l="0" t="0" r="r" b="b"/>
              <a:pathLst>
                <a:path w="70" h="70">
                  <a:moveTo>
                    <a:pt x="44" y="69"/>
                  </a:moveTo>
                  <a:lnTo>
                    <a:pt x="57" y="63"/>
                  </a:lnTo>
                  <a:lnTo>
                    <a:pt x="65" y="53"/>
                  </a:lnTo>
                  <a:lnTo>
                    <a:pt x="70" y="39"/>
                  </a:lnTo>
                  <a:lnTo>
                    <a:pt x="69" y="26"/>
                  </a:lnTo>
                  <a:lnTo>
                    <a:pt x="66" y="20"/>
                  </a:lnTo>
                  <a:lnTo>
                    <a:pt x="63" y="13"/>
                  </a:lnTo>
                  <a:lnTo>
                    <a:pt x="58" y="8"/>
                  </a:lnTo>
                  <a:lnTo>
                    <a:pt x="53" y="5"/>
                  </a:lnTo>
                  <a:lnTo>
                    <a:pt x="47" y="2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1"/>
                  </a:lnTo>
                  <a:lnTo>
                    <a:pt x="12" y="7"/>
                  </a:lnTo>
                  <a:lnTo>
                    <a:pt x="3" y="17"/>
                  </a:lnTo>
                  <a:lnTo>
                    <a:pt x="0" y="31"/>
                  </a:lnTo>
                  <a:lnTo>
                    <a:pt x="1" y="44"/>
                  </a:lnTo>
                  <a:lnTo>
                    <a:pt x="3" y="51"/>
                  </a:lnTo>
                  <a:lnTo>
                    <a:pt x="7" y="57"/>
                  </a:lnTo>
                  <a:lnTo>
                    <a:pt x="12" y="62"/>
                  </a:lnTo>
                  <a:lnTo>
                    <a:pt x="17" y="65"/>
                  </a:lnTo>
                  <a:lnTo>
                    <a:pt x="23" y="68"/>
                  </a:lnTo>
                  <a:lnTo>
                    <a:pt x="31" y="70"/>
                  </a:lnTo>
                  <a:lnTo>
                    <a:pt x="37" y="70"/>
                  </a:lnTo>
                  <a:lnTo>
                    <a:pt x="44" y="69"/>
                  </a:lnTo>
                  <a:close/>
                </a:path>
              </a:pathLst>
            </a:custGeom>
            <a:solidFill>
              <a:srgbClr val="05050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" name="Freeform 33"/>
            <p:cNvSpPr>
              <a:spLocks/>
            </p:cNvSpPr>
            <p:nvPr/>
          </p:nvSpPr>
          <p:spPr bwMode="auto">
            <a:xfrm>
              <a:off x="198437" y="3054351"/>
              <a:ext cx="23813" cy="22225"/>
            </a:xfrm>
            <a:custGeom>
              <a:avLst/>
              <a:gdLst/>
              <a:ahLst/>
              <a:cxnLst>
                <a:cxn ang="0">
                  <a:pos x="45" y="69"/>
                </a:cxn>
                <a:cxn ang="0">
                  <a:pos x="57" y="63"/>
                </a:cxn>
                <a:cxn ang="0">
                  <a:pos x="66" y="53"/>
                </a:cxn>
                <a:cxn ang="0">
                  <a:pos x="71" y="39"/>
                </a:cxn>
                <a:cxn ang="0">
                  <a:pos x="69" y="26"/>
                </a:cxn>
                <a:cxn ang="0">
                  <a:pos x="67" y="19"/>
                </a:cxn>
                <a:cxn ang="0">
                  <a:pos x="63" y="13"/>
                </a:cxn>
                <a:cxn ang="0">
                  <a:pos x="58" y="8"/>
                </a:cxn>
                <a:cxn ang="0">
                  <a:pos x="53" y="5"/>
                </a:cxn>
                <a:cxn ang="0">
                  <a:pos x="47" y="2"/>
                </a:cxn>
                <a:cxn ang="0">
                  <a:pos x="40" y="0"/>
                </a:cxn>
                <a:cxn ang="0">
                  <a:pos x="33" y="0"/>
                </a:cxn>
                <a:cxn ang="0">
                  <a:pos x="26" y="1"/>
                </a:cxn>
                <a:cxn ang="0">
                  <a:pos x="14" y="7"/>
                </a:cxn>
                <a:cxn ang="0">
                  <a:pos x="5" y="17"/>
                </a:cxn>
                <a:cxn ang="0">
                  <a:pos x="0" y="31"/>
                </a:cxn>
                <a:cxn ang="0">
                  <a:pos x="1" y="44"/>
                </a:cxn>
                <a:cxn ang="0">
                  <a:pos x="4" y="52"/>
                </a:cxn>
                <a:cxn ang="0">
                  <a:pos x="7" y="58"/>
                </a:cxn>
                <a:cxn ang="0">
                  <a:pos x="12" y="63"/>
                </a:cxn>
                <a:cxn ang="0">
                  <a:pos x="17" y="67"/>
                </a:cxn>
                <a:cxn ang="0">
                  <a:pos x="24" y="69"/>
                </a:cxn>
                <a:cxn ang="0">
                  <a:pos x="31" y="70"/>
                </a:cxn>
                <a:cxn ang="0">
                  <a:pos x="37" y="70"/>
                </a:cxn>
                <a:cxn ang="0">
                  <a:pos x="45" y="69"/>
                </a:cxn>
              </a:cxnLst>
              <a:rect l="0" t="0" r="r" b="b"/>
              <a:pathLst>
                <a:path w="71" h="70">
                  <a:moveTo>
                    <a:pt x="45" y="69"/>
                  </a:moveTo>
                  <a:lnTo>
                    <a:pt x="57" y="63"/>
                  </a:lnTo>
                  <a:lnTo>
                    <a:pt x="66" y="53"/>
                  </a:lnTo>
                  <a:lnTo>
                    <a:pt x="71" y="39"/>
                  </a:lnTo>
                  <a:lnTo>
                    <a:pt x="69" y="26"/>
                  </a:lnTo>
                  <a:lnTo>
                    <a:pt x="67" y="19"/>
                  </a:lnTo>
                  <a:lnTo>
                    <a:pt x="63" y="13"/>
                  </a:lnTo>
                  <a:lnTo>
                    <a:pt x="58" y="8"/>
                  </a:lnTo>
                  <a:lnTo>
                    <a:pt x="53" y="5"/>
                  </a:lnTo>
                  <a:lnTo>
                    <a:pt x="47" y="2"/>
                  </a:lnTo>
                  <a:lnTo>
                    <a:pt x="40" y="0"/>
                  </a:lnTo>
                  <a:lnTo>
                    <a:pt x="33" y="0"/>
                  </a:lnTo>
                  <a:lnTo>
                    <a:pt x="26" y="1"/>
                  </a:lnTo>
                  <a:lnTo>
                    <a:pt x="14" y="7"/>
                  </a:lnTo>
                  <a:lnTo>
                    <a:pt x="5" y="17"/>
                  </a:lnTo>
                  <a:lnTo>
                    <a:pt x="0" y="31"/>
                  </a:lnTo>
                  <a:lnTo>
                    <a:pt x="1" y="44"/>
                  </a:lnTo>
                  <a:lnTo>
                    <a:pt x="4" y="52"/>
                  </a:lnTo>
                  <a:lnTo>
                    <a:pt x="7" y="58"/>
                  </a:lnTo>
                  <a:lnTo>
                    <a:pt x="12" y="63"/>
                  </a:lnTo>
                  <a:lnTo>
                    <a:pt x="17" y="67"/>
                  </a:lnTo>
                  <a:lnTo>
                    <a:pt x="24" y="69"/>
                  </a:lnTo>
                  <a:lnTo>
                    <a:pt x="31" y="70"/>
                  </a:lnTo>
                  <a:lnTo>
                    <a:pt x="37" y="70"/>
                  </a:lnTo>
                  <a:lnTo>
                    <a:pt x="45" y="69"/>
                  </a:lnTo>
                  <a:close/>
                </a:path>
              </a:pathLst>
            </a:custGeom>
            <a:solidFill>
              <a:srgbClr val="05050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" name="Freeform 34"/>
            <p:cNvSpPr>
              <a:spLocks/>
            </p:cNvSpPr>
            <p:nvPr/>
          </p:nvSpPr>
          <p:spPr bwMode="auto">
            <a:xfrm>
              <a:off x="66675" y="3038476"/>
              <a:ext cx="20638" cy="22225"/>
            </a:xfrm>
            <a:custGeom>
              <a:avLst/>
              <a:gdLst/>
              <a:ahLst/>
              <a:cxnLst>
                <a:cxn ang="0">
                  <a:pos x="43" y="69"/>
                </a:cxn>
                <a:cxn ang="0">
                  <a:pos x="56" y="63"/>
                </a:cxn>
                <a:cxn ang="0">
                  <a:pos x="64" y="53"/>
                </a:cxn>
                <a:cxn ang="0">
                  <a:pos x="69" y="41"/>
                </a:cxn>
                <a:cxn ang="0">
                  <a:pos x="68" y="26"/>
                </a:cxn>
                <a:cxn ang="0">
                  <a:pos x="66" y="20"/>
                </a:cxn>
                <a:cxn ang="0">
                  <a:pos x="62" y="13"/>
                </a:cxn>
                <a:cxn ang="0">
                  <a:pos x="57" y="8"/>
                </a:cxn>
                <a:cxn ang="0">
                  <a:pos x="52" y="5"/>
                </a:cxn>
                <a:cxn ang="0">
                  <a:pos x="46" y="2"/>
                </a:cxn>
                <a:cxn ang="0">
                  <a:pos x="40" y="0"/>
                </a:cxn>
                <a:cxn ang="0">
                  <a:pos x="32" y="0"/>
                </a:cxn>
                <a:cxn ang="0">
                  <a:pos x="26" y="1"/>
                </a:cxn>
                <a:cxn ang="0">
                  <a:pos x="14" y="7"/>
                </a:cxn>
                <a:cxn ang="0">
                  <a:pos x="5" y="18"/>
                </a:cxn>
                <a:cxn ang="0">
                  <a:pos x="0" y="31"/>
                </a:cxn>
                <a:cxn ang="0">
                  <a:pos x="1" y="46"/>
                </a:cxn>
                <a:cxn ang="0">
                  <a:pos x="4" y="52"/>
                </a:cxn>
                <a:cxn ang="0">
                  <a:pos x="7" y="58"/>
                </a:cxn>
                <a:cxn ang="0">
                  <a:pos x="12" y="63"/>
                </a:cxn>
                <a:cxn ang="0">
                  <a:pos x="17" y="67"/>
                </a:cxn>
                <a:cxn ang="0">
                  <a:pos x="23" y="69"/>
                </a:cxn>
                <a:cxn ang="0">
                  <a:pos x="30" y="70"/>
                </a:cxn>
                <a:cxn ang="0">
                  <a:pos x="37" y="70"/>
                </a:cxn>
                <a:cxn ang="0">
                  <a:pos x="43" y="69"/>
                </a:cxn>
              </a:cxnLst>
              <a:rect l="0" t="0" r="r" b="b"/>
              <a:pathLst>
                <a:path w="69" h="70">
                  <a:moveTo>
                    <a:pt x="43" y="69"/>
                  </a:moveTo>
                  <a:lnTo>
                    <a:pt x="56" y="63"/>
                  </a:lnTo>
                  <a:lnTo>
                    <a:pt x="64" y="53"/>
                  </a:lnTo>
                  <a:lnTo>
                    <a:pt x="69" y="41"/>
                  </a:lnTo>
                  <a:lnTo>
                    <a:pt x="68" y="26"/>
                  </a:lnTo>
                  <a:lnTo>
                    <a:pt x="66" y="20"/>
                  </a:lnTo>
                  <a:lnTo>
                    <a:pt x="62" y="13"/>
                  </a:lnTo>
                  <a:lnTo>
                    <a:pt x="57" y="8"/>
                  </a:lnTo>
                  <a:lnTo>
                    <a:pt x="52" y="5"/>
                  </a:lnTo>
                  <a:lnTo>
                    <a:pt x="46" y="2"/>
                  </a:lnTo>
                  <a:lnTo>
                    <a:pt x="40" y="0"/>
                  </a:lnTo>
                  <a:lnTo>
                    <a:pt x="32" y="0"/>
                  </a:lnTo>
                  <a:lnTo>
                    <a:pt x="26" y="1"/>
                  </a:lnTo>
                  <a:lnTo>
                    <a:pt x="14" y="7"/>
                  </a:lnTo>
                  <a:lnTo>
                    <a:pt x="5" y="18"/>
                  </a:lnTo>
                  <a:lnTo>
                    <a:pt x="0" y="31"/>
                  </a:lnTo>
                  <a:lnTo>
                    <a:pt x="1" y="46"/>
                  </a:lnTo>
                  <a:lnTo>
                    <a:pt x="4" y="52"/>
                  </a:lnTo>
                  <a:lnTo>
                    <a:pt x="7" y="58"/>
                  </a:lnTo>
                  <a:lnTo>
                    <a:pt x="12" y="63"/>
                  </a:lnTo>
                  <a:lnTo>
                    <a:pt x="17" y="67"/>
                  </a:lnTo>
                  <a:lnTo>
                    <a:pt x="23" y="69"/>
                  </a:lnTo>
                  <a:lnTo>
                    <a:pt x="30" y="70"/>
                  </a:lnTo>
                  <a:lnTo>
                    <a:pt x="37" y="70"/>
                  </a:lnTo>
                  <a:lnTo>
                    <a:pt x="43" y="69"/>
                  </a:lnTo>
                  <a:close/>
                </a:path>
              </a:pathLst>
            </a:custGeom>
            <a:solidFill>
              <a:srgbClr val="05050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" name="Freeform 35"/>
            <p:cNvSpPr>
              <a:spLocks/>
            </p:cNvSpPr>
            <p:nvPr/>
          </p:nvSpPr>
          <p:spPr bwMode="auto">
            <a:xfrm>
              <a:off x="125412" y="3021013"/>
              <a:ext cx="22225" cy="23813"/>
            </a:xfrm>
            <a:custGeom>
              <a:avLst/>
              <a:gdLst/>
              <a:ahLst/>
              <a:cxnLst>
                <a:cxn ang="0">
                  <a:pos x="46" y="69"/>
                </a:cxn>
                <a:cxn ang="0">
                  <a:pos x="58" y="63"/>
                </a:cxn>
                <a:cxn ang="0">
                  <a:pos x="67" y="52"/>
                </a:cxn>
                <a:cxn ang="0">
                  <a:pos x="72" y="40"/>
                </a:cxn>
                <a:cxn ang="0">
                  <a:pos x="71" y="26"/>
                </a:cxn>
                <a:cxn ang="0">
                  <a:pos x="68" y="18"/>
                </a:cxn>
                <a:cxn ang="0">
                  <a:pos x="65" y="12"/>
                </a:cxn>
                <a:cxn ang="0">
                  <a:pos x="60" y="7"/>
                </a:cxn>
                <a:cxn ang="0">
                  <a:pos x="53" y="4"/>
                </a:cxn>
                <a:cxn ang="0">
                  <a:pos x="47" y="1"/>
                </a:cxn>
                <a:cxn ang="0">
                  <a:pos x="41" y="0"/>
                </a:cxn>
                <a:cxn ang="0">
                  <a:pos x="34" y="0"/>
                </a:cxn>
                <a:cxn ang="0">
                  <a:pos x="26" y="1"/>
                </a:cxn>
                <a:cxn ang="0">
                  <a:pos x="14" y="7"/>
                </a:cxn>
                <a:cxn ang="0">
                  <a:pos x="5" y="17"/>
                </a:cxn>
                <a:cxn ang="0">
                  <a:pos x="0" y="30"/>
                </a:cxn>
                <a:cxn ang="0">
                  <a:pos x="1" y="45"/>
                </a:cxn>
                <a:cxn ang="0">
                  <a:pos x="4" y="51"/>
                </a:cxn>
                <a:cxn ang="0">
                  <a:pos x="8" y="57"/>
                </a:cxn>
                <a:cxn ang="0">
                  <a:pos x="13" y="62"/>
                </a:cxn>
                <a:cxn ang="0">
                  <a:pos x="19" y="66"/>
                </a:cxn>
                <a:cxn ang="0">
                  <a:pos x="25" y="68"/>
                </a:cxn>
                <a:cxn ang="0">
                  <a:pos x="31" y="71"/>
                </a:cxn>
                <a:cxn ang="0">
                  <a:pos x="39" y="71"/>
                </a:cxn>
                <a:cxn ang="0">
                  <a:pos x="46" y="69"/>
                </a:cxn>
              </a:cxnLst>
              <a:rect l="0" t="0" r="r" b="b"/>
              <a:pathLst>
                <a:path w="72" h="71">
                  <a:moveTo>
                    <a:pt x="46" y="69"/>
                  </a:moveTo>
                  <a:lnTo>
                    <a:pt x="58" y="63"/>
                  </a:lnTo>
                  <a:lnTo>
                    <a:pt x="67" y="52"/>
                  </a:lnTo>
                  <a:lnTo>
                    <a:pt x="72" y="40"/>
                  </a:lnTo>
                  <a:lnTo>
                    <a:pt x="71" y="26"/>
                  </a:lnTo>
                  <a:lnTo>
                    <a:pt x="68" y="18"/>
                  </a:lnTo>
                  <a:lnTo>
                    <a:pt x="65" y="12"/>
                  </a:lnTo>
                  <a:lnTo>
                    <a:pt x="60" y="7"/>
                  </a:lnTo>
                  <a:lnTo>
                    <a:pt x="53" y="4"/>
                  </a:lnTo>
                  <a:lnTo>
                    <a:pt x="47" y="1"/>
                  </a:lnTo>
                  <a:lnTo>
                    <a:pt x="41" y="0"/>
                  </a:lnTo>
                  <a:lnTo>
                    <a:pt x="34" y="0"/>
                  </a:lnTo>
                  <a:lnTo>
                    <a:pt x="26" y="1"/>
                  </a:lnTo>
                  <a:lnTo>
                    <a:pt x="14" y="7"/>
                  </a:lnTo>
                  <a:lnTo>
                    <a:pt x="5" y="17"/>
                  </a:lnTo>
                  <a:lnTo>
                    <a:pt x="0" y="30"/>
                  </a:lnTo>
                  <a:lnTo>
                    <a:pt x="1" y="45"/>
                  </a:lnTo>
                  <a:lnTo>
                    <a:pt x="4" y="51"/>
                  </a:lnTo>
                  <a:lnTo>
                    <a:pt x="8" y="57"/>
                  </a:lnTo>
                  <a:lnTo>
                    <a:pt x="13" y="62"/>
                  </a:lnTo>
                  <a:lnTo>
                    <a:pt x="19" y="66"/>
                  </a:lnTo>
                  <a:lnTo>
                    <a:pt x="25" y="68"/>
                  </a:lnTo>
                  <a:lnTo>
                    <a:pt x="31" y="71"/>
                  </a:lnTo>
                  <a:lnTo>
                    <a:pt x="39" y="71"/>
                  </a:lnTo>
                  <a:lnTo>
                    <a:pt x="46" y="69"/>
                  </a:lnTo>
                  <a:close/>
                </a:path>
              </a:pathLst>
            </a:custGeom>
            <a:solidFill>
              <a:srgbClr val="05050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" name="Freeform 36"/>
            <p:cNvSpPr>
              <a:spLocks/>
            </p:cNvSpPr>
            <p:nvPr/>
          </p:nvSpPr>
          <p:spPr bwMode="auto">
            <a:xfrm>
              <a:off x="185737" y="3005138"/>
              <a:ext cx="22225" cy="22225"/>
            </a:xfrm>
            <a:custGeom>
              <a:avLst/>
              <a:gdLst/>
              <a:ahLst/>
              <a:cxnLst>
                <a:cxn ang="0">
                  <a:pos x="44" y="69"/>
                </a:cxn>
                <a:cxn ang="0">
                  <a:pos x="57" y="63"/>
                </a:cxn>
                <a:cxn ang="0">
                  <a:pos x="66" y="53"/>
                </a:cxn>
                <a:cxn ang="0">
                  <a:pos x="70" y="39"/>
                </a:cxn>
                <a:cxn ang="0">
                  <a:pos x="69" y="26"/>
                </a:cxn>
                <a:cxn ang="0">
                  <a:pos x="67" y="18"/>
                </a:cxn>
                <a:cxn ang="0">
                  <a:pos x="63" y="13"/>
                </a:cxn>
                <a:cxn ang="0">
                  <a:pos x="58" y="8"/>
                </a:cxn>
                <a:cxn ang="0">
                  <a:pos x="53" y="3"/>
                </a:cxn>
                <a:cxn ang="0">
                  <a:pos x="47" y="1"/>
                </a:cxn>
                <a:cxn ang="0">
                  <a:pos x="39" y="0"/>
                </a:cxn>
                <a:cxn ang="0">
                  <a:pos x="33" y="0"/>
                </a:cxn>
                <a:cxn ang="0">
                  <a:pos x="26" y="1"/>
                </a:cxn>
                <a:cxn ang="0">
                  <a:pos x="13" y="7"/>
                </a:cxn>
                <a:cxn ang="0">
                  <a:pos x="5" y="17"/>
                </a:cxn>
                <a:cxn ang="0">
                  <a:pos x="0" y="31"/>
                </a:cxn>
                <a:cxn ang="0">
                  <a:pos x="1" y="44"/>
                </a:cxn>
                <a:cxn ang="0">
                  <a:pos x="4" y="51"/>
                </a:cxn>
                <a:cxn ang="0">
                  <a:pos x="7" y="57"/>
                </a:cxn>
                <a:cxn ang="0">
                  <a:pos x="12" y="62"/>
                </a:cxn>
                <a:cxn ang="0">
                  <a:pos x="17" y="65"/>
                </a:cxn>
                <a:cxn ang="0">
                  <a:pos x="23" y="68"/>
                </a:cxn>
                <a:cxn ang="0">
                  <a:pos x="31" y="70"/>
                </a:cxn>
                <a:cxn ang="0">
                  <a:pos x="37" y="70"/>
                </a:cxn>
                <a:cxn ang="0">
                  <a:pos x="44" y="69"/>
                </a:cxn>
              </a:cxnLst>
              <a:rect l="0" t="0" r="r" b="b"/>
              <a:pathLst>
                <a:path w="70" h="70">
                  <a:moveTo>
                    <a:pt x="44" y="69"/>
                  </a:moveTo>
                  <a:lnTo>
                    <a:pt x="57" y="63"/>
                  </a:lnTo>
                  <a:lnTo>
                    <a:pt x="66" y="53"/>
                  </a:lnTo>
                  <a:lnTo>
                    <a:pt x="70" y="39"/>
                  </a:lnTo>
                  <a:lnTo>
                    <a:pt x="69" y="26"/>
                  </a:lnTo>
                  <a:lnTo>
                    <a:pt x="67" y="18"/>
                  </a:lnTo>
                  <a:lnTo>
                    <a:pt x="63" y="13"/>
                  </a:lnTo>
                  <a:lnTo>
                    <a:pt x="58" y="8"/>
                  </a:lnTo>
                  <a:lnTo>
                    <a:pt x="53" y="3"/>
                  </a:lnTo>
                  <a:lnTo>
                    <a:pt x="47" y="1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1"/>
                  </a:lnTo>
                  <a:lnTo>
                    <a:pt x="13" y="7"/>
                  </a:lnTo>
                  <a:lnTo>
                    <a:pt x="5" y="17"/>
                  </a:lnTo>
                  <a:lnTo>
                    <a:pt x="0" y="31"/>
                  </a:lnTo>
                  <a:lnTo>
                    <a:pt x="1" y="44"/>
                  </a:lnTo>
                  <a:lnTo>
                    <a:pt x="4" y="51"/>
                  </a:lnTo>
                  <a:lnTo>
                    <a:pt x="7" y="57"/>
                  </a:lnTo>
                  <a:lnTo>
                    <a:pt x="12" y="62"/>
                  </a:lnTo>
                  <a:lnTo>
                    <a:pt x="17" y="65"/>
                  </a:lnTo>
                  <a:lnTo>
                    <a:pt x="23" y="68"/>
                  </a:lnTo>
                  <a:lnTo>
                    <a:pt x="31" y="70"/>
                  </a:lnTo>
                  <a:lnTo>
                    <a:pt x="37" y="70"/>
                  </a:lnTo>
                  <a:lnTo>
                    <a:pt x="44" y="69"/>
                  </a:lnTo>
                  <a:close/>
                </a:path>
              </a:pathLst>
            </a:custGeom>
            <a:solidFill>
              <a:srgbClr val="05050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" name="Freeform 37"/>
            <p:cNvSpPr>
              <a:spLocks/>
            </p:cNvSpPr>
            <p:nvPr/>
          </p:nvSpPr>
          <p:spPr bwMode="auto">
            <a:xfrm>
              <a:off x="258762" y="3036888"/>
              <a:ext cx="22225" cy="23813"/>
            </a:xfrm>
            <a:custGeom>
              <a:avLst/>
              <a:gdLst/>
              <a:ahLst/>
              <a:cxnLst>
                <a:cxn ang="0">
                  <a:pos x="45" y="71"/>
                </a:cxn>
                <a:cxn ang="0">
                  <a:pos x="59" y="65"/>
                </a:cxn>
                <a:cxn ang="0">
                  <a:pos x="67" y="54"/>
                </a:cxn>
                <a:cxn ang="0">
                  <a:pos x="71" y="41"/>
                </a:cxn>
                <a:cxn ang="0">
                  <a:pos x="70" y="27"/>
                </a:cxn>
                <a:cxn ang="0">
                  <a:pos x="67" y="20"/>
                </a:cxn>
                <a:cxn ang="0">
                  <a:pos x="64" y="14"/>
                </a:cxn>
                <a:cxn ang="0">
                  <a:pos x="59" y="9"/>
                </a:cxn>
                <a:cxn ang="0">
                  <a:pos x="54" y="5"/>
                </a:cxn>
                <a:cxn ang="0">
                  <a:pos x="48" y="3"/>
                </a:cxn>
                <a:cxn ang="0">
                  <a:pos x="40" y="0"/>
                </a:cxn>
                <a:cxn ang="0">
                  <a:pos x="34" y="0"/>
                </a:cxn>
                <a:cxn ang="0">
                  <a:pos x="26" y="2"/>
                </a:cxn>
                <a:cxn ang="0">
                  <a:pos x="14" y="8"/>
                </a:cxn>
                <a:cxn ang="0">
                  <a:pos x="5" y="19"/>
                </a:cxn>
                <a:cxn ang="0">
                  <a:pos x="0" y="32"/>
                </a:cxn>
                <a:cxn ang="0">
                  <a:pos x="2" y="46"/>
                </a:cxn>
                <a:cxn ang="0">
                  <a:pos x="4" y="53"/>
                </a:cxn>
                <a:cxn ang="0">
                  <a:pos x="8" y="59"/>
                </a:cxn>
                <a:cxn ang="0">
                  <a:pos x="13" y="64"/>
                </a:cxn>
                <a:cxn ang="0">
                  <a:pos x="18" y="67"/>
                </a:cxn>
                <a:cxn ang="0">
                  <a:pos x="24" y="70"/>
                </a:cxn>
                <a:cxn ang="0">
                  <a:pos x="31" y="72"/>
                </a:cxn>
                <a:cxn ang="0">
                  <a:pos x="38" y="72"/>
                </a:cxn>
                <a:cxn ang="0">
                  <a:pos x="45" y="71"/>
                </a:cxn>
              </a:cxnLst>
              <a:rect l="0" t="0" r="r" b="b"/>
              <a:pathLst>
                <a:path w="71" h="72">
                  <a:moveTo>
                    <a:pt x="45" y="71"/>
                  </a:moveTo>
                  <a:lnTo>
                    <a:pt x="59" y="65"/>
                  </a:lnTo>
                  <a:lnTo>
                    <a:pt x="67" y="54"/>
                  </a:lnTo>
                  <a:lnTo>
                    <a:pt x="71" y="41"/>
                  </a:lnTo>
                  <a:lnTo>
                    <a:pt x="70" y="27"/>
                  </a:lnTo>
                  <a:lnTo>
                    <a:pt x="67" y="20"/>
                  </a:lnTo>
                  <a:lnTo>
                    <a:pt x="64" y="14"/>
                  </a:lnTo>
                  <a:lnTo>
                    <a:pt x="59" y="9"/>
                  </a:lnTo>
                  <a:lnTo>
                    <a:pt x="54" y="5"/>
                  </a:lnTo>
                  <a:lnTo>
                    <a:pt x="48" y="3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26" y="2"/>
                  </a:lnTo>
                  <a:lnTo>
                    <a:pt x="14" y="8"/>
                  </a:lnTo>
                  <a:lnTo>
                    <a:pt x="5" y="19"/>
                  </a:lnTo>
                  <a:lnTo>
                    <a:pt x="0" y="32"/>
                  </a:lnTo>
                  <a:lnTo>
                    <a:pt x="2" y="46"/>
                  </a:lnTo>
                  <a:lnTo>
                    <a:pt x="4" y="53"/>
                  </a:lnTo>
                  <a:lnTo>
                    <a:pt x="8" y="59"/>
                  </a:lnTo>
                  <a:lnTo>
                    <a:pt x="13" y="64"/>
                  </a:lnTo>
                  <a:lnTo>
                    <a:pt x="18" y="67"/>
                  </a:lnTo>
                  <a:lnTo>
                    <a:pt x="24" y="70"/>
                  </a:lnTo>
                  <a:lnTo>
                    <a:pt x="31" y="72"/>
                  </a:lnTo>
                  <a:lnTo>
                    <a:pt x="38" y="72"/>
                  </a:lnTo>
                  <a:lnTo>
                    <a:pt x="45" y="71"/>
                  </a:lnTo>
                  <a:close/>
                </a:path>
              </a:pathLst>
            </a:custGeom>
            <a:solidFill>
              <a:srgbClr val="05050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" name="Freeform 38"/>
            <p:cNvSpPr>
              <a:spLocks/>
            </p:cNvSpPr>
            <p:nvPr/>
          </p:nvSpPr>
          <p:spPr bwMode="auto">
            <a:xfrm>
              <a:off x="230187" y="2697163"/>
              <a:ext cx="22225" cy="22225"/>
            </a:xfrm>
            <a:custGeom>
              <a:avLst/>
              <a:gdLst/>
              <a:ahLst/>
              <a:cxnLst>
                <a:cxn ang="0">
                  <a:pos x="44" y="71"/>
                </a:cxn>
                <a:cxn ang="0">
                  <a:pos x="58" y="65"/>
                </a:cxn>
                <a:cxn ang="0">
                  <a:pos x="67" y="53"/>
                </a:cxn>
                <a:cxn ang="0">
                  <a:pos x="70" y="41"/>
                </a:cxn>
                <a:cxn ang="0">
                  <a:pos x="69" y="26"/>
                </a:cxn>
                <a:cxn ang="0">
                  <a:pos x="67" y="20"/>
                </a:cxn>
                <a:cxn ang="0">
                  <a:pos x="63" y="14"/>
                </a:cxn>
                <a:cxn ang="0">
                  <a:pos x="58" y="9"/>
                </a:cxn>
                <a:cxn ang="0">
                  <a:pos x="53" y="5"/>
                </a:cxn>
                <a:cxn ang="0">
                  <a:pos x="47" y="2"/>
                </a:cxn>
                <a:cxn ang="0">
                  <a:pos x="41" y="0"/>
                </a:cxn>
                <a:cxn ang="0">
                  <a:pos x="33" y="0"/>
                </a:cxn>
                <a:cxn ang="0">
                  <a:pos x="26" y="1"/>
                </a:cxn>
                <a:cxn ang="0">
                  <a:pos x="13" y="7"/>
                </a:cxn>
                <a:cxn ang="0">
                  <a:pos x="5" y="19"/>
                </a:cxn>
                <a:cxn ang="0">
                  <a:pos x="0" y="31"/>
                </a:cxn>
                <a:cxn ang="0">
                  <a:pos x="1" y="46"/>
                </a:cxn>
                <a:cxn ang="0">
                  <a:pos x="3" y="52"/>
                </a:cxn>
                <a:cxn ang="0">
                  <a:pos x="7" y="58"/>
                </a:cxn>
                <a:cxn ang="0">
                  <a:pos x="12" y="63"/>
                </a:cxn>
                <a:cxn ang="0">
                  <a:pos x="18" y="67"/>
                </a:cxn>
                <a:cxn ang="0">
                  <a:pos x="24" y="70"/>
                </a:cxn>
                <a:cxn ang="0">
                  <a:pos x="31" y="72"/>
                </a:cxn>
                <a:cxn ang="0">
                  <a:pos x="37" y="72"/>
                </a:cxn>
                <a:cxn ang="0">
                  <a:pos x="44" y="71"/>
                </a:cxn>
              </a:cxnLst>
              <a:rect l="0" t="0" r="r" b="b"/>
              <a:pathLst>
                <a:path w="70" h="72">
                  <a:moveTo>
                    <a:pt x="44" y="71"/>
                  </a:moveTo>
                  <a:lnTo>
                    <a:pt x="58" y="65"/>
                  </a:lnTo>
                  <a:lnTo>
                    <a:pt x="67" y="53"/>
                  </a:lnTo>
                  <a:lnTo>
                    <a:pt x="70" y="41"/>
                  </a:lnTo>
                  <a:lnTo>
                    <a:pt x="69" y="26"/>
                  </a:lnTo>
                  <a:lnTo>
                    <a:pt x="67" y="20"/>
                  </a:lnTo>
                  <a:lnTo>
                    <a:pt x="63" y="14"/>
                  </a:lnTo>
                  <a:lnTo>
                    <a:pt x="58" y="9"/>
                  </a:lnTo>
                  <a:lnTo>
                    <a:pt x="53" y="5"/>
                  </a:lnTo>
                  <a:lnTo>
                    <a:pt x="47" y="2"/>
                  </a:lnTo>
                  <a:lnTo>
                    <a:pt x="41" y="0"/>
                  </a:lnTo>
                  <a:lnTo>
                    <a:pt x="33" y="0"/>
                  </a:lnTo>
                  <a:lnTo>
                    <a:pt x="26" y="1"/>
                  </a:lnTo>
                  <a:lnTo>
                    <a:pt x="13" y="7"/>
                  </a:lnTo>
                  <a:lnTo>
                    <a:pt x="5" y="19"/>
                  </a:lnTo>
                  <a:lnTo>
                    <a:pt x="0" y="31"/>
                  </a:lnTo>
                  <a:lnTo>
                    <a:pt x="1" y="46"/>
                  </a:lnTo>
                  <a:lnTo>
                    <a:pt x="3" y="52"/>
                  </a:lnTo>
                  <a:lnTo>
                    <a:pt x="7" y="58"/>
                  </a:lnTo>
                  <a:lnTo>
                    <a:pt x="12" y="63"/>
                  </a:lnTo>
                  <a:lnTo>
                    <a:pt x="18" y="67"/>
                  </a:lnTo>
                  <a:lnTo>
                    <a:pt x="24" y="70"/>
                  </a:lnTo>
                  <a:lnTo>
                    <a:pt x="31" y="72"/>
                  </a:lnTo>
                  <a:lnTo>
                    <a:pt x="37" y="72"/>
                  </a:lnTo>
                  <a:lnTo>
                    <a:pt x="44" y="71"/>
                  </a:lnTo>
                  <a:close/>
                </a:path>
              </a:pathLst>
            </a:custGeom>
            <a:solidFill>
              <a:srgbClr val="05050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7" name="Freeform 39"/>
            <p:cNvSpPr>
              <a:spLocks/>
            </p:cNvSpPr>
            <p:nvPr/>
          </p:nvSpPr>
          <p:spPr bwMode="auto">
            <a:xfrm>
              <a:off x="242887" y="2743201"/>
              <a:ext cx="22225" cy="22225"/>
            </a:xfrm>
            <a:custGeom>
              <a:avLst/>
              <a:gdLst/>
              <a:ahLst/>
              <a:cxnLst>
                <a:cxn ang="0">
                  <a:pos x="44" y="70"/>
                </a:cxn>
                <a:cxn ang="0">
                  <a:pos x="57" y="64"/>
                </a:cxn>
                <a:cxn ang="0">
                  <a:pos x="65" y="54"/>
                </a:cxn>
                <a:cxn ang="0">
                  <a:pos x="70" y="40"/>
                </a:cxn>
                <a:cxn ang="0">
                  <a:pos x="69" y="27"/>
                </a:cxn>
                <a:cxn ang="0">
                  <a:pos x="67" y="20"/>
                </a:cxn>
                <a:cxn ang="0">
                  <a:pos x="63" y="14"/>
                </a:cxn>
                <a:cxn ang="0">
                  <a:pos x="58" y="9"/>
                </a:cxn>
                <a:cxn ang="0">
                  <a:pos x="53" y="5"/>
                </a:cxn>
                <a:cxn ang="0">
                  <a:pos x="47" y="3"/>
                </a:cxn>
                <a:cxn ang="0">
                  <a:pos x="39" y="0"/>
                </a:cxn>
                <a:cxn ang="0">
                  <a:pos x="33" y="0"/>
                </a:cxn>
                <a:cxn ang="0">
                  <a:pos x="26" y="2"/>
                </a:cxn>
                <a:cxn ang="0">
                  <a:pos x="12" y="8"/>
                </a:cxn>
                <a:cxn ang="0">
                  <a:pos x="3" y="18"/>
                </a:cxn>
                <a:cxn ang="0">
                  <a:pos x="0" y="31"/>
                </a:cxn>
                <a:cxn ang="0">
                  <a:pos x="1" y="45"/>
                </a:cxn>
                <a:cxn ang="0">
                  <a:pos x="3" y="53"/>
                </a:cxn>
                <a:cxn ang="0">
                  <a:pos x="7" y="58"/>
                </a:cxn>
                <a:cxn ang="0">
                  <a:pos x="12" y="63"/>
                </a:cxn>
                <a:cxn ang="0">
                  <a:pos x="17" y="66"/>
                </a:cxn>
                <a:cxn ang="0">
                  <a:pos x="23" y="70"/>
                </a:cxn>
                <a:cxn ang="0">
                  <a:pos x="31" y="71"/>
                </a:cxn>
                <a:cxn ang="0">
                  <a:pos x="37" y="71"/>
                </a:cxn>
                <a:cxn ang="0">
                  <a:pos x="44" y="70"/>
                </a:cxn>
              </a:cxnLst>
              <a:rect l="0" t="0" r="r" b="b"/>
              <a:pathLst>
                <a:path w="70" h="71">
                  <a:moveTo>
                    <a:pt x="44" y="70"/>
                  </a:moveTo>
                  <a:lnTo>
                    <a:pt x="57" y="64"/>
                  </a:lnTo>
                  <a:lnTo>
                    <a:pt x="65" y="54"/>
                  </a:lnTo>
                  <a:lnTo>
                    <a:pt x="70" y="40"/>
                  </a:lnTo>
                  <a:lnTo>
                    <a:pt x="69" y="27"/>
                  </a:lnTo>
                  <a:lnTo>
                    <a:pt x="67" y="20"/>
                  </a:lnTo>
                  <a:lnTo>
                    <a:pt x="63" y="14"/>
                  </a:lnTo>
                  <a:lnTo>
                    <a:pt x="58" y="9"/>
                  </a:lnTo>
                  <a:lnTo>
                    <a:pt x="53" y="5"/>
                  </a:lnTo>
                  <a:lnTo>
                    <a:pt x="47" y="3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2"/>
                  </a:lnTo>
                  <a:lnTo>
                    <a:pt x="12" y="8"/>
                  </a:lnTo>
                  <a:lnTo>
                    <a:pt x="3" y="18"/>
                  </a:lnTo>
                  <a:lnTo>
                    <a:pt x="0" y="31"/>
                  </a:lnTo>
                  <a:lnTo>
                    <a:pt x="1" y="45"/>
                  </a:lnTo>
                  <a:lnTo>
                    <a:pt x="3" y="53"/>
                  </a:lnTo>
                  <a:lnTo>
                    <a:pt x="7" y="58"/>
                  </a:lnTo>
                  <a:lnTo>
                    <a:pt x="12" y="63"/>
                  </a:lnTo>
                  <a:lnTo>
                    <a:pt x="17" y="66"/>
                  </a:lnTo>
                  <a:lnTo>
                    <a:pt x="23" y="70"/>
                  </a:lnTo>
                  <a:lnTo>
                    <a:pt x="31" y="71"/>
                  </a:lnTo>
                  <a:lnTo>
                    <a:pt x="37" y="71"/>
                  </a:lnTo>
                  <a:lnTo>
                    <a:pt x="44" y="70"/>
                  </a:lnTo>
                  <a:close/>
                </a:path>
              </a:pathLst>
            </a:custGeom>
            <a:solidFill>
              <a:srgbClr val="05050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8" name="Freeform 40"/>
            <p:cNvSpPr>
              <a:spLocks/>
            </p:cNvSpPr>
            <p:nvPr/>
          </p:nvSpPr>
          <p:spPr bwMode="auto">
            <a:xfrm>
              <a:off x="255587" y="2789238"/>
              <a:ext cx="22225" cy="22225"/>
            </a:xfrm>
            <a:custGeom>
              <a:avLst/>
              <a:gdLst/>
              <a:ahLst/>
              <a:cxnLst>
                <a:cxn ang="0">
                  <a:pos x="45" y="69"/>
                </a:cxn>
                <a:cxn ang="0">
                  <a:pos x="57" y="63"/>
                </a:cxn>
                <a:cxn ang="0">
                  <a:pos x="66" y="53"/>
                </a:cxn>
                <a:cxn ang="0">
                  <a:pos x="71" y="39"/>
                </a:cxn>
                <a:cxn ang="0">
                  <a:pos x="70" y="26"/>
                </a:cxn>
                <a:cxn ang="0">
                  <a:pos x="67" y="20"/>
                </a:cxn>
                <a:cxn ang="0">
                  <a:pos x="64" y="13"/>
                </a:cxn>
                <a:cxn ang="0">
                  <a:pos x="59" y="8"/>
                </a:cxn>
                <a:cxn ang="0">
                  <a:pos x="54" y="5"/>
                </a:cxn>
                <a:cxn ang="0">
                  <a:pos x="47" y="2"/>
                </a:cxn>
                <a:cxn ang="0">
                  <a:pos x="40" y="0"/>
                </a:cxn>
                <a:cxn ang="0">
                  <a:pos x="34" y="0"/>
                </a:cxn>
                <a:cxn ang="0">
                  <a:pos x="26" y="1"/>
                </a:cxn>
                <a:cxn ang="0">
                  <a:pos x="14" y="7"/>
                </a:cxn>
                <a:cxn ang="0">
                  <a:pos x="5" y="17"/>
                </a:cxn>
                <a:cxn ang="0">
                  <a:pos x="0" y="31"/>
                </a:cxn>
                <a:cxn ang="0">
                  <a:pos x="2" y="44"/>
                </a:cxn>
                <a:cxn ang="0">
                  <a:pos x="4" y="51"/>
                </a:cxn>
                <a:cxn ang="0">
                  <a:pos x="8" y="57"/>
                </a:cxn>
                <a:cxn ang="0">
                  <a:pos x="13" y="62"/>
                </a:cxn>
                <a:cxn ang="0">
                  <a:pos x="18" y="65"/>
                </a:cxn>
                <a:cxn ang="0">
                  <a:pos x="24" y="68"/>
                </a:cxn>
                <a:cxn ang="0">
                  <a:pos x="31" y="70"/>
                </a:cxn>
                <a:cxn ang="0">
                  <a:pos x="37" y="70"/>
                </a:cxn>
                <a:cxn ang="0">
                  <a:pos x="45" y="69"/>
                </a:cxn>
              </a:cxnLst>
              <a:rect l="0" t="0" r="r" b="b"/>
              <a:pathLst>
                <a:path w="71" h="70">
                  <a:moveTo>
                    <a:pt x="45" y="69"/>
                  </a:moveTo>
                  <a:lnTo>
                    <a:pt x="57" y="63"/>
                  </a:lnTo>
                  <a:lnTo>
                    <a:pt x="66" y="53"/>
                  </a:lnTo>
                  <a:lnTo>
                    <a:pt x="71" y="39"/>
                  </a:lnTo>
                  <a:lnTo>
                    <a:pt x="70" y="26"/>
                  </a:lnTo>
                  <a:lnTo>
                    <a:pt x="67" y="20"/>
                  </a:lnTo>
                  <a:lnTo>
                    <a:pt x="64" y="13"/>
                  </a:lnTo>
                  <a:lnTo>
                    <a:pt x="59" y="8"/>
                  </a:lnTo>
                  <a:lnTo>
                    <a:pt x="54" y="5"/>
                  </a:lnTo>
                  <a:lnTo>
                    <a:pt x="47" y="2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26" y="1"/>
                  </a:lnTo>
                  <a:lnTo>
                    <a:pt x="14" y="7"/>
                  </a:lnTo>
                  <a:lnTo>
                    <a:pt x="5" y="17"/>
                  </a:lnTo>
                  <a:lnTo>
                    <a:pt x="0" y="31"/>
                  </a:lnTo>
                  <a:lnTo>
                    <a:pt x="2" y="44"/>
                  </a:lnTo>
                  <a:lnTo>
                    <a:pt x="4" y="51"/>
                  </a:lnTo>
                  <a:lnTo>
                    <a:pt x="8" y="57"/>
                  </a:lnTo>
                  <a:lnTo>
                    <a:pt x="13" y="62"/>
                  </a:lnTo>
                  <a:lnTo>
                    <a:pt x="18" y="65"/>
                  </a:lnTo>
                  <a:lnTo>
                    <a:pt x="24" y="68"/>
                  </a:lnTo>
                  <a:lnTo>
                    <a:pt x="31" y="70"/>
                  </a:lnTo>
                  <a:lnTo>
                    <a:pt x="37" y="70"/>
                  </a:lnTo>
                  <a:lnTo>
                    <a:pt x="45" y="69"/>
                  </a:lnTo>
                  <a:close/>
                </a:path>
              </a:pathLst>
            </a:custGeom>
            <a:solidFill>
              <a:srgbClr val="05050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9" name="Freeform 41"/>
            <p:cNvSpPr>
              <a:spLocks/>
            </p:cNvSpPr>
            <p:nvPr/>
          </p:nvSpPr>
          <p:spPr bwMode="auto">
            <a:xfrm>
              <a:off x="268287" y="2835276"/>
              <a:ext cx="22225" cy="22225"/>
            </a:xfrm>
            <a:custGeom>
              <a:avLst/>
              <a:gdLst/>
              <a:ahLst/>
              <a:cxnLst>
                <a:cxn ang="0">
                  <a:pos x="45" y="70"/>
                </a:cxn>
                <a:cxn ang="0">
                  <a:pos x="58" y="63"/>
                </a:cxn>
                <a:cxn ang="0">
                  <a:pos x="67" y="53"/>
                </a:cxn>
                <a:cxn ang="0">
                  <a:pos x="71" y="40"/>
                </a:cxn>
                <a:cxn ang="0">
                  <a:pos x="69" y="26"/>
                </a:cxn>
                <a:cxn ang="0">
                  <a:pos x="67" y="19"/>
                </a:cxn>
                <a:cxn ang="0">
                  <a:pos x="63" y="12"/>
                </a:cxn>
                <a:cxn ang="0">
                  <a:pos x="58" y="8"/>
                </a:cxn>
                <a:cxn ang="0">
                  <a:pos x="53" y="4"/>
                </a:cxn>
                <a:cxn ang="0">
                  <a:pos x="47" y="1"/>
                </a:cxn>
                <a:cxn ang="0">
                  <a:pos x="41" y="0"/>
                </a:cxn>
                <a:cxn ang="0">
                  <a:pos x="33" y="0"/>
                </a:cxn>
                <a:cxn ang="0">
                  <a:pos x="26" y="1"/>
                </a:cxn>
                <a:cxn ang="0">
                  <a:pos x="14" y="8"/>
                </a:cxn>
                <a:cxn ang="0">
                  <a:pos x="5" y="17"/>
                </a:cxn>
                <a:cxn ang="0">
                  <a:pos x="0" y="31"/>
                </a:cxn>
                <a:cxn ang="0">
                  <a:pos x="1" y="45"/>
                </a:cxn>
                <a:cxn ang="0">
                  <a:pos x="4" y="51"/>
                </a:cxn>
                <a:cxn ang="0">
                  <a:pos x="7" y="57"/>
                </a:cxn>
                <a:cxn ang="0">
                  <a:pos x="12" y="62"/>
                </a:cxn>
                <a:cxn ang="0">
                  <a:pos x="19" y="66"/>
                </a:cxn>
                <a:cxn ang="0">
                  <a:pos x="25" y="68"/>
                </a:cxn>
                <a:cxn ang="0">
                  <a:pos x="31" y="71"/>
                </a:cxn>
                <a:cxn ang="0">
                  <a:pos x="37" y="71"/>
                </a:cxn>
                <a:cxn ang="0">
                  <a:pos x="45" y="70"/>
                </a:cxn>
              </a:cxnLst>
              <a:rect l="0" t="0" r="r" b="b"/>
              <a:pathLst>
                <a:path w="71" h="71">
                  <a:moveTo>
                    <a:pt x="45" y="70"/>
                  </a:moveTo>
                  <a:lnTo>
                    <a:pt x="58" y="63"/>
                  </a:lnTo>
                  <a:lnTo>
                    <a:pt x="67" y="53"/>
                  </a:lnTo>
                  <a:lnTo>
                    <a:pt x="71" y="40"/>
                  </a:lnTo>
                  <a:lnTo>
                    <a:pt x="69" y="26"/>
                  </a:lnTo>
                  <a:lnTo>
                    <a:pt x="67" y="19"/>
                  </a:lnTo>
                  <a:lnTo>
                    <a:pt x="63" y="12"/>
                  </a:lnTo>
                  <a:lnTo>
                    <a:pt x="58" y="8"/>
                  </a:lnTo>
                  <a:lnTo>
                    <a:pt x="53" y="4"/>
                  </a:lnTo>
                  <a:lnTo>
                    <a:pt x="47" y="1"/>
                  </a:lnTo>
                  <a:lnTo>
                    <a:pt x="41" y="0"/>
                  </a:lnTo>
                  <a:lnTo>
                    <a:pt x="33" y="0"/>
                  </a:lnTo>
                  <a:lnTo>
                    <a:pt x="26" y="1"/>
                  </a:lnTo>
                  <a:lnTo>
                    <a:pt x="14" y="8"/>
                  </a:lnTo>
                  <a:lnTo>
                    <a:pt x="5" y="17"/>
                  </a:lnTo>
                  <a:lnTo>
                    <a:pt x="0" y="31"/>
                  </a:lnTo>
                  <a:lnTo>
                    <a:pt x="1" y="45"/>
                  </a:lnTo>
                  <a:lnTo>
                    <a:pt x="4" y="51"/>
                  </a:lnTo>
                  <a:lnTo>
                    <a:pt x="7" y="57"/>
                  </a:lnTo>
                  <a:lnTo>
                    <a:pt x="12" y="62"/>
                  </a:lnTo>
                  <a:lnTo>
                    <a:pt x="19" y="66"/>
                  </a:lnTo>
                  <a:lnTo>
                    <a:pt x="25" y="68"/>
                  </a:lnTo>
                  <a:lnTo>
                    <a:pt x="31" y="71"/>
                  </a:lnTo>
                  <a:lnTo>
                    <a:pt x="37" y="71"/>
                  </a:lnTo>
                  <a:lnTo>
                    <a:pt x="45" y="70"/>
                  </a:lnTo>
                  <a:close/>
                </a:path>
              </a:pathLst>
            </a:custGeom>
            <a:solidFill>
              <a:srgbClr val="05050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0" name="Freeform 42"/>
            <p:cNvSpPr>
              <a:spLocks/>
            </p:cNvSpPr>
            <p:nvPr/>
          </p:nvSpPr>
          <p:spPr bwMode="auto">
            <a:xfrm>
              <a:off x="280987" y="2881313"/>
              <a:ext cx="22225" cy="22225"/>
            </a:xfrm>
            <a:custGeom>
              <a:avLst/>
              <a:gdLst/>
              <a:ahLst/>
              <a:cxnLst>
                <a:cxn ang="0">
                  <a:pos x="45" y="70"/>
                </a:cxn>
                <a:cxn ang="0">
                  <a:pos x="57" y="64"/>
                </a:cxn>
                <a:cxn ang="0">
                  <a:pos x="66" y="54"/>
                </a:cxn>
                <a:cxn ang="0">
                  <a:pos x="71" y="41"/>
                </a:cxn>
                <a:cxn ang="0">
                  <a:pos x="69" y="26"/>
                </a:cxn>
                <a:cxn ang="0">
                  <a:pos x="67" y="20"/>
                </a:cxn>
                <a:cxn ang="0">
                  <a:pos x="63" y="14"/>
                </a:cxn>
                <a:cxn ang="0">
                  <a:pos x="58" y="9"/>
                </a:cxn>
                <a:cxn ang="0">
                  <a:pos x="53" y="5"/>
                </a:cxn>
                <a:cxn ang="0">
                  <a:pos x="47" y="3"/>
                </a:cxn>
                <a:cxn ang="0">
                  <a:pos x="40" y="0"/>
                </a:cxn>
                <a:cxn ang="0">
                  <a:pos x="33" y="0"/>
                </a:cxn>
                <a:cxn ang="0">
                  <a:pos x="26" y="2"/>
                </a:cxn>
                <a:cxn ang="0">
                  <a:pos x="12" y="8"/>
                </a:cxn>
                <a:cxn ang="0">
                  <a:pos x="4" y="19"/>
                </a:cxn>
                <a:cxn ang="0">
                  <a:pos x="0" y="31"/>
                </a:cxn>
                <a:cxn ang="0">
                  <a:pos x="1" y="46"/>
                </a:cxn>
                <a:cxn ang="0">
                  <a:pos x="4" y="52"/>
                </a:cxn>
                <a:cxn ang="0">
                  <a:pos x="7" y="59"/>
                </a:cxn>
                <a:cxn ang="0">
                  <a:pos x="12" y="64"/>
                </a:cxn>
                <a:cxn ang="0">
                  <a:pos x="17" y="67"/>
                </a:cxn>
                <a:cxn ang="0">
                  <a:pos x="23" y="70"/>
                </a:cxn>
                <a:cxn ang="0">
                  <a:pos x="31" y="71"/>
                </a:cxn>
                <a:cxn ang="0">
                  <a:pos x="37" y="71"/>
                </a:cxn>
                <a:cxn ang="0">
                  <a:pos x="45" y="70"/>
                </a:cxn>
              </a:cxnLst>
              <a:rect l="0" t="0" r="r" b="b"/>
              <a:pathLst>
                <a:path w="71" h="71">
                  <a:moveTo>
                    <a:pt x="45" y="70"/>
                  </a:moveTo>
                  <a:lnTo>
                    <a:pt x="57" y="64"/>
                  </a:lnTo>
                  <a:lnTo>
                    <a:pt x="66" y="54"/>
                  </a:lnTo>
                  <a:lnTo>
                    <a:pt x="71" y="41"/>
                  </a:lnTo>
                  <a:lnTo>
                    <a:pt x="69" y="26"/>
                  </a:lnTo>
                  <a:lnTo>
                    <a:pt x="67" y="20"/>
                  </a:lnTo>
                  <a:lnTo>
                    <a:pt x="63" y="14"/>
                  </a:lnTo>
                  <a:lnTo>
                    <a:pt x="58" y="9"/>
                  </a:lnTo>
                  <a:lnTo>
                    <a:pt x="53" y="5"/>
                  </a:lnTo>
                  <a:lnTo>
                    <a:pt x="47" y="3"/>
                  </a:lnTo>
                  <a:lnTo>
                    <a:pt x="40" y="0"/>
                  </a:lnTo>
                  <a:lnTo>
                    <a:pt x="33" y="0"/>
                  </a:lnTo>
                  <a:lnTo>
                    <a:pt x="26" y="2"/>
                  </a:lnTo>
                  <a:lnTo>
                    <a:pt x="12" y="8"/>
                  </a:lnTo>
                  <a:lnTo>
                    <a:pt x="4" y="19"/>
                  </a:lnTo>
                  <a:lnTo>
                    <a:pt x="0" y="31"/>
                  </a:lnTo>
                  <a:lnTo>
                    <a:pt x="1" y="46"/>
                  </a:lnTo>
                  <a:lnTo>
                    <a:pt x="4" y="52"/>
                  </a:lnTo>
                  <a:lnTo>
                    <a:pt x="7" y="59"/>
                  </a:lnTo>
                  <a:lnTo>
                    <a:pt x="12" y="64"/>
                  </a:lnTo>
                  <a:lnTo>
                    <a:pt x="17" y="67"/>
                  </a:lnTo>
                  <a:lnTo>
                    <a:pt x="23" y="70"/>
                  </a:lnTo>
                  <a:lnTo>
                    <a:pt x="31" y="71"/>
                  </a:lnTo>
                  <a:lnTo>
                    <a:pt x="37" y="71"/>
                  </a:lnTo>
                  <a:lnTo>
                    <a:pt x="45" y="70"/>
                  </a:lnTo>
                  <a:close/>
                </a:path>
              </a:pathLst>
            </a:custGeom>
            <a:solidFill>
              <a:srgbClr val="05050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" name="Freeform 43"/>
            <p:cNvSpPr>
              <a:spLocks/>
            </p:cNvSpPr>
            <p:nvPr/>
          </p:nvSpPr>
          <p:spPr bwMode="auto">
            <a:xfrm>
              <a:off x="293687" y="2928938"/>
              <a:ext cx="22225" cy="22225"/>
            </a:xfrm>
            <a:custGeom>
              <a:avLst/>
              <a:gdLst/>
              <a:ahLst/>
              <a:cxnLst>
                <a:cxn ang="0">
                  <a:pos x="44" y="69"/>
                </a:cxn>
                <a:cxn ang="0">
                  <a:pos x="57" y="63"/>
                </a:cxn>
                <a:cxn ang="0">
                  <a:pos x="65" y="53"/>
                </a:cxn>
                <a:cxn ang="0">
                  <a:pos x="70" y="39"/>
                </a:cxn>
                <a:cxn ang="0">
                  <a:pos x="69" y="26"/>
                </a:cxn>
                <a:cxn ang="0">
                  <a:pos x="67" y="20"/>
                </a:cxn>
                <a:cxn ang="0">
                  <a:pos x="63" y="13"/>
                </a:cxn>
                <a:cxn ang="0">
                  <a:pos x="58" y="8"/>
                </a:cxn>
                <a:cxn ang="0">
                  <a:pos x="53" y="5"/>
                </a:cxn>
                <a:cxn ang="0">
                  <a:pos x="47" y="2"/>
                </a:cxn>
                <a:cxn ang="0">
                  <a:pos x="39" y="0"/>
                </a:cxn>
                <a:cxn ang="0">
                  <a:pos x="33" y="0"/>
                </a:cxn>
                <a:cxn ang="0">
                  <a:pos x="26" y="1"/>
                </a:cxn>
                <a:cxn ang="0">
                  <a:pos x="13" y="7"/>
                </a:cxn>
                <a:cxn ang="0">
                  <a:pos x="5" y="17"/>
                </a:cxn>
                <a:cxn ang="0">
                  <a:pos x="0" y="31"/>
                </a:cxn>
                <a:cxn ang="0">
                  <a:pos x="1" y="44"/>
                </a:cxn>
                <a:cxn ang="0">
                  <a:pos x="3" y="51"/>
                </a:cxn>
                <a:cxn ang="0">
                  <a:pos x="7" y="57"/>
                </a:cxn>
                <a:cxn ang="0">
                  <a:pos x="12" y="62"/>
                </a:cxn>
                <a:cxn ang="0">
                  <a:pos x="17" y="65"/>
                </a:cxn>
                <a:cxn ang="0">
                  <a:pos x="23" y="68"/>
                </a:cxn>
                <a:cxn ang="0">
                  <a:pos x="31" y="70"/>
                </a:cxn>
                <a:cxn ang="0">
                  <a:pos x="37" y="70"/>
                </a:cxn>
                <a:cxn ang="0">
                  <a:pos x="44" y="69"/>
                </a:cxn>
              </a:cxnLst>
              <a:rect l="0" t="0" r="r" b="b"/>
              <a:pathLst>
                <a:path w="70" h="70">
                  <a:moveTo>
                    <a:pt x="44" y="69"/>
                  </a:moveTo>
                  <a:lnTo>
                    <a:pt x="57" y="63"/>
                  </a:lnTo>
                  <a:lnTo>
                    <a:pt x="65" y="53"/>
                  </a:lnTo>
                  <a:lnTo>
                    <a:pt x="70" y="39"/>
                  </a:lnTo>
                  <a:lnTo>
                    <a:pt x="69" y="26"/>
                  </a:lnTo>
                  <a:lnTo>
                    <a:pt x="67" y="20"/>
                  </a:lnTo>
                  <a:lnTo>
                    <a:pt x="63" y="13"/>
                  </a:lnTo>
                  <a:lnTo>
                    <a:pt x="58" y="8"/>
                  </a:lnTo>
                  <a:lnTo>
                    <a:pt x="53" y="5"/>
                  </a:lnTo>
                  <a:lnTo>
                    <a:pt x="47" y="2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1"/>
                  </a:lnTo>
                  <a:lnTo>
                    <a:pt x="13" y="7"/>
                  </a:lnTo>
                  <a:lnTo>
                    <a:pt x="5" y="17"/>
                  </a:lnTo>
                  <a:lnTo>
                    <a:pt x="0" y="31"/>
                  </a:lnTo>
                  <a:lnTo>
                    <a:pt x="1" y="44"/>
                  </a:lnTo>
                  <a:lnTo>
                    <a:pt x="3" y="51"/>
                  </a:lnTo>
                  <a:lnTo>
                    <a:pt x="7" y="57"/>
                  </a:lnTo>
                  <a:lnTo>
                    <a:pt x="12" y="62"/>
                  </a:lnTo>
                  <a:lnTo>
                    <a:pt x="17" y="65"/>
                  </a:lnTo>
                  <a:lnTo>
                    <a:pt x="23" y="68"/>
                  </a:lnTo>
                  <a:lnTo>
                    <a:pt x="31" y="70"/>
                  </a:lnTo>
                  <a:lnTo>
                    <a:pt x="37" y="70"/>
                  </a:lnTo>
                  <a:lnTo>
                    <a:pt x="44" y="69"/>
                  </a:lnTo>
                  <a:close/>
                </a:path>
              </a:pathLst>
            </a:custGeom>
            <a:solidFill>
              <a:srgbClr val="05050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2" name="Freeform 44"/>
            <p:cNvSpPr>
              <a:spLocks/>
            </p:cNvSpPr>
            <p:nvPr/>
          </p:nvSpPr>
          <p:spPr bwMode="auto">
            <a:xfrm>
              <a:off x="306387" y="2974976"/>
              <a:ext cx="22225" cy="22225"/>
            </a:xfrm>
            <a:custGeom>
              <a:avLst/>
              <a:gdLst/>
              <a:ahLst/>
              <a:cxnLst>
                <a:cxn ang="0">
                  <a:pos x="45" y="70"/>
                </a:cxn>
                <a:cxn ang="0">
                  <a:pos x="59" y="63"/>
                </a:cxn>
                <a:cxn ang="0">
                  <a:pos x="67" y="54"/>
                </a:cxn>
                <a:cxn ang="0">
                  <a:pos x="71" y="40"/>
                </a:cxn>
                <a:cxn ang="0">
                  <a:pos x="70" y="26"/>
                </a:cxn>
                <a:cxn ang="0">
                  <a:pos x="67" y="20"/>
                </a:cxn>
                <a:cxn ang="0">
                  <a:pos x="63" y="14"/>
                </a:cxn>
                <a:cxn ang="0">
                  <a:pos x="59" y="9"/>
                </a:cxn>
                <a:cxn ang="0">
                  <a:pos x="54" y="5"/>
                </a:cxn>
                <a:cxn ang="0">
                  <a:pos x="47" y="3"/>
                </a:cxn>
                <a:cxn ang="0">
                  <a:pos x="40" y="0"/>
                </a:cxn>
                <a:cxn ang="0">
                  <a:pos x="34" y="0"/>
                </a:cxn>
                <a:cxn ang="0">
                  <a:pos x="26" y="1"/>
                </a:cxn>
                <a:cxn ang="0">
                  <a:pos x="14" y="8"/>
                </a:cxn>
                <a:cxn ang="0">
                  <a:pos x="5" y="18"/>
                </a:cxn>
                <a:cxn ang="0">
                  <a:pos x="0" y="31"/>
                </a:cxn>
                <a:cxn ang="0">
                  <a:pos x="1" y="45"/>
                </a:cxn>
                <a:cxn ang="0">
                  <a:pos x="4" y="51"/>
                </a:cxn>
                <a:cxn ang="0">
                  <a:pos x="8" y="57"/>
                </a:cxn>
                <a:cxn ang="0">
                  <a:pos x="13" y="62"/>
                </a:cxn>
                <a:cxn ang="0">
                  <a:pos x="19" y="66"/>
                </a:cxn>
                <a:cxn ang="0">
                  <a:pos x="25" y="68"/>
                </a:cxn>
                <a:cxn ang="0">
                  <a:pos x="31" y="71"/>
                </a:cxn>
                <a:cxn ang="0">
                  <a:pos x="37" y="71"/>
                </a:cxn>
                <a:cxn ang="0">
                  <a:pos x="45" y="70"/>
                </a:cxn>
              </a:cxnLst>
              <a:rect l="0" t="0" r="r" b="b"/>
              <a:pathLst>
                <a:path w="71" h="71">
                  <a:moveTo>
                    <a:pt x="45" y="70"/>
                  </a:moveTo>
                  <a:lnTo>
                    <a:pt x="59" y="63"/>
                  </a:lnTo>
                  <a:lnTo>
                    <a:pt x="67" y="54"/>
                  </a:lnTo>
                  <a:lnTo>
                    <a:pt x="71" y="40"/>
                  </a:lnTo>
                  <a:lnTo>
                    <a:pt x="70" y="26"/>
                  </a:lnTo>
                  <a:lnTo>
                    <a:pt x="67" y="20"/>
                  </a:lnTo>
                  <a:lnTo>
                    <a:pt x="63" y="14"/>
                  </a:lnTo>
                  <a:lnTo>
                    <a:pt x="59" y="9"/>
                  </a:lnTo>
                  <a:lnTo>
                    <a:pt x="54" y="5"/>
                  </a:lnTo>
                  <a:lnTo>
                    <a:pt x="47" y="3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26" y="1"/>
                  </a:lnTo>
                  <a:lnTo>
                    <a:pt x="14" y="8"/>
                  </a:lnTo>
                  <a:lnTo>
                    <a:pt x="5" y="18"/>
                  </a:lnTo>
                  <a:lnTo>
                    <a:pt x="0" y="31"/>
                  </a:lnTo>
                  <a:lnTo>
                    <a:pt x="1" y="45"/>
                  </a:lnTo>
                  <a:lnTo>
                    <a:pt x="4" y="51"/>
                  </a:lnTo>
                  <a:lnTo>
                    <a:pt x="8" y="57"/>
                  </a:lnTo>
                  <a:lnTo>
                    <a:pt x="13" y="62"/>
                  </a:lnTo>
                  <a:lnTo>
                    <a:pt x="19" y="66"/>
                  </a:lnTo>
                  <a:lnTo>
                    <a:pt x="25" y="68"/>
                  </a:lnTo>
                  <a:lnTo>
                    <a:pt x="31" y="71"/>
                  </a:lnTo>
                  <a:lnTo>
                    <a:pt x="37" y="71"/>
                  </a:lnTo>
                  <a:lnTo>
                    <a:pt x="45" y="70"/>
                  </a:lnTo>
                  <a:close/>
                </a:path>
              </a:pathLst>
            </a:custGeom>
            <a:solidFill>
              <a:srgbClr val="05050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3" name="Freeform 45"/>
            <p:cNvSpPr>
              <a:spLocks/>
            </p:cNvSpPr>
            <p:nvPr/>
          </p:nvSpPr>
          <p:spPr bwMode="auto">
            <a:xfrm>
              <a:off x="169862" y="2713038"/>
              <a:ext cx="22225" cy="22225"/>
            </a:xfrm>
            <a:custGeom>
              <a:avLst/>
              <a:gdLst/>
              <a:ahLst/>
              <a:cxnLst>
                <a:cxn ang="0">
                  <a:pos x="45" y="70"/>
                </a:cxn>
                <a:cxn ang="0">
                  <a:pos x="58" y="63"/>
                </a:cxn>
                <a:cxn ang="0">
                  <a:pos x="67" y="54"/>
                </a:cxn>
                <a:cxn ang="0">
                  <a:pos x="71" y="40"/>
                </a:cxn>
                <a:cxn ang="0">
                  <a:pos x="70" y="26"/>
                </a:cxn>
                <a:cxn ang="0">
                  <a:pos x="67" y="20"/>
                </a:cxn>
                <a:cxn ang="0">
                  <a:pos x="63" y="14"/>
                </a:cxn>
                <a:cxn ang="0">
                  <a:pos x="58" y="9"/>
                </a:cxn>
                <a:cxn ang="0">
                  <a:pos x="54" y="5"/>
                </a:cxn>
                <a:cxn ang="0">
                  <a:pos x="47" y="3"/>
                </a:cxn>
                <a:cxn ang="0">
                  <a:pos x="40" y="0"/>
                </a:cxn>
                <a:cxn ang="0">
                  <a:pos x="34" y="0"/>
                </a:cxn>
                <a:cxn ang="0">
                  <a:pos x="26" y="1"/>
                </a:cxn>
                <a:cxn ang="0">
                  <a:pos x="14" y="8"/>
                </a:cxn>
                <a:cxn ang="0">
                  <a:pos x="5" y="18"/>
                </a:cxn>
                <a:cxn ang="0">
                  <a:pos x="0" y="31"/>
                </a:cxn>
                <a:cxn ang="0">
                  <a:pos x="1" y="45"/>
                </a:cxn>
                <a:cxn ang="0">
                  <a:pos x="4" y="52"/>
                </a:cxn>
                <a:cxn ang="0">
                  <a:pos x="8" y="57"/>
                </a:cxn>
                <a:cxn ang="0">
                  <a:pos x="13" y="62"/>
                </a:cxn>
                <a:cxn ang="0">
                  <a:pos x="18" y="66"/>
                </a:cxn>
                <a:cxn ang="0">
                  <a:pos x="24" y="70"/>
                </a:cxn>
                <a:cxn ang="0">
                  <a:pos x="31" y="71"/>
                </a:cxn>
                <a:cxn ang="0">
                  <a:pos x="37" y="71"/>
                </a:cxn>
                <a:cxn ang="0">
                  <a:pos x="45" y="70"/>
                </a:cxn>
              </a:cxnLst>
              <a:rect l="0" t="0" r="r" b="b"/>
              <a:pathLst>
                <a:path w="71" h="71">
                  <a:moveTo>
                    <a:pt x="45" y="70"/>
                  </a:moveTo>
                  <a:lnTo>
                    <a:pt x="58" y="63"/>
                  </a:lnTo>
                  <a:lnTo>
                    <a:pt x="67" y="54"/>
                  </a:lnTo>
                  <a:lnTo>
                    <a:pt x="71" y="40"/>
                  </a:lnTo>
                  <a:lnTo>
                    <a:pt x="70" y="26"/>
                  </a:lnTo>
                  <a:lnTo>
                    <a:pt x="67" y="20"/>
                  </a:lnTo>
                  <a:lnTo>
                    <a:pt x="63" y="14"/>
                  </a:lnTo>
                  <a:lnTo>
                    <a:pt x="58" y="9"/>
                  </a:lnTo>
                  <a:lnTo>
                    <a:pt x="54" y="5"/>
                  </a:lnTo>
                  <a:lnTo>
                    <a:pt x="47" y="3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26" y="1"/>
                  </a:lnTo>
                  <a:lnTo>
                    <a:pt x="14" y="8"/>
                  </a:lnTo>
                  <a:lnTo>
                    <a:pt x="5" y="18"/>
                  </a:lnTo>
                  <a:lnTo>
                    <a:pt x="0" y="31"/>
                  </a:lnTo>
                  <a:lnTo>
                    <a:pt x="1" y="45"/>
                  </a:lnTo>
                  <a:lnTo>
                    <a:pt x="4" y="52"/>
                  </a:lnTo>
                  <a:lnTo>
                    <a:pt x="8" y="57"/>
                  </a:lnTo>
                  <a:lnTo>
                    <a:pt x="13" y="62"/>
                  </a:lnTo>
                  <a:lnTo>
                    <a:pt x="18" y="66"/>
                  </a:lnTo>
                  <a:lnTo>
                    <a:pt x="24" y="70"/>
                  </a:lnTo>
                  <a:lnTo>
                    <a:pt x="31" y="71"/>
                  </a:lnTo>
                  <a:lnTo>
                    <a:pt x="37" y="71"/>
                  </a:lnTo>
                  <a:lnTo>
                    <a:pt x="45" y="70"/>
                  </a:lnTo>
                  <a:close/>
                </a:path>
              </a:pathLst>
            </a:custGeom>
            <a:solidFill>
              <a:srgbClr val="05050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4" name="Freeform 46"/>
            <p:cNvSpPr>
              <a:spLocks/>
            </p:cNvSpPr>
            <p:nvPr/>
          </p:nvSpPr>
          <p:spPr bwMode="auto">
            <a:xfrm>
              <a:off x="182562" y="2759076"/>
              <a:ext cx="22225" cy="22225"/>
            </a:xfrm>
            <a:custGeom>
              <a:avLst/>
              <a:gdLst/>
              <a:ahLst/>
              <a:cxnLst>
                <a:cxn ang="0">
                  <a:pos x="45" y="68"/>
                </a:cxn>
                <a:cxn ang="0">
                  <a:pos x="57" y="62"/>
                </a:cxn>
                <a:cxn ang="0">
                  <a:pos x="66" y="52"/>
                </a:cxn>
                <a:cxn ang="0">
                  <a:pos x="71" y="39"/>
                </a:cxn>
                <a:cxn ang="0">
                  <a:pos x="70" y="26"/>
                </a:cxn>
                <a:cxn ang="0">
                  <a:pos x="67" y="19"/>
                </a:cxn>
                <a:cxn ang="0">
                  <a:pos x="63" y="13"/>
                </a:cxn>
                <a:cxn ang="0">
                  <a:pos x="58" y="8"/>
                </a:cxn>
                <a:cxn ang="0">
                  <a:pos x="52" y="5"/>
                </a:cxn>
                <a:cxn ang="0">
                  <a:pos x="46" y="2"/>
                </a:cxn>
                <a:cxn ang="0">
                  <a:pos x="40" y="0"/>
                </a:cxn>
                <a:cxn ang="0">
                  <a:pos x="34" y="0"/>
                </a:cxn>
                <a:cxn ang="0">
                  <a:pos x="26" y="1"/>
                </a:cxn>
                <a:cxn ang="0">
                  <a:pos x="13" y="7"/>
                </a:cxn>
                <a:cxn ang="0">
                  <a:pos x="4" y="17"/>
                </a:cxn>
                <a:cxn ang="0">
                  <a:pos x="0" y="31"/>
                </a:cxn>
                <a:cxn ang="0">
                  <a:pos x="1" y="44"/>
                </a:cxn>
                <a:cxn ang="0">
                  <a:pos x="4" y="50"/>
                </a:cxn>
                <a:cxn ang="0">
                  <a:pos x="8" y="55"/>
                </a:cxn>
                <a:cxn ang="0">
                  <a:pos x="13" y="60"/>
                </a:cxn>
                <a:cxn ang="0">
                  <a:pos x="17" y="64"/>
                </a:cxn>
                <a:cxn ang="0">
                  <a:pos x="24" y="67"/>
                </a:cxn>
                <a:cxn ang="0">
                  <a:pos x="30" y="69"/>
                </a:cxn>
                <a:cxn ang="0">
                  <a:pos x="37" y="69"/>
                </a:cxn>
                <a:cxn ang="0">
                  <a:pos x="45" y="68"/>
                </a:cxn>
              </a:cxnLst>
              <a:rect l="0" t="0" r="r" b="b"/>
              <a:pathLst>
                <a:path w="71" h="69">
                  <a:moveTo>
                    <a:pt x="45" y="68"/>
                  </a:moveTo>
                  <a:lnTo>
                    <a:pt x="57" y="62"/>
                  </a:lnTo>
                  <a:lnTo>
                    <a:pt x="66" y="52"/>
                  </a:lnTo>
                  <a:lnTo>
                    <a:pt x="71" y="39"/>
                  </a:lnTo>
                  <a:lnTo>
                    <a:pt x="70" y="26"/>
                  </a:lnTo>
                  <a:lnTo>
                    <a:pt x="67" y="19"/>
                  </a:lnTo>
                  <a:lnTo>
                    <a:pt x="63" y="13"/>
                  </a:lnTo>
                  <a:lnTo>
                    <a:pt x="58" y="8"/>
                  </a:lnTo>
                  <a:lnTo>
                    <a:pt x="52" y="5"/>
                  </a:lnTo>
                  <a:lnTo>
                    <a:pt x="46" y="2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26" y="1"/>
                  </a:lnTo>
                  <a:lnTo>
                    <a:pt x="13" y="7"/>
                  </a:lnTo>
                  <a:lnTo>
                    <a:pt x="4" y="17"/>
                  </a:lnTo>
                  <a:lnTo>
                    <a:pt x="0" y="31"/>
                  </a:lnTo>
                  <a:lnTo>
                    <a:pt x="1" y="44"/>
                  </a:lnTo>
                  <a:lnTo>
                    <a:pt x="4" y="50"/>
                  </a:lnTo>
                  <a:lnTo>
                    <a:pt x="8" y="55"/>
                  </a:lnTo>
                  <a:lnTo>
                    <a:pt x="13" y="60"/>
                  </a:lnTo>
                  <a:lnTo>
                    <a:pt x="17" y="64"/>
                  </a:lnTo>
                  <a:lnTo>
                    <a:pt x="24" y="67"/>
                  </a:lnTo>
                  <a:lnTo>
                    <a:pt x="30" y="69"/>
                  </a:lnTo>
                  <a:lnTo>
                    <a:pt x="37" y="69"/>
                  </a:lnTo>
                  <a:lnTo>
                    <a:pt x="45" y="68"/>
                  </a:lnTo>
                  <a:close/>
                </a:path>
              </a:pathLst>
            </a:custGeom>
            <a:solidFill>
              <a:srgbClr val="05050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5" name="Freeform 47"/>
            <p:cNvSpPr>
              <a:spLocks/>
            </p:cNvSpPr>
            <p:nvPr/>
          </p:nvSpPr>
          <p:spPr bwMode="auto">
            <a:xfrm>
              <a:off x="195262" y="2805113"/>
              <a:ext cx="22225" cy="23813"/>
            </a:xfrm>
            <a:custGeom>
              <a:avLst/>
              <a:gdLst/>
              <a:ahLst/>
              <a:cxnLst>
                <a:cxn ang="0">
                  <a:pos x="44" y="69"/>
                </a:cxn>
                <a:cxn ang="0">
                  <a:pos x="57" y="63"/>
                </a:cxn>
                <a:cxn ang="0">
                  <a:pos x="66" y="53"/>
                </a:cxn>
                <a:cxn ang="0">
                  <a:pos x="70" y="39"/>
                </a:cxn>
                <a:cxn ang="0">
                  <a:pos x="69" y="26"/>
                </a:cxn>
                <a:cxn ang="0">
                  <a:pos x="67" y="18"/>
                </a:cxn>
                <a:cxn ang="0">
                  <a:pos x="63" y="12"/>
                </a:cxn>
                <a:cxn ang="0">
                  <a:pos x="58" y="7"/>
                </a:cxn>
                <a:cxn ang="0">
                  <a:pos x="53" y="3"/>
                </a:cxn>
                <a:cxn ang="0">
                  <a:pos x="47" y="1"/>
                </a:cxn>
                <a:cxn ang="0">
                  <a:pos x="39" y="0"/>
                </a:cxn>
                <a:cxn ang="0">
                  <a:pos x="33" y="0"/>
                </a:cxn>
                <a:cxn ang="0">
                  <a:pos x="26" y="1"/>
                </a:cxn>
                <a:cxn ang="0">
                  <a:pos x="13" y="7"/>
                </a:cxn>
                <a:cxn ang="0">
                  <a:pos x="5" y="17"/>
                </a:cxn>
                <a:cxn ang="0">
                  <a:pos x="0" y="31"/>
                </a:cxn>
                <a:cxn ang="0">
                  <a:pos x="1" y="44"/>
                </a:cxn>
                <a:cxn ang="0">
                  <a:pos x="4" y="51"/>
                </a:cxn>
                <a:cxn ang="0">
                  <a:pos x="7" y="57"/>
                </a:cxn>
                <a:cxn ang="0">
                  <a:pos x="12" y="62"/>
                </a:cxn>
                <a:cxn ang="0">
                  <a:pos x="17" y="66"/>
                </a:cxn>
                <a:cxn ang="0">
                  <a:pos x="23" y="68"/>
                </a:cxn>
                <a:cxn ang="0">
                  <a:pos x="31" y="71"/>
                </a:cxn>
                <a:cxn ang="0">
                  <a:pos x="37" y="71"/>
                </a:cxn>
                <a:cxn ang="0">
                  <a:pos x="44" y="69"/>
                </a:cxn>
              </a:cxnLst>
              <a:rect l="0" t="0" r="r" b="b"/>
              <a:pathLst>
                <a:path w="70" h="71">
                  <a:moveTo>
                    <a:pt x="44" y="69"/>
                  </a:moveTo>
                  <a:lnTo>
                    <a:pt x="57" y="63"/>
                  </a:lnTo>
                  <a:lnTo>
                    <a:pt x="66" y="53"/>
                  </a:lnTo>
                  <a:lnTo>
                    <a:pt x="70" y="39"/>
                  </a:lnTo>
                  <a:lnTo>
                    <a:pt x="69" y="26"/>
                  </a:lnTo>
                  <a:lnTo>
                    <a:pt x="67" y="18"/>
                  </a:lnTo>
                  <a:lnTo>
                    <a:pt x="63" y="12"/>
                  </a:lnTo>
                  <a:lnTo>
                    <a:pt x="58" y="7"/>
                  </a:lnTo>
                  <a:lnTo>
                    <a:pt x="53" y="3"/>
                  </a:lnTo>
                  <a:lnTo>
                    <a:pt x="47" y="1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1"/>
                  </a:lnTo>
                  <a:lnTo>
                    <a:pt x="13" y="7"/>
                  </a:lnTo>
                  <a:lnTo>
                    <a:pt x="5" y="17"/>
                  </a:lnTo>
                  <a:lnTo>
                    <a:pt x="0" y="31"/>
                  </a:lnTo>
                  <a:lnTo>
                    <a:pt x="1" y="44"/>
                  </a:lnTo>
                  <a:lnTo>
                    <a:pt x="4" y="51"/>
                  </a:lnTo>
                  <a:lnTo>
                    <a:pt x="7" y="57"/>
                  </a:lnTo>
                  <a:lnTo>
                    <a:pt x="12" y="62"/>
                  </a:lnTo>
                  <a:lnTo>
                    <a:pt x="17" y="66"/>
                  </a:lnTo>
                  <a:lnTo>
                    <a:pt x="23" y="68"/>
                  </a:lnTo>
                  <a:lnTo>
                    <a:pt x="31" y="71"/>
                  </a:lnTo>
                  <a:lnTo>
                    <a:pt x="37" y="71"/>
                  </a:lnTo>
                  <a:lnTo>
                    <a:pt x="44" y="69"/>
                  </a:lnTo>
                  <a:close/>
                </a:path>
              </a:pathLst>
            </a:custGeom>
            <a:solidFill>
              <a:srgbClr val="05050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6" name="Freeform 48"/>
            <p:cNvSpPr>
              <a:spLocks/>
            </p:cNvSpPr>
            <p:nvPr/>
          </p:nvSpPr>
          <p:spPr bwMode="auto">
            <a:xfrm>
              <a:off x="207962" y="2851151"/>
              <a:ext cx="22225" cy="23813"/>
            </a:xfrm>
            <a:custGeom>
              <a:avLst/>
              <a:gdLst/>
              <a:ahLst/>
              <a:cxnLst>
                <a:cxn ang="0">
                  <a:pos x="45" y="71"/>
                </a:cxn>
                <a:cxn ang="0">
                  <a:pos x="58" y="65"/>
                </a:cxn>
                <a:cxn ang="0">
                  <a:pos x="67" y="53"/>
                </a:cxn>
                <a:cxn ang="0">
                  <a:pos x="71" y="41"/>
                </a:cxn>
                <a:cxn ang="0">
                  <a:pos x="70" y="26"/>
                </a:cxn>
                <a:cxn ang="0">
                  <a:pos x="67" y="20"/>
                </a:cxn>
                <a:cxn ang="0">
                  <a:pos x="64" y="14"/>
                </a:cxn>
                <a:cxn ang="0">
                  <a:pos x="59" y="9"/>
                </a:cxn>
                <a:cxn ang="0">
                  <a:pos x="54" y="5"/>
                </a:cxn>
                <a:cxn ang="0">
                  <a:pos x="48" y="2"/>
                </a:cxn>
                <a:cxn ang="0">
                  <a:pos x="40" y="0"/>
                </a:cxn>
                <a:cxn ang="0">
                  <a:pos x="34" y="0"/>
                </a:cxn>
                <a:cxn ang="0">
                  <a:pos x="27" y="1"/>
                </a:cxn>
                <a:cxn ang="0">
                  <a:pos x="14" y="7"/>
                </a:cxn>
                <a:cxn ang="0">
                  <a:pos x="5" y="19"/>
                </a:cxn>
                <a:cxn ang="0">
                  <a:pos x="0" y="31"/>
                </a:cxn>
                <a:cxn ang="0">
                  <a:pos x="2" y="46"/>
                </a:cxn>
                <a:cxn ang="0">
                  <a:pos x="4" y="52"/>
                </a:cxn>
                <a:cxn ang="0">
                  <a:pos x="8" y="58"/>
                </a:cxn>
                <a:cxn ang="0">
                  <a:pos x="13" y="63"/>
                </a:cxn>
                <a:cxn ang="0">
                  <a:pos x="18" y="67"/>
                </a:cxn>
                <a:cxn ang="0">
                  <a:pos x="24" y="69"/>
                </a:cxn>
                <a:cxn ang="0">
                  <a:pos x="31" y="72"/>
                </a:cxn>
                <a:cxn ang="0">
                  <a:pos x="38" y="72"/>
                </a:cxn>
                <a:cxn ang="0">
                  <a:pos x="45" y="71"/>
                </a:cxn>
              </a:cxnLst>
              <a:rect l="0" t="0" r="r" b="b"/>
              <a:pathLst>
                <a:path w="71" h="72">
                  <a:moveTo>
                    <a:pt x="45" y="71"/>
                  </a:moveTo>
                  <a:lnTo>
                    <a:pt x="58" y="65"/>
                  </a:lnTo>
                  <a:lnTo>
                    <a:pt x="67" y="53"/>
                  </a:lnTo>
                  <a:lnTo>
                    <a:pt x="71" y="41"/>
                  </a:lnTo>
                  <a:lnTo>
                    <a:pt x="70" y="26"/>
                  </a:lnTo>
                  <a:lnTo>
                    <a:pt x="67" y="20"/>
                  </a:lnTo>
                  <a:lnTo>
                    <a:pt x="64" y="14"/>
                  </a:lnTo>
                  <a:lnTo>
                    <a:pt x="59" y="9"/>
                  </a:lnTo>
                  <a:lnTo>
                    <a:pt x="54" y="5"/>
                  </a:lnTo>
                  <a:lnTo>
                    <a:pt x="48" y="2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27" y="1"/>
                  </a:lnTo>
                  <a:lnTo>
                    <a:pt x="14" y="7"/>
                  </a:lnTo>
                  <a:lnTo>
                    <a:pt x="5" y="19"/>
                  </a:lnTo>
                  <a:lnTo>
                    <a:pt x="0" y="31"/>
                  </a:lnTo>
                  <a:lnTo>
                    <a:pt x="2" y="46"/>
                  </a:lnTo>
                  <a:lnTo>
                    <a:pt x="4" y="52"/>
                  </a:lnTo>
                  <a:lnTo>
                    <a:pt x="8" y="58"/>
                  </a:lnTo>
                  <a:lnTo>
                    <a:pt x="13" y="63"/>
                  </a:lnTo>
                  <a:lnTo>
                    <a:pt x="18" y="67"/>
                  </a:lnTo>
                  <a:lnTo>
                    <a:pt x="24" y="69"/>
                  </a:lnTo>
                  <a:lnTo>
                    <a:pt x="31" y="72"/>
                  </a:lnTo>
                  <a:lnTo>
                    <a:pt x="38" y="72"/>
                  </a:lnTo>
                  <a:lnTo>
                    <a:pt x="45" y="71"/>
                  </a:lnTo>
                  <a:close/>
                </a:path>
              </a:pathLst>
            </a:custGeom>
            <a:solidFill>
              <a:srgbClr val="05050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7" name="Freeform 49"/>
            <p:cNvSpPr>
              <a:spLocks/>
            </p:cNvSpPr>
            <p:nvPr/>
          </p:nvSpPr>
          <p:spPr bwMode="auto">
            <a:xfrm>
              <a:off x="220662" y="2898776"/>
              <a:ext cx="22225" cy="22225"/>
            </a:xfrm>
            <a:custGeom>
              <a:avLst/>
              <a:gdLst/>
              <a:ahLst/>
              <a:cxnLst>
                <a:cxn ang="0">
                  <a:pos x="45" y="70"/>
                </a:cxn>
                <a:cxn ang="0">
                  <a:pos x="57" y="64"/>
                </a:cxn>
                <a:cxn ang="0">
                  <a:pos x="66" y="54"/>
                </a:cxn>
                <a:cxn ang="0">
                  <a:pos x="71" y="40"/>
                </a:cxn>
                <a:cxn ang="0">
                  <a:pos x="70" y="26"/>
                </a:cxn>
                <a:cxn ang="0">
                  <a:pos x="67" y="20"/>
                </a:cxn>
                <a:cxn ang="0">
                  <a:pos x="64" y="14"/>
                </a:cxn>
                <a:cxn ang="0">
                  <a:pos x="59" y="9"/>
                </a:cxn>
                <a:cxn ang="0">
                  <a:pos x="52" y="5"/>
                </a:cxn>
                <a:cxn ang="0">
                  <a:pos x="46" y="3"/>
                </a:cxn>
                <a:cxn ang="0">
                  <a:pos x="40" y="0"/>
                </a:cxn>
                <a:cxn ang="0">
                  <a:pos x="33" y="0"/>
                </a:cxn>
                <a:cxn ang="0">
                  <a:pos x="25" y="2"/>
                </a:cxn>
                <a:cxn ang="0">
                  <a:pos x="13" y="8"/>
                </a:cxn>
                <a:cxn ang="0">
                  <a:pos x="4" y="18"/>
                </a:cxn>
                <a:cxn ang="0">
                  <a:pos x="0" y="31"/>
                </a:cxn>
                <a:cxn ang="0">
                  <a:pos x="2" y="45"/>
                </a:cxn>
                <a:cxn ang="0">
                  <a:pos x="4" y="53"/>
                </a:cxn>
                <a:cxn ang="0">
                  <a:pos x="8" y="57"/>
                </a:cxn>
                <a:cxn ang="0">
                  <a:pos x="13" y="62"/>
                </a:cxn>
                <a:cxn ang="0">
                  <a:pos x="18" y="66"/>
                </a:cxn>
                <a:cxn ang="0">
                  <a:pos x="24" y="70"/>
                </a:cxn>
                <a:cxn ang="0">
                  <a:pos x="30" y="71"/>
                </a:cxn>
                <a:cxn ang="0">
                  <a:pos x="38" y="71"/>
                </a:cxn>
                <a:cxn ang="0">
                  <a:pos x="45" y="70"/>
                </a:cxn>
              </a:cxnLst>
              <a:rect l="0" t="0" r="r" b="b"/>
              <a:pathLst>
                <a:path w="71" h="71">
                  <a:moveTo>
                    <a:pt x="45" y="70"/>
                  </a:moveTo>
                  <a:lnTo>
                    <a:pt x="57" y="64"/>
                  </a:lnTo>
                  <a:lnTo>
                    <a:pt x="66" y="54"/>
                  </a:lnTo>
                  <a:lnTo>
                    <a:pt x="71" y="40"/>
                  </a:lnTo>
                  <a:lnTo>
                    <a:pt x="70" y="26"/>
                  </a:lnTo>
                  <a:lnTo>
                    <a:pt x="67" y="20"/>
                  </a:lnTo>
                  <a:lnTo>
                    <a:pt x="64" y="14"/>
                  </a:lnTo>
                  <a:lnTo>
                    <a:pt x="59" y="9"/>
                  </a:lnTo>
                  <a:lnTo>
                    <a:pt x="52" y="5"/>
                  </a:lnTo>
                  <a:lnTo>
                    <a:pt x="46" y="3"/>
                  </a:lnTo>
                  <a:lnTo>
                    <a:pt x="40" y="0"/>
                  </a:lnTo>
                  <a:lnTo>
                    <a:pt x="33" y="0"/>
                  </a:lnTo>
                  <a:lnTo>
                    <a:pt x="25" y="2"/>
                  </a:lnTo>
                  <a:lnTo>
                    <a:pt x="13" y="8"/>
                  </a:lnTo>
                  <a:lnTo>
                    <a:pt x="4" y="18"/>
                  </a:lnTo>
                  <a:lnTo>
                    <a:pt x="0" y="31"/>
                  </a:lnTo>
                  <a:lnTo>
                    <a:pt x="2" y="45"/>
                  </a:lnTo>
                  <a:lnTo>
                    <a:pt x="4" y="53"/>
                  </a:lnTo>
                  <a:lnTo>
                    <a:pt x="8" y="57"/>
                  </a:lnTo>
                  <a:lnTo>
                    <a:pt x="13" y="62"/>
                  </a:lnTo>
                  <a:lnTo>
                    <a:pt x="18" y="66"/>
                  </a:lnTo>
                  <a:lnTo>
                    <a:pt x="24" y="70"/>
                  </a:lnTo>
                  <a:lnTo>
                    <a:pt x="30" y="71"/>
                  </a:lnTo>
                  <a:lnTo>
                    <a:pt x="38" y="71"/>
                  </a:lnTo>
                  <a:lnTo>
                    <a:pt x="45" y="70"/>
                  </a:lnTo>
                  <a:close/>
                </a:path>
              </a:pathLst>
            </a:custGeom>
            <a:solidFill>
              <a:srgbClr val="05050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8" name="Freeform 50"/>
            <p:cNvSpPr>
              <a:spLocks/>
            </p:cNvSpPr>
            <p:nvPr/>
          </p:nvSpPr>
          <p:spPr bwMode="auto">
            <a:xfrm>
              <a:off x="233362" y="2944813"/>
              <a:ext cx="22225" cy="22225"/>
            </a:xfrm>
            <a:custGeom>
              <a:avLst/>
              <a:gdLst/>
              <a:ahLst/>
              <a:cxnLst>
                <a:cxn ang="0">
                  <a:pos x="45" y="69"/>
                </a:cxn>
                <a:cxn ang="0">
                  <a:pos x="57" y="63"/>
                </a:cxn>
                <a:cxn ang="0">
                  <a:pos x="66" y="53"/>
                </a:cxn>
                <a:cxn ang="0">
                  <a:pos x="71" y="40"/>
                </a:cxn>
                <a:cxn ang="0">
                  <a:pos x="70" y="26"/>
                </a:cxn>
                <a:cxn ang="0">
                  <a:pos x="67" y="20"/>
                </a:cxn>
                <a:cxn ang="0">
                  <a:pos x="63" y="13"/>
                </a:cxn>
                <a:cxn ang="0">
                  <a:pos x="58" y="9"/>
                </a:cxn>
                <a:cxn ang="0">
                  <a:pos x="53" y="5"/>
                </a:cxn>
                <a:cxn ang="0">
                  <a:pos x="47" y="2"/>
                </a:cxn>
                <a:cxn ang="0">
                  <a:pos x="40" y="0"/>
                </a:cxn>
                <a:cxn ang="0">
                  <a:pos x="34" y="0"/>
                </a:cxn>
                <a:cxn ang="0">
                  <a:pos x="26" y="1"/>
                </a:cxn>
                <a:cxn ang="0">
                  <a:pos x="14" y="7"/>
                </a:cxn>
                <a:cxn ang="0">
                  <a:pos x="5" y="17"/>
                </a:cxn>
                <a:cxn ang="0">
                  <a:pos x="0" y="31"/>
                </a:cxn>
                <a:cxn ang="0">
                  <a:pos x="1" y="45"/>
                </a:cxn>
                <a:cxn ang="0">
                  <a:pos x="4" y="51"/>
                </a:cxn>
                <a:cxn ang="0">
                  <a:pos x="8" y="57"/>
                </a:cxn>
                <a:cxn ang="0">
                  <a:pos x="12" y="62"/>
                </a:cxn>
                <a:cxn ang="0">
                  <a:pos x="17" y="66"/>
                </a:cxn>
                <a:cxn ang="0">
                  <a:pos x="24" y="68"/>
                </a:cxn>
                <a:cxn ang="0">
                  <a:pos x="31" y="71"/>
                </a:cxn>
                <a:cxn ang="0">
                  <a:pos x="37" y="71"/>
                </a:cxn>
                <a:cxn ang="0">
                  <a:pos x="45" y="69"/>
                </a:cxn>
              </a:cxnLst>
              <a:rect l="0" t="0" r="r" b="b"/>
              <a:pathLst>
                <a:path w="71" h="71">
                  <a:moveTo>
                    <a:pt x="45" y="69"/>
                  </a:moveTo>
                  <a:lnTo>
                    <a:pt x="57" y="63"/>
                  </a:lnTo>
                  <a:lnTo>
                    <a:pt x="66" y="53"/>
                  </a:lnTo>
                  <a:lnTo>
                    <a:pt x="71" y="40"/>
                  </a:lnTo>
                  <a:lnTo>
                    <a:pt x="70" y="26"/>
                  </a:lnTo>
                  <a:lnTo>
                    <a:pt x="67" y="20"/>
                  </a:lnTo>
                  <a:lnTo>
                    <a:pt x="63" y="13"/>
                  </a:lnTo>
                  <a:lnTo>
                    <a:pt x="58" y="9"/>
                  </a:lnTo>
                  <a:lnTo>
                    <a:pt x="53" y="5"/>
                  </a:lnTo>
                  <a:lnTo>
                    <a:pt x="47" y="2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26" y="1"/>
                  </a:lnTo>
                  <a:lnTo>
                    <a:pt x="14" y="7"/>
                  </a:lnTo>
                  <a:lnTo>
                    <a:pt x="5" y="17"/>
                  </a:lnTo>
                  <a:lnTo>
                    <a:pt x="0" y="31"/>
                  </a:lnTo>
                  <a:lnTo>
                    <a:pt x="1" y="45"/>
                  </a:lnTo>
                  <a:lnTo>
                    <a:pt x="4" y="51"/>
                  </a:lnTo>
                  <a:lnTo>
                    <a:pt x="8" y="57"/>
                  </a:lnTo>
                  <a:lnTo>
                    <a:pt x="12" y="62"/>
                  </a:lnTo>
                  <a:lnTo>
                    <a:pt x="17" y="66"/>
                  </a:lnTo>
                  <a:lnTo>
                    <a:pt x="24" y="68"/>
                  </a:lnTo>
                  <a:lnTo>
                    <a:pt x="31" y="71"/>
                  </a:lnTo>
                  <a:lnTo>
                    <a:pt x="37" y="71"/>
                  </a:lnTo>
                  <a:lnTo>
                    <a:pt x="45" y="69"/>
                  </a:lnTo>
                  <a:close/>
                </a:path>
              </a:pathLst>
            </a:custGeom>
            <a:solidFill>
              <a:srgbClr val="05050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9" name="Freeform 51"/>
            <p:cNvSpPr>
              <a:spLocks/>
            </p:cNvSpPr>
            <p:nvPr/>
          </p:nvSpPr>
          <p:spPr bwMode="auto">
            <a:xfrm>
              <a:off x="246062" y="2990851"/>
              <a:ext cx="22225" cy="22225"/>
            </a:xfrm>
            <a:custGeom>
              <a:avLst/>
              <a:gdLst/>
              <a:ahLst/>
              <a:cxnLst>
                <a:cxn ang="0">
                  <a:pos x="44" y="70"/>
                </a:cxn>
                <a:cxn ang="0">
                  <a:pos x="57" y="64"/>
                </a:cxn>
                <a:cxn ang="0">
                  <a:pos x="67" y="54"/>
                </a:cxn>
                <a:cxn ang="0">
                  <a:pos x="70" y="40"/>
                </a:cxn>
                <a:cxn ang="0">
                  <a:pos x="69" y="26"/>
                </a:cxn>
                <a:cxn ang="0">
                  <a:pos x="67" y="19"/>
                </a:cxn>
                <a:cxn ang="0">
                  <a:pos x="63" y="13"/>
                </a:cxn>
                <a:cxn ang="0">
                  <a:pos x="58" y="8"/>
                </a:cxn>
                <a:cxn ang="0">
                  <a:pos x="53" y="4"/>
                </a:cxn>
                <a:cxn ang="0">
                  <a:pos x="47" y="2"/>
                </a:cxn>
                <a:cxn ang="0">
                  <a:pos x="39" y="0"/>
                </a:cxn>
                <a:cxn ang="0">
                  <a:pos x="33" y="0"/>
                </a:cxn>
                <a:cxn ang="0">
                  <a:pos x="26" y="2"/>
                </a:cxn>
                <a:cxn ang="0">
                  <a:pos x="13" y="8"/>
                </a:cxn>
                <a:cxn ang="0">
                  <a:pos x="5" y="18"/>
                </a:cxn>
                <a:cxn ang="0">
                  <a:pos x="0" y="31"/>
                </a:cxn>
                <a:cxn ang="0">
                  <a:pos x="1" y="45"/>
                </a:cxn>
                <a:cxn ang="0">
                  <a:pos x="3" y="51"/>
                </a:cxn>
                <a:cxn ang="0">
                  <a:pos x="7" y="57"/>
                </a:cxn>
                <a:cxn ang="0">
                  <a:pos x="12" y="62"/>
                </a:cxn>
                <a:cxn ang="0">
                  <a:pos x="17" y="66"/>
                </a:cxn>
                <a:cxn ang="0">
                  <a:pos x="23" y="69"/>
                </a:cxn>
                <a:cxn ang="0">
                  <a:pos x="31" y="71"/>
                </a:cxn>
                <a:cxn ang="0">
                  <a:pos x="37" y="71"/>
                </a:cxn>
                <a:cxn ang="0">
                  <a:pos x="44" y="70"/>
                </a:cxn>
              </a:cxnLst>
              <a:rect l="0" t="0" r="r" b="b"/>
              <a:pathLst>
                <a:path w="70" h="71">
                  <a:moveTo>
                    <a:pt x="44" y="70"/>
                  </a:moveTo>
                  <a:lnTo>
                    <a:pt x="57" y="64"/>
                  </a:lnTo>
                  <a:lnTo>
                    <a:pt x="67" y="54"/>
                  </a:lnTo>
                  <a:lnTo>
                    <a:pt x="70" y="40"/>
                  </a:lnTo>
                  <a:lnTo>
                    <a:pt x="69" y="26"/>
                  </a:lnTo>
                  <a:lnTo>
                    <a:pt x="67" y="19"/>
                  </a:lnTo>
                  <a:lnTo>
                    <a:pt x="63" y="13"/>
                  </a:lnTo>
                  <a:lnTo>
                    <a:pt x="58" y="8"/>
                  </a:lnTo>
                  <a:lnTo>
                    <a:pt x="53" y="4"/>
                  </a:lnTo>
                  <a:lnTo>
                    <a:pt x="47" y="2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2"/>
                  </a:lnTo>
                  <a:lnTo>
                    <a:pt x="13" y="8"/>
                  </a:lnTo>
                  <a:lnTo>
                    <a:pt x="5" y="18"/>
                  </a:lnTo>
                  <a:lnTo>
                    <a:pt x="0" y="31"/>
                  </a:lnTo>
                  <a:lnTo>
                    <a:pt x="1" y="45"/>
                  </a:lnTo>
                  <a:lnTo>
                    <a:pt x="3" y="51"/>
                  </a:lnTo>
                  <a:lnTo>
                    <a:pt x="7" y="57"/>
                  </a:lnTo>
                  <a:lnTo>
                    <a:pt x="12" y="62"/>
                  </a:lnTo>
                  <a:lnTo>
                    <a:pt x="17" y="66"/>
                  </a:lnTo>
                  <a:lnTo>
                    <a:pt x="23" y="69"/>
                  </a:lnTo>
                  <a:lnTo>
                    <a:pt x="31" y="71"/>
                  </a:lnTo>
                  <a:lnTo>
                    <a:pt x="37" y="71"/>
                  </a:lnTo>
                  <a:lnTo>
                    <a:pt x="44" y="70"/>
                  </a:lnTo>
                  <a:close/>
                </a:path>
              </a:pathLst>
            </a:custGeom>
            <a:solidFill>
              <a:srgbClr val="05050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0" name="Freeform 52"/>
            <p:cNvSpPr>
              <a:spLocks/>
            </p:cNvSpPr>
            <p:nvPr/>
          </p:nvSpPr>
          <p:spPr bwMode="auto">
            <a:xfrm>
              <a:off x="-71438" y="2779713"/>
              <a:ext cx="22225" cy="22225"/>
            </a:xfrm>
            <a:custGeom>
              <a:avLst/>
              <a:gdLst/>
              <a:ahLst/>
              <a:cxnLst>
                <a:cxn ang="0">
                  <a:pos x="44" y="70"/>
                </a:cxn>
                <a:cxn ang="0">
                  <a:pos x="57" y="64"/>
                </a:cxn>
                <a:cxn ang="0">
                  <a:pos x="65" y="53"/>
                </a:cxn>
                <a:cxn ang="0">
                  <a:pos x="70" y="41"/>
                </a:cxn>
                <a:cxn ang="0">
                  <a:pos x="69" y="26"/>
                </a:cxn>
                <a:cxn ang="0">
                  <a:pos x="67" y="19"/>
                </a:cxn>
                <a:cxn ang="0">
                  <a:pos x="63" y="13"/>
                </a:cxn>
                <a:cxn ang="0">
                  <a:pos x="58" y="8"/>
                </a:cxn>
                <a:cxn ang="0">
                  <a:pos x="53" y="5"/>
                </a:cxn>
                <a:cxn ang="0">
                  <a:pos x="47" y="2"/>
                </a:cxn>
                <a:cxn ang="0">
                  <a:pos x="39" y="0"/>
                </a:cxn>
                <a:cxn ang="0">
                  <a:pos x="33" y="0"/>
                </a:cxn>
                <a:cxn ang="0">
                  <a:pos x="26" y="1"/>
                </a:cxn>
                <a:cxn ang="0">
                  <a:pos x="13" y="7"/>
                </a:cxn>
                <a:cxn ang="0">
                  <a:pos x="5" y="18"/>
                </a:cxn>
                <a:cxn ang="0">
                  <a:pos x="0" y="31"/>
                </a:cxn>
                <a:cxn ang="0">
                  <a:pos x="1" y="46"/>
                </a:cxn>
                <a:cxn ang="0">
                  <a:pos x="3" y="52"/>
                </a:cxn>
                <a:cxn ang="0">
                  <a:pos x="7" y="58"/>
                </a:cxn>
                <a:cxn ang="0">
                  <a:pos x="12" y="63"/>
                </a:cxn>
                <a:cxn ang="0">
                  <a:pos x="17" y="67"/>
                </a:cxn>
                <a:cxn ang="0">
                  <a:pos x="23" y="69"/>
                </a:cxn>
                <a:cxn ang="0">
                  <a:pos x="31" y="72"/>
                </a:cxn>
                <a:cxn ang="0">
                  <a:pos x="37" y="72"/>
                </a:cxn>
                <a:cxn ang="0">
                  <a:pos x="44" y="70"/>
                </a:cxn>
              </a:cxnLst>
              <a:rect l="0" t="0" r="r" b="b"/>
              <a:pathLst>
                <a:path w="70" h="72">
                  <a:moveTo>
                    <a:pt x="44" y="70"/>
                  </a:moveTo>
                  <a:lnTo>
                    <a:pt x="57" y="64"/>
                  </a:lnTo>
                  <a:lnTo>
                    <a:pt x="65" y="53"/>
                  </a:lnTo>
                  <a:lnTo>
                    <a:pt x="70" y="41"/>
                  </a:lnTo>
                  <a:lnTo>
                    <a:pt x="69" y="26"/>
                  </a:lnTo>
                  <a:lnTo>
                    <a:pt x="67" y="19"/>
                  </a:lnTo>
                  <a:lnTo>
                    <a:pt x="63" y="13"/>
                  </a:lnTo>
                  <a:lnTo>
                    <a:pt x="58" y="8"/>
                  </a:lnTo>
                  <a:lnTo>
                    <a:pt x="53" y="5"/>
                  </a:lnTo>
                  <a:lnTo>
                    <a:pt x="47" y="2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1"/>
                  </a:lnTo>
                  <a:lnTo>
                    <a:pt x="13" y="7"/>
                  </a:lnTo>
                  <a:lnTo>
                    <a:pt x="5" y="18"/>
                  </a:lnTo>
                  <a:lnTo>
                    <a:pt x="0" y="31"/>
                  </a:lnTo>
                  <a:lnTo>
                    <a:pt x="1" y="46"/>
                  </a:lnTo>
                  <a:lnTo>
                    <a:pt x="3" y="52"/>
                  </a:lnTo>
                  <a:lnTo>
                    <a:pt x="7" y="58"/>
                  </a:lnTo>
                  <a:lnTo>
                    <a:pt x="12" y="63"/>
                  </a:lnTo>
                  <a:lnTo>
                    <a:pt x="17" y="67"/>
                  </a:lnTo>
                  <a:lnTo>
                    <a:pt x="23" y="69"/>
                  </a:lnTo>
                  <a:lnTo>
                    <a:pt x="31" y="72"/>
                  </a:lnTo>
                  <a:lnTo>
                    <a:pt x="37" y="72"/>
                  </a:lnTo>
                  <a:lnTo>
                    <a:pt x="44" y="70"/>
                  </a:lnTo>
                  <a:close/>
                </a:path>
              </a:pathLst>
            </a:custGeom>
            <a:solidFill>
              <a:srgbClr val="05050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" name="Freeform 53"/>
            <p:cNvSpPr>
              <a:spLocks/>
            </p:cNvSpPr>
            <p:nvPr/>
          </p:nvSpPr>
          <p:spPr bwMode="auto">
            <a:xfrm>
              <a:off x="-60325" y="2825751"/>
              <a:ext cx="23813" cy="22225"/>
            </a:xfrm>
            <a:custGeom>
              <a:avLst/>
              <a:gdLst/>
              <a:ahLst/>
              <a:cxnLst>
                <a:cxn ang="0">
                  <a:pos x="45" y="70"/>
                </a:cxn>
                <a:cxn ang="0">
                  <a:pos x="57" y="63"/>
                </a:cxn>
                <a:cxn ang="0">
                  <a:pos x="66" y="53"/>
                </a:cxn>
                <a:cxn ang="0">
                  <a:pos x="71" y="40"/>
                </a:cxn>
                <a:cxn ang="0">
                  <a:pos x="70" y="26"/>
                </a:cxn>
                <a:cxn ang="0">
                  <a:pos x="67" y="20"/>
                </a:cxn>
                <a:cxn ang="0">
                  <a:pos x="64" y="14"/>
                </a:cxn>
                <a:cxn ang="0">
                  <a:pos x="59" y="9"/>
                </a:cxn>
                <a:cxn ang="0">
                  <a:pos x="54" y="5"/>
                </a:cxn>
                <a:cxn ang="0">
                  <a:pos x="47" y="3"/>
                </a:cxn>
                <a:cxn ang="0">
                  <a:pos x="40" y="0"/>
                </a:cxn>
                <a:cxn ang="0">
                  <a:pos x="34" y="0"/>
                </a:cxn>
                <a:cxn ang="0">
                  <a:pos x="26" y="1"/>
                </a:cxn>
                <a:cxn ang="0">
                  <a:pos x="14" y="8"/>
                </a:cxn>
                <a:cxn ang="0">
                  <a:pos x="5" y="17"/>
                </a:cxn>
                <a:cxn ang="0">
                  <a:pos x="0" y="31"/>
                </a:cxn>
                <a:cxn ang="0">
                  <a:pos x="2" y="45"/>
                </a:cxn>
                <a:cxn ang="0">
                  <a:pos x="4" y="52"/>
                </a:cxn>
                <a:cxn ang="0">
                  <a:pos x="8" y="57"/>
                </a:cxn>
                <a:cxn ang="0">
                  <a:pos x="13" y="62"/>
                </a:cxn>
                <a:cxn ang="0">
                  <a:pos x="18" y="66"/>
                </a:cxn>
                <a:cxn ang="0">
                  <a:pos x="24" y="70"/>
                </a:cxn>
                <a:cxn ang="0">
                  <a:pos x="31" y="71"/>
                </a:cxn>
                <a:cxn ang="0">
                  <a:pos x="38" y="71"/>
                </a:cxn>
                <a:cxn ang="0">
                  <a:pos x="45" y="70"/>
                </a:cxn>
              </a:cxnLst>
              <a:rect l="0" t="0" r="r" b="b"/>
              <a:pathLst>
                <a:path w="71" h="71">
                  <a:moveTo>
                    <a:pt x="45" y="70"/>
                  </a:moveTo>
                  <a:lnTo>
                    <a:pt x="57" y="63"/>
                  </a:lnTo>
                  <a:lnTo>
                    <a:pt x="66" y="53"/>
                  </a:lnTo>
                  <a:lnTo>
                    <a:pt x="71" y="40"/>
                  </a:lnTo>
                  <a:lnTo>
                    <a:pt x="70" y="26"/>
                  </a:lnTo>
                  <a:lnTo>
                    <a:pt x="67" y="20"/>
                  </a:lnTo>
                  <a:lnTo>
                    <a:pt x="64" y="14"/>
                  </a:lnTo>
                  <a:lnTo>
                    <a:pt x="59" y="9"/>
                  </a:lnTo>
                  <a:lnTo>
                    <a:pt x="54" y="5"/>
                  </a:lnTo>
                  <a:lnTo>
                    <a:pt x="47" y="3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26" y="1"/>
                  </a:lnTo>
                  <a:lnTo>
                    <a:pt x="14" y="8"/>
                  </a:lnTo>
                  <a:lnTo>
                    <a:pt x="5" y="17"/>
                  </a:lnTo>
                  <a:lnTo>
                    <a:pt x="0" y="31"/>
                  </a:lnTo>
                  <a:lnTo>
                    <a:pt x="2" y="45"/>
                  </a:lnTo>
                  <a:lnTo>
                    <a:pt x="4" y="52"/>
                  </a:lnTo>
                  <a:lnTo>
                    <a:pt x="8" y="57"/>
                  </a:lnTo>
                  <a:lnTo>
                    <a:pt x="13" y="62"/>
                  </a:lnTo>
                  <a:lnTo>
                    <a:pt x="18" y="66"/>
                  </a:lnTo>
                  <a:lnTo>
                    <a:pt x="24" y="70"/>
                  </a:lnTo>
                  <a:lnTo>
                    <a:pt x="31" y="71"/>
                  </a:lnTo>
                  <a:lnTo>
                    <a:pt x="38" y="71"/>
                  </a:lnTo>
                  <a:lnTo>
                    <a:pt x="45" y="70"/>
                  </a:lnTo>
                  <a:close/>
                </a:path>
              </a:pathLst>
            </a:custGeom>
            <a:solidFill>
              <a:srgbClr val="05050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2" name="Freeform 54"/>
            <p:cNvSpPr>
              <a:spLocks/>
            </p:cNvSpPr>
            <p:nvPr/>
          </p:nvSpPr>
          <p:spPr bwMode="auto">
            <a:xfrm>
              <a:off x="-47625" y="2871788"/>
              <a:ext cx="23813" cy="22225"/>
            </a:xfrm>
            <a:custGeom>
              <a:avLst/>
              <a:gdLst/>
              <a:ahLst/>
              <a:cxnLst>
                <a:cxn ang="0">
                  <a:pos x="46" y="69"/>
                </a:cxn>
                <a:cxn ang="0">
                  <a:pos x="58" y="63"/>
                </a:cxn>
                <a:cxn ang="0">
                  <a:pos x="67" y="53"/>
                </a:cxn>
                <a:cxn ang="0">
                  <a:pos x="72" y="39"/>
                </a:cxn>
                <a:cxn ang="0">
                  <a:pos x="71" y="26"/>
                </a:cxn>
                <a:cxn ang="0">
                  <a:pos x="68" y="19"/>
                </a:cxn>
                <a:cxn ang="0">
                  <a:pos x="64" y="13"/>
                </a:cxn>
                <a:cxn ang="0">
                  <a:pos x="60" y="8"/>
                </a:cxn>
                <a:cxn ang="0">
                  <a:pos x="53" y="4"/>
                </a:cxn>
                <a:cxn ang="0">
                  <a:pos x="47" y="2"/>
                </a:cxn>
                <a:cxn ang="0">
                  <a:pos x="41" y="0"/>
                </a:cxn>
                <a:cxn ang="0">
                  <a:pos x="33" y="0"/>
                </a:cxn>
                <a:cxn ang="0">
                  <a:pos x="26" y="1"/>
                </a:cxn>
                <a:cxn ang="0">
                  <a:pos x="14" y="7"/>
                </a:cxn>
                <a:cxn ang="0">
                  <a:pos x="5" y="17"/>
                </a:cxn>
                <a:cxn ang="0">
                  <a:pos x="0" y="31"/>
                </a:cxn>
                <a:cxn ang="0">
                  <a:pos x="1" y="44"/>
                </a:cxn>
                <a:cxn ang="0">
                  <a:pos x="4" y="50"/>
                </a:cxn>
                <a:cxn ang="0">
                  <a:pos x="7" y="57"/>
                </a:cxn>
                <a:cxn ang="0">
                  <a:pos x="12" y="62"/>
                </a:cxn>
                <a:cxn ang="0">
                  <a:pos x="19" y="65"/>
                </a:cxn>
                <a:cxn ang="0">
                  <a:pos x="25" y="68"/>
                </a:cxn>
                <a:cxn ang="0">
                  <a:pos x="31" y="70"/>
                </a:cxn>
                <a:cxn ang="0">
                  <a:pos x="38" y="70"/>
                </a:cxn>
                <a:cxn ang="0">
                  <a:pos x="46" y="69"/>
                </a:cxn>
              </a:cxnLst>
              <a:rect l="0" t="0" r="r" b="b"/>
              <a:pathLst>
                <a:path w="72" h="70">
                  <a:moveTo>
                    <a:pt x="46" y="69"/>
                  </a:moveTo>
                  <a:lnTo>
                    <a:pt x="58" y="63"/>
                  </a:lnTo>
                  <a:lnTo>
                    <a:pt x="67" y="53"/>
                  </a:lnTo>
                  <a:lnTo>
                    <a:pt x="72" y="39"/>
                  </a:lnTo>
                  <a:lnTo>
                    <a:pt x="71" y="26"/>
                  </a:lnTo>
                  <a:lnTo>
                    <a:pt x="68" y="19"/>
                  </a:lnTo>
                  <a:lnTo>
                    <a:pt x="64" y="13"/>
                  </a:lnTo>
                  <a:lnTo>
                    <a:pt x="60" y="8"/>
                  </a:lnTo>
                  <a:lnTo>
                    <a:pt x="53" y="4"/>
                  </a:lnTo>
                  <a:lnTo>
                    <a:pt x="47" y="2"/>
                  </a:lnTo>
                  <a:lnTo>
                    <a:pt x="41" y="0"/>
                  </a:lnTo>
                  <a:lnTo>
                    <a:pt x="33" y="0"/>
                  </a:lnTo>
                  <a:lnTo>
                    <a:pt x="26" y="1"/>
                  </a:lnTo>
                  <a:lnTo>
                    <a:pt x="14" y="7"/>
                  </a:lnTo>
                  <a:lnTo>
                    <a:pt x="5" y="17"/>
                  </a:lnTo>
                  <a:lnTo>
                    <a:pt x="0" y="31"/>
                  </a:lnTo>
                  <a:lnTo>
                    <a:pt x="1" y="44"/>
                  </a:lnTo>
                  <a:lnTo>
                    <a:pt x="4" y="50"/>
                  </a:lnTo>
                  <a:lnTo>
                    <a:pt x="7" y="57"/>
                  </a:lnTo>
                  <a:lnTo>
                    <a:pt x="12" y="62"/>
                  </a:lnTo>
                  <a:lnTo>
                    <a:pt x="19" y="65"/>
                  </a:lnTo>
                  <a:lnTo>
                    <a:pt x="25" y="68"/>
                  </a:lnTo>
                  <a:lnTo>
                    <a:pt x="31" y="70"/>
                  </a:lnTo>
                  <a:lnTo>
                    <a:pt x="38" y="70"/>
                  </a:lnTo>
                  <a:lnTo>
                    <a:pt x="46" y="69"/>
                  </a:lnTo>
                  <a:close/>
                </a:path>
              </a:pathLst>
            </a:custGeom>
            <a:solidFill>
              <a:srgbClr val="05050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3" name="Freeform 55"/>
            <p:cNvSpPr>
              <a:spLocks/>
            </p:cNvSpPr>
            <p:nvPr/>
          </p:nvSpPr>
          <p:spPr bwMode="auto">
            <a:xfrm>
              <a:off x="-33338" y="2919413"/>
              <a:ext cx="22225" cy="22225"/>
            </a:xfrm>
            <a:custGeom>
              <a:avLst/>
              <a:gdLst/>
              <a:ahLst/>
              <a:cxnLst>
                <a:cxn ang="0">
                  <a:pos x="45" y="69"/>
                </a:cxn>
                <a:cxn ang="0">
                  <a:pos x="57" y="63"/>
                </a:cxn>
                <a:cxn ang="0">
                  <a:pos x="66" y="53"/>
                </a:cxn>
                <a:cxn ang="0">
                  <a:pos x="71" y="40"/>
                </a:cxn>
                <a:cxn ang="0">
                  <a:pos x="69" y="26"/>
                </a:cxn>
                <a:cxn ang="0">
                  <a:pos x="67" y="19"/>
                </a:cxn>
                <a:cxn ang="0">
                  <a:pos x="63" y="12"/>
                </a:cxn>
                <a:cxn ang="0">
                  <a:pos x="58" y="7"/>
                </a:cxn>
                <a:cxn ang="0">
                  <a:pos x="53" y="4"/>
                </a:cxn>
                <a:cxn ang="0">
                  <a:pos x="47" y="1"/>
                </a:cxn>
                <a:cxn ang="0">
                  <a:pos x="40" y="0"/>
                </a:cxn>
                <a:cxn ang="0">
                  <a:pos x="33" y="0"/>
                </a:cxn>
                <a:cxn ang="0">
                  <a:pos x="26" y="1"/>
                </a:cxn>
                <a:cxn ang="0">
                  <a:pos x="14" y="7"/>
                </a:cxn>
                <a:cxn ang="0">
                  <a:pos x="5" y="17"/>
                </a:cxn>
                <a:cxn ang="0">
                  <a:pos x="0" y="31"/>
                </a:cxn>
                <a:cxn ang="0">
                  <a:pos x="1" y="45"/>
                </a:cxn>
                <a:cxn ang="0">
                  <a:pos x="4" y="51"/>
                </a:cxn>
                <a:cxn ang="0">
                  <a:pos x="7" y="57"/>
                </a:cxn>
                <a:cxn ang="0">
                  <a:pos x="12" y="62"/>
                </a:cxn>
                <a:cxn ang="0">
                  <a:pos x="17" y="66"/>
                </a:cxn>
                <a:cxn ang="0">
                  <a:pos x="23" y="68"/>
                </a:cxn>
                <a:cxn ang="0">
                  <a:pos x="31" y="71"/>
                </a:cxn>
                <a:cxn ang="0">
                  <a:pos x="37" y="71"/>
                </a:cxn>
                <a:cxn ang="0">
                  <a:pos x="45" y="69"/>
                </a:cxn>
              </a:cxnLst>
              <a:rect l="0" t="0" r="r" b="b"/>
              <a:pathLst>
                <a:path w="71" h="71">
                  <a:moveTo>
                    <a:pt x="45" y="69"/>
                  </a:moveTo>
                  <a:lnTo>
                    <a:pt x="57" y="63"/>
                  </a:lnTo>
                  <a:lnTo>
                    <a:pt x="66" y="53"/>
                  </a:lnTo>
                  <a:lnTo>
                    <a:pt x="71" y="40"/>
                  </a:lnTo>
                  <a:lnTo>
                    <a:pt x="69" y="26"/>
                  </a:lnTo>
                  <a:lnTo>
                    <a:pt x="67" y="19"/>
                  </a:lnTo>
                  <a:lnTo>
                    <a:pt x="63" y="12"/>
                  </a:lnTo>
                  <a:lnTo>
                    <a:pt x="58" y="7"/>
                  </a:lnTo>
                  <a:lnTo>
                    <a:pt x="53" y="4"/>
                  </a:lnTo>
                  <a:lnTo>
                    <a:pt x="47" y="1"/>
                  </a:lnTo>
                  <a:lnTo>
                    <a:pt x="40" y="0"/>
                  </a:lnTo>
                  <a:lnTo>
                    <a:pt x="33" y="0"/>
                  </a:lnTo>
                  <a:lnTo>
                    <a:pt x="26" y="1"/>
                  </a:lnTo>
                  <a:lnTo>
                    <a:pt x="14" y="7"/>
                  </a:lnTo>
                  <a:lnTo>
                    <a:pt x="5" y="17"/>
                  </a:lnTo>
                  <a:lnTo>
                    <a:pt x="0" y="31"/>
                  </a:lnTo>
                  <a:lnTo>
                    <a:pt x="1" y="45"/>
                  </a:lnTo>
                  <a:lnTo>
                    <a:pt x="4" y="51"/>
                  </a:lnTo>
                  <a:lnTo>
                    <a:pt x="7" y="57"/>
                  </a:lnTo>
                  <a:lnTo>
                    <a:pt x="12" y="62"/>
                  </a:lnTo>
                  <a:lnTo>
                    <a:pt x="17" y="66"/>
                  </a:lnTo>
                  <a:lnTo>
                    <a:pt x="23" y="68"/>
                  </a:lnTo>
                  <a:lnTo>
                    <a:pt x="31" y="71"/>
                  </a:lnTo>
                  <a:lnTo>
                    <a:pt x="37" y="71"/>
                  </a:lnTo>
                  <a:lnTo>
                    <a:pt x="45" y="69"/>
                  </a:lnTo>
                  <a:close/>
                </a:path>
              </a:pathLst>
            </a:custGeom>
            <a:solidFill>
              <a:srgbClr val="05050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4" name="Freeform 56"/>
            <p:cNvSpPr>
              <a:spLocks/>
            </p:cNvSpPr>
            <p:nvPr/>
          </p:nvSpPr>
          <p:spPr bwMode="auto">
            <a:xfrm>
              <a:off x="-20638" y="2965451"/>
              <a:ext cx="22225" cy="22225"/>
            </a:xfrm>
            <a:custGeom>
              <a:avLst/>
              <a:gdLst/>
              <a:ahLst/>
              <a:cxnLst>
                <a:cxn ang="0">
                  <a:pos x="44" y="71"/>
                </a:cxn>
                <a:cxn ang="0">
                  <a:pos x="57" y="65"/>
                </a:cxn>
                <a:cxn ang="0">
                  <a:pos x="65" y="53"/>
                </a:cxn>
                <a:cxn ang="0">
                  <a:pos x="70" y="41"/>
                </a:cxn>
                <a:cxn ang="0">
                  <a:pos x="69" y="26"/>
                </a:cxn>
                <a:cxn ang="0">
                  <a:pos x="67" y="20"/>
                </a:cxn>
                <a:cxn ang="0">
                  <a:pos x="63" y="14"/>
                </a:cxn>
                <a:cxn ang="0">
                  <a:pos x="58" y="9"/>
                </a:cxn>
                <a:cxn ang="0">
                  <a:pos x="53" y="5"/>
                </a:cxn>
                <a:cxn ang="0">
                  <a:pos x="47" y="3"/>
                </a:cxn>
                <a:cxn ang="0">
                  <a:pos x="39" y="0"/>
                </a:cxn>
                <a:cxn ang="0">
                  <a:pos x="33" y="0"/>
                </a:cxn>
                <a:cxn ang="0">
                  <a:pos x="26" y="1"/>
                </a:cxn>
                <a:cxn ang="0">
                  <a:pos x="13" y="8"/>
                </a:cxn>
                <a:cxn ang="0">
                  <a:pos x="5" y="19"/>
                </a:cxn>
                <a:cxn ang="0">
                  <a:pos x="0" y="31"/>
                </a:cxn>
                <a:cxn ang="0">
                  <a:pos x="1" y="46"/>
                </a:cxn>
                <a:cxn ang="0">
                  <a:pos x="3" y="52"/>
                </a:cxn>
                <a:cxn ang="0">
                  <a:pos x="7" y="58"/>
                </a:cxn>
                <a:cxn ang="0">
                  <a:pos x="12" y="63"/>
                </a:cxn>
                <a:cxn ang="0">
                  <a:pos x="17" y="67"/>
                </a:cxn>
                <a:cxn ang="0">
                  <a:pos x="23" y="70"/>
                </a:cxn>
                <a:cxn ang="0">
                  <a:pos x="31" y="72"/>
                </a:cxn>
                <a:cxn ang="0">
                  <a:pos x="37" y="72"/>
                </a:cxn>
                <a:cxn ang="0">
                  <a:pos x="44" y="71"/>
                </a:cxn>
              </a:cxnLst>
              <a:rect l="0" t="0" r="r" b="b"/>
              <a:pathLst>
                <a:path w="70" h="72">
                  <a:moveTo>
                    <a:pt x="44" y="71"/>
                  </a:moveTo>
                  <a:lnTo>
                    <a:pt x="57" y="65"/>
                  </a:lnTo>
                  <a:lnTo>
                    <a:pt x="65" y="53"/>
                  </a:lnTo>
                  <a:lnTo>
                    <a:pt x="70" y="41"/>
                  </a:lnTo>
                  <a:lnTo>
                    <a:pt x="69" y="26"/>
                  </a:lnTo>
                  <a:lnTo>
                    <a:pt x="67" y="20"/>
                  </a:lnTo>
                  <a:lnTo>
                    <a:pt x="63" y="14"/>
                  </a:lnTo>
                  <a:lnTo>
                    <a:pt x="58" y="9"/>
                  </a:lnTo>
                  <a:lnTo>
                    <a:pt x="53" y="5"/>
                  </a:lnTo>
                  <a:lnTo>
                    <a:pt x="47" y="3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1"/>
                  </a:lnTo>
                  <a:lnTo>
                    <a:pt x="13" y="8"/>
                  </a:lnTo>
                  <a:lnTo>
                    <a:pt x="5" y="19"/>
                  </a:lnTo>
                  <a:lnTo>
                    <a:pt x="0" y="31"/>
                  </a:lnTo>
                  <a:lnTo>
                    <a:pt x="1" y="46"/>
                  </a:lnTo>
                  <a:lnTo>
                    <a:pt x="3" y="52"/>
                  </a:lnTo>
                  <a:lnTo>
                    <a:pt x="7" y="58"/>
                  </a:lnTo>
                  <a:lnTo>
                    <a:pt x="12" y="63"/>
                  </a:lnTo>
                  <a:lnTo>
                    <a:pt x="17" y="67"/>
                  </a:lnTo>
                  <a:lnTo>
                    <a:pt x="23" y="70"/>
                  </a:lnTo>
                  <a:lnTo>
                    <a:pt x="31" y="72"/>
                  </a:lnTo>
                  <a:lnTo>
                    <a:pt x="37" y="72"/>
                  </a:lnTo>
                  <a:lnTo>
                    <a:pt x="44" y="71"/>
                  </a:lnTo>
                  <a:close/>
                </a:path>
              </a:pathLst>
            </a:custGeom>
            <a:solidFill>
              <a:srgbClr val="05050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5" name="Freeform 57"/>
            <p:cNvSpPr>
              <a:spLocks/>
            </p:cNvSpPr>
            <p:nvPr/>
          </p:nvSpPr>
          <p:spPr bwMode="auto">
            <a:xfrm>
              <a:off x="-9525" y="3011488"/>
              <a:ext cx="23813" cy="22225"/>
            </a:xfrm>
            <a:custGeom>
              <a:avLst/>
              <a:gdLst/>
              <a:ahLst/>
              <a:cxnLst>
                <a:cxn ang="0">
                  <a:pos x="46" y="69"/>
                </a:cxn>
                <a:cxn ang="0">
                  <a:pos x="59" y="63"/>
                </a:cxn>
                <a:cxn ang="0">
                  <a:pos x="67" y="53"/>
                </a:cxn>
                <a:cxn ang="0">
                  <a:pos x="71" y="39"/>
                </a:cxn>
                <a:cxn ang="0">
                  <a:pos x="70" y="26"/>
                </a:cxn>
                <a:cxn ang="0">
                  <a:pos x="67" y="19"/>
                </a:cxn>
                <a:cxn ang="0">
                  <a:pos x="64" y="13"/>
                </a:cxn>
                <a:cxn ang="0">
                  <a:pos x="59" y="8"/>
                </a:cxn>
                <a:cxn ang="0">
                  <a:pos x="54" y="5"/>
                </a:cxn>
                <a:cxn ang="0">
                  <a:pos x="47" y="2"/>
                </a:cxn>
                <a:cxn ang="0">
                  <a:pos x="41" y="0"/>
                </a:cxn>
                <a:cxn ang="0">
                  <a:pos x="34" y="0"/>
                </a:cxn>
                <a:cxn ang="0">
                  <a:pos x="26" y="1"/>
                </a:cxn>
                <a:cxn ang="0">
                  <a:pos x="14" y="7"/>
                </a:cxn>
                <a:cxn ang="0">
                  <a:pos x="5" y="17"/>
                </a:cxn>
                <a:cxn ang="0">
                  <a:pos x="0" y="31"/>
                </a:cxn>
                <a:cxn ang="0">
                  <a:pos x="2" y="44"/>
                </a:cxn>
                <a:cxn ang="0">
                  <a:pos x="4" y="52"/>
                </a:cxn>
                <a:cxn ang="0">
                  <a:pos x="8" y="57"/>
                </a:cxn>
                <a:cxn ang="0">
                  <a:pos x="13" y="62"/>
                </a:cxn>
                <a:cxn ang="0">
                  <a:pos x="19" y="65"/>
                </a:cxn>
                <a:cxn ang="0">
                  <a:pos x="25" y="69"/>
                </a:cxn>
                <a:cxn ang="0">
                  <a:pos x="31" y="70"/>
                </a:cxn>
                <a:cxn ang="0">
                  <a:pos x="39" y="70"/>
                </a:cxn>
                <a:cxn ang="0">
                  <a:pos x="46" y="69"/>
                </a:cxn>
              </a:cxnLst>
              <a:rect l="0" t="0" r="r" b="b"/>
              <a:pathLst>
                <a:path w="71" h="70">
                  <a:moveTo>
                    <a:pt x="46" y="69"/>
                  </a:moveTo>
                  <a:lnTo>
                    <a:pt x="59" y="63"/>
                  </a:lnTo>
                  <a:lnTo>
                    <a:pt x="67" y="53"/>
                  </a:lnTo>
                  <a:lnTo>
                    <a:pt x="71" y="39"/>
                  </a:lnTo>
                  <a:lnTo>
                    <a:pt x="70" y="26"/>
                  </a:lnTo>
                  <a:lnTo>
                    <a:pt x="67" y="19"/>
                  </a:lnTo>
                  <a:lnTo>
                    <a:pt x="64" y="13"/>
                  </a:lnTo>
                  <a:lnTo>
                    <a:pt x="59" y="8"/>
                  </a:lnTo>
                  <a:lnTo>
                    <a:pt x="54" y="5"/>
                  </a:lnTo>
                  <a:lnTo>
                    <a:pt x="47" y="2"/>
                  </a:lnTo>
                  <a:lnTo>
                    <a:pt x="41" y="0"/>
                  </a:lnTo>
                  <a:lnTo>
                    <a:pt x="34" y="0"/>
                  </a:lnTo>
                  <a:lnTo>
                    <a:pt x="26" y="1"/>
                  </a:lnTo>
                  <a:lnTo>
                    <a:pt x="14" y="7"/>
                  </a:lnTo>
                  <a:lnTo>
                    <a:pt x="5" y="17"/>
                  </a:lnTo>
                  <a:lnTo>
                    <a:pt x="0" y="31"/>
                  </a:lnTo>
                  <a:lnTo>
                    <a:pt x="2" y="44"/>
                  </a:lnTo>
                  <a:lnTo>
                    <a:pt x="4" y="52"/>
                  </a:lnTo>
                  <a:lnTo>
                    <a:pt x="8" y="57"/>
                  </a:lnTo>
                  <a:lnTo>
                    <a:pt x="13" y="62"/>
                  </a:lnTo>
                  <a:lnTo>
                    <a:pt x="19" y="65"/>
                  </a:lnTo>
                  <a:lnTo>
                    <a:pt x="25" y="69"/>
                  </a:lnTo>
                  <a:lnTo>
                    <a:pt x="31" y="70"/>
                  </a:lnTo>
                  <a:lnTo>
                    <a:pt x="39" y="70"/>
                  </a:lnTo>
                  <a:lnTo>
                    <a:pt x="46" y="69"/>
                  </a:lnTo>
                  <a:close/>
                </a:path>
              </a:pathLst>
            </a:custGeom>
            <a:solidFill>
              <a:srgbClr val="05050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6" name="Freeform 58"/>
            <p:cNvSpPr>
              <a:spLocks/>
            </p:cNvSpPr>
            <p:nvPr/>
          </p:nvSpPr>
          <p:spPr bwMode="auto">
            <a:xfrm>
              <a:off x="4762" y="3057526"/>
              <a:ext cx="22225" cy="22225"/>
            </a:xfrm>
            <a:custGeom>
              <a:avLst/>
              <a:gdLst/>
              <a:ahLst/>
              <a:cxnLst>
                <a:cxn ang="0">
                  <a:pos x="45" y="70"/>
                </a:cxn>
                <a:cxn ang="0">
                  <a:pos x="57" y="63"/>
                </a:cxn>
                <a:cxn ang="0">
                  <a:pos x="66" y="53"/>
                </a:cxn>
                <a:cxn ang="0">
                  <a:pos x="71" y="40"/>
                </a:cxn>
                <a:cxn ang="0">
                  <a:pos x="70" y="26"/>
                </a:cxn>
                <a:cxn ang="0">
                  <a:pos x="67" y="20"/>
                </a:cxn>
                <a:cxn ang="0">
                  <a:pos x="63" y="14"/>
                </a:cxn>
                <a:cxn ang="0">
                  <a:pos x="58" y="9"/>
                </a:cxn>
                <a:cxn ang="0">
                  <a:pos x="54" y="5"/>
                </a:cxn>
                <a:cxn ang="0">
                  <a:pos x="47" y="2"/>
                </a:cxn>
                <a:cxn ang="0">
                  <a:pos x="40" y="0"/>
                </a:cxn>
                <a:cxn ang="0">
                  <a:pos x="34" y="0"/>
                </a:cxn>
                <a:cxn ang="0">
                  <a:pos x="26" y="1"/>
                </a:cxn>
                <a:cxn ang="0">
                  <a:pos x="14" y="7"/>
                </a:cxn>
                <a:cxn ang="0">
                  <a:pos x="5" y="17"/>
                </a:cxn>
                <a:cxn ang="0">
                  <a:pos x="0" y="31"/>
                </a:cxn>
                <a:cxn ang="0">
                  <a:pos x="1" y="45"/>
                </a:cxn>
                <a:cxn ang="0">
                  <a:pos x="4" y="51"/>
                </a:cxn>
                <a:cxn ang="0">
                  <a:pos x="8" y="57"/>
                </a:cxn>
                <a:cxn ang="0">
                  <a:pos x="13" y="62"/>
                </a:cxn>
                <a:cxn ang="0">
                  <a:pos x="18" y="66"/>
                </a:cxn>
                <a:cxn ang="0">
                  <a:pos x="24" y="68"/>
                </a:cxn>
                <a:cxn ang="0">
                  <a:pos x="31" y="71"/>
                </a:cxn>
                <a:cxn ang="0">
                  <a:pos x="37" y="71"/>
                </a:cxn>
                <a:cxn ang="0">
                  <a:pos x="45" y="70"/>
                </a:cxn>
              </a:cxnLst>
              <a:rect l="0" t="0" r="r" b="b"/>
              <a:pathLst>
                <a:path w="71" h="71">
                  <a:moveTo>
                    <a:pt x="45" y="70"/>
                  </a:moveTo>
                  <a:lnTo>
                    <a:pt x="57" y="63"/>
                  </a:lnTo>
                  <a:lnTo>
                    <a:pt x="66" y="53"/>
                  </a:lnTo>
                  <a:lnTo>
                    <a:pt x="71" y="40"/>
                  </a:lnTo>
                  <a:lnTo>
                    <a:pt x="70" y="26"/>
                  </a:lnTo>
                  <a:lnTo>
                    <a:pt x="67" y="20"/>
                  </a:lnTo>
                  <a:lnTo>
                    <a:pt x="63" y="14"/>
                  </a:lnTo>
                  <a:lnTo>
                    <a:pt x="58" y="9"/>
                  </a:lnTo>
                  <a:lnTo>
                    <a:pt x="54" y="5"/>
                  </a:lnTo>
                  <a:lnTo>
                    <a:pt x="47" y="2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26" y="1"/>
                  </a:lnTo>
                  <a:lnTo>
                    <a:pt x="14" y="7"/>
                  </a:lnTo>
                  <a:lnTo>
                    <a:pt x="5" y="17"/>
                  </a:lnTo>
                  <a:lnTo>
                    <a:pt x="0" y="31"/>
                  </a:lnTo>
                  <a:lnTo>
                    <a:pt x="1" y="45"/>
                  </a:lnTo>
                  <a:lnTo>
                    <a:pt x="4" y="51"/>
                  </a:lnTo>
                  <a:lnTo>
                    <a:pt x="8" y="57"/>
                  </a:lnTo>
                  <a:lnTo>
                    <a:pt x="13" y="62"/>
                  </a:lnTo>
                  <a:lnTo>
                    <a:pt x="18" y="66"/>
                  </a:lnTo>
                  <a:lnTo>
                    <a:pt x="24" y="68"/>
                  </a:lnTo>
                  <a:lnTo>
                    <a:pt x="31" y="71"/>
                  </a:lnTo>
                  <a:lnTo>
                    <a:pt x="37" y="71"/>
                  </a:lnTo>
                  <a:lnTo>
                    <a:pt x="45" y="70"/>
                  </a:lnTo>
                  <a:close/>
                </a:path>
              </a:pathLst>
            </a:custGeom>
            <a:solidFill>
              <a:srgbClr val="05050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7" name="Freeform 59"/>
            <p:cNvSpPr>
              <a:spLocks/>
            </p:cNvSpPr>
            <p:nvPr/>
          </p:nvSpPr>
          <p:spPr bwMode="auto">
            <a:xfrm>
              <a:off x="-131763" y="2795588"/>
              <a:ext cx="22225" cy="22225"/>
            </a:xfrm>
            <a:custGeom>
              <a:avLst/>
              <a:gdLst/>
              <a:ahLst/>
              <a:cxnLst>
                <a:cxn ang="0">
                  <a:pos x="45" y="69"/>
                </a:cxn>
                <a:cxn ang="0">
                  <a:pos x="57" y="63"/>
                </a:cxn>
                <a:cxn ang="0">
                  <a:pos x="66" y="53"/>
                </a:cxn>
                <a:cxn ang="0">
                  <a:pos x="71" y="39"/>
                </a:cxn>
                <a:cxn ang="0">
                  <a:pos x="70" y="26"/>
                </a:cxn>
                <a:cxn ang="0">
                  <a:pos x="67" y="20"/>
                </a:cxn>
                <a:cxn ang="0">
                  <a:pos x="63" y="13"/>
                </a:cxn>
                <a:cxn ang="0">
                  <a:pos x="58" y="8"/>
                </a:cxn>
                <a:cxn ang="0">
                  <a:pos x="53" y="5"/>
                </a:cxn>
                <a:cxn ang="0">
                  <a:pos x="47" y="2"/>
                </a:cxn>
                <a:cxn ang="0">
                  <a:pos x="40" y="0"/>
                </a:cxn>
                <a:cxn ang="0">
                  <a:pos x="34" y="0"/>
                </a:cxn>
                <a:cxn ang="0">
                  <a:pos x="26" y="1"/>
                </a:cxn>
                <a:cxn ang="0">
                  <a:pos x="13" y="7"/>
                </a:cxn>
                <a:cxn ang="0">
                  <a:pos x="4" y="17"/>
                </a:cxn>
                <a:cxn ang="0">
                  <a:pos x="0" y="31"/>
                </a:cxn>
                <a:cxn ang="0">
                  <a:pos x="1" y="44"/>
                </a:cxn>
                <a:cxn ang="0">
                  <a:pos x="4" y="52"/>
                </a:cxn>
                <a:cxn ang="0">
                  <a:pos x="8" y="58"/>
                </a:cxn>
                <a:cxn ang="0">
                  <a:pos x="13" y="63"/>
                </a:cxn>
                <a:cxn ang="0">
                  <a:pos x="18" y="67"/>
                </a:cxn>
                <a:cxn ang="0">
                  <a:pos x="24" y="69"/>
                </a:cxn>
                <a:cxn ang="0">
                  <a:pos x="31" y="70"/>
                </a:cxn>
                <a:cxn ang="0">
                  <a:pos x="37" y="70"/>
                </a:cxn>
                <a:cxn ang="0">
                  <a:pos x="45" y="69"/>
                </a:cxn>
              </a:cxnLst>
              <a:rect l="0" t="0" r="r" b="b"/>
              <a:pathLst>
                <a:path w="71" h="70">
                  <a:moveTo>
                    <a:pt x="45" y="69"/>
                  </a:moveTo>
                  <a:lnTo>
                    <a:pt x="57" y="63"/>
                  </a:lnTo>
                  <a:lnTo>
                    <a:pt x="66" y="53"/>
                  </a:lnTo>
                  <a:lnTo>
                    <a:pt x="71" y="39"/>
                  </a:lnTo>
                  <a:lnTo>
                    <a:pt x="70" y="26"/>
                  </a:lnTo>
                  <a:lnTo>
                    <a:pt x="67" y="20"/>
                  </a:lnTo>
                  <a:lnTo>
                    <a:pt x="63" y="13"/>
                  </a:lnTo>
                  <a:lnTo>
                    <a:pt x="58" y="8"/>
                  </a:lnTo>
                  <a:lnTo>
                    <a:pt x="53" y="5"/>
                  </a:lnTo>
                  <a:lnTo>
                    <a:pt x="47" y="2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26" y="1"/>
                  </a:lnTo>
                  <a:lnTo>
                    <a:pt x="13" y="7"/>
                  </a:lnTo>
                  <a:lnTo>
                    <a:pt x="4" y="17"/>
                  </a:lnTo>
                  <a:lnTo>
                    <a:pt x="0" y="31"/>
                  </a:lnTo>
                  <a:lnTo>
                    <a:pt x="1" y="44"/>
                  </a:lnTo>
                  <a:lnTo>
                    <a:pt x="4" y="52"/>
                  </a:lnTo>
                  <a:lnTo>
                    <a:pt x="8" y="58"/>
                  </a:lnTo>
                  <a:lnTo>
                    <a:pt x="13" y="63"/>
                  </a:lnTo>
                  <a:lnTo>
                    <a:pt x="18" y="67"/>
                  </a:lnTo>
                  <a:lnTo>
                    <a:pt x="24" y="69"/>
                  </a:lnTo>
                  <a:lnTo>
                    <a:pt x="31" y="70"/>
                  </a:lnTo>
                  <a:lnTo>
                    <a:pt x="37" y="70"/>
                  </a:lnTo>
                  <a:lnTo>
                    <a:pt x="45" y="69"/>
                  </a:lnTo>
                  <a:close/>
                </a:path>
              </a:pathLst>
            </a:custGeom>
            <a:solidFill>
              <a:srgbClr val="05050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8" name="Freeform 60"/>
            <p:cNvSpPr>
              <a:spLocks/>
            </p:cNvSpPr>
            <p:nvPr/>
          </p:nvSpPr>
          <p:spPr bwMode="auto">
            <a:xfrm>
              <a:off x="-119063" y="2841626"/>
              <a:ext cx="22225" cy="23813"/>
            </a:xfrm>
            <a:custGeom>
              <a:avLst/>
              <a:gdLst/>
              <a:ahLst/>
              <a:cxnLst>
                <a:cxn ang="0">
                  <a:pos x="44" y="70"/>
                </a:cxn>
                <a:cxn ang="0">
                  <a:pos x="57" y="63"/>
                </a:cxn>
                <a:cxn ang="0">
                  <a:pos x="66" y="54"/>
                </a:cxn>
                <a:cxn ang="0">
                  <a:pos x="71" y="40"/>
                </a:cxn>
                <a:cxn ang="0">
                  <a:pos x="69" y="26"/>
                </a:cxn>
                <a:cxn ang="0">
                  <a:pos x="67" y="20"/>
                </a:cxn>
                <a:cxn ang="0">
                  <a:pos x="63" y="14"/>
                </a:cxn>
                <a:cxn ang="0">
                  <a:pos x="58" y="9"/>
                </a:cxn>
                <a:cxn ang="0">
                  <a:pos x="53" y="5"/>
                </a:cxn>
                <a:cxn ang="0">
                  <a:pos x="47" y="3"/>
                </a:cxn>
                <a:cxn ang="0">
                  <a:pos x="40" y="0"/>
                </a:cxn>
                <a:cxn ang="0">
                  <a:pos x="33" y="0"/>
                </a:cxn>
                <a:cxn ang="0">
                  <a:pos x="26" y="1"/>
                </a:cxn>
                <a:cxn ang="0">
                  <a:pos x="13" y="8"/>
                </a:cxn>
                <a:cxn ang="0">
                  <a:pos x="5" y="18"/>
                </a:cxn>
                <a:cxn ang="0">
                  <a:pos x="0" y="31"/>
                </a:cxn>
                <a:cxn ang="0">
                  <a:pos x="1" y="45"/>
                </a:cxn>
                <a:cxn ang="0">
                  <a:pos x="4" y="51"/>
                </a:cxn>
                <a:cxn ang="0">
                  <a:pos x="7" y="57"/>
                </a:cxn>
                <a:cxn ang="0">
                  <a:pos x="12" y="62"/>
                </a:cxn>
                <a:cxn ang="0">
                  <a:pos x="17" y="66"/>
                </a:cxn>
                <a:cxn ang="0">
                  <a:pos x="23" y="68"/>
                </a:cxn>
                <a:cxn ang="0">
                  <a:pos x="31" y="71"/>
                </a:cxn>
                <a:cxn ang="0">
                  <a:pos x="37" y="71"/>
                </a:cxn>
                <a:cxn ang="0">
                  <a:pos x="44" y="70"/>
                </a:cxn>
              </a:cxnLst>
              <a:rect l="0" t="0" r="r" b="b"/>
              <a:pathLst>
                <a:path w="71" h="71">
                  <a:moveTo>
                    <a:pt x="44" y="70"/>
                  </a:moveTo>
                  <a:lnTo>
                    <a:pt x="57" y="63"/>
                  </a:lnTo>
                  <a:lnTo>
                    <a:pt x="66" y="54"/>
                  </a:lnTo>
                  <a:lnTo>
                    <a:pt x="71" y="40"/>
                  </a:lnTo>
                  <a:lnTo>
                    <a:pt x="69" y="26"/>
                  </a:lnTo>
                  <a:lnTo>
                    <a:pt x="67" y="20"/>
                  </a:lnTo>
                  <a:lnTo>
                    <a:pt x="63" y="14"/>
                  </a:lnTo>
                  <a:lnTo>
                    <a:pt x="58" y="9"/>
                  </a:lnTo>
                  <a:lnTo>
                    <a:pt x="53" y="5"/>
                  </a:lnTo>
                  <a:lnTo>
                    <a:pt x="47" y="3"/>
                  </a:lnTo>
                  <a:lnTo>
                    <a:pt x="40" y="0"/>
                  </a:lnTo>
                  <a:lnTo>
                    <a:pt x="33" y="0"/>
                  </a:lnTo>
                  <a:lnTo>
                    <a:pt x="26" y="1"/>
                  </a:lnTo>
                  <a:lnTo>
                    <a:pt x="13" y="8"/>
                  </a:lnTo>
                  <a:lnTo>
                    <a:pt x="5" y="18"/>
                  </a:lnTo>
                  <a:lnTo>
                    <a:pt x="0" y="31"/>
                  </a:lnTo>
                  <a:lnTo>
                    <a:pt x="1" y="45"/>
                  </a:lnTo>
                  <a:lnTo>
                    <a:pt x="4" y="51"/>
                  </a:lnTo>
                  <a:lnTo>
                    <a:pt x="7" y="57"/>
                  </a:lnTo>
                  <a:lnTo>
                    <a:pt x="12" y="62"/>
                  </a:lnTo>
                  <a:lnTo>
                    <a:pt x="17" y="66"/>
                  </a:lnTo>
                  <a:lnTo>
                    <a:pt x="23" y="68"/>
                  </a:lnTo>
                  <a:lnTo>
                    <a:pt x="31" y="71"/>
                  </a:lnTo>
                  <a:lnTo>
                    <a:pt x="37" y="71"/>
                  </a:lnTo>
                  <a:lnTo>
                    <a:pt x="44" y="70"/>
                  </a:lnTo>
                  <a:close/>
                </a:path>
              </a:pathLst>
            </a:custGeom>
            <a:solidFill>
              <a:srgbClr val="05050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9" name="Freeform 61"/>
            <p:cNvSpPr>
              <a:spLocks/>
            </p:cNvSpPr>
            <p:nvPr/>
          </p:nvSpPr>
          <p:spPr bwMode="auto">
            <a:xfrm>
              <a:off x="-106363" y="2889251"/>
              <a:ext cx="22225" cy="22225"/>
            </a:xfrm>
            <a:custGeom>
              <a:avLst/>
              <a:gdLst/>
              <a:ahLst/>
              <a:cxnLst>
                <a:cxn ang="0">
                  <a:pos x="44" y="69"/>
                </a:cxn>
                <a:cxn ang="0">
                  <a:pos x="58" y="63"/>
                </a:cxn>
                <a:cxn ang="0">
                  <a:pos x="66" y="53"/>
                </a:cxn>
                <a:cxn ang="0">
                  <a:pos x="70" y="39"/>
                </a:cxn>
                <a:cxn ang="0">
                  <a:pos x="69" y="26"/>
                </a:cxn>
                <a:cxn ang="0">
                  <a:pos x="66" y="18"/>
                </a:cxn>
                <a:cxn ang="0">
                  <a:pos x="63" y="13"/>
                </a:cxn>
                <a:cxn ang="0">
                  <a:pos x="58" y="8"/>
                </a:cxn>
                <a:cxn ang="0">
                  <a:pos x="53" y="3"/>
                </a:cxn>
                <a:cxn ang="0">
                  <a:pos x="47" y="1"/>
                </a:cxn>
                <a:cxn ang="0">
                  <a:pos x="39" y="0"/>
                </a:cxn>
                <a:cxn ang="0">
                  <a:pos x="33" y="0"/>
                </a:cxn>
                <a:cxn ang="0">
                  <a:pos x="26" y="1"/>
                </a:cxn>
                <a:cxn ang="0">
                  <a:pos x="13" y="7"/>
                </a:cxn>
                <a:cxn ang="0">
                  <a:pos x="4" y="17"/>
                </a:cxn>
                <a:cxn ang="0">
                  <a:pos x="0" y="31"/>
                </a:cxn>
                <a:cxn ang="0">
                  <a:pos x="1" y="44"/>
                </a:cxn>
                <a:cxn ang="0">
                  <a:pos x="3" y="51"/>
                </a:cxn>
                <a:cxn ang="0">
                  <a:pos x="7" y="57"/>
                </a:cxn>
                <a:cxn ang="0">
                  <a:pos x="12" y="62"/>
                </a:cxn>
                <a:cxn ang="0">
                  <a:pos x="17" y="65"/>
                </a:cxn>
                <a:cxn ang="0">
                  <a:pos x="23" y="68"/>
                </a:cxn>
                <a:cxn ang="0">
                  <a:pos x="31" y="70"/>
                </a:cxn>
                <a:cxn ang="0">
                  <a:pos x="37" y="70"/>
                </a:cxn>
                <a:cxn ang="0">
                  <a:pos x="44" y="69"/>
                </a:cxn>
              </a:cxnLst>
              <a:rect l="0" t="0" r="r" b="b"/>
              <a:pathLst>
                <a:path w="70" h="70">
                  <a:moveTo>
                    <a:pt x="44" y="69"/>
                  </a:moveTo>
                  <a:lnTo>
                    <a:pt x="58" y="63"/>
                  </a:lnTo>
                  <a:lnTo>
                    <a:pt x="66" y="53"/>
                  </a:lnTo>
                  <a:lnTo>
                    <a:pt x="70" y="39"/>
                  </a:lnTo>
                  <a:lnTo>
                    <a:pt x="69" y="26"/>
                  </a:lnTo>
                  <a:lnTo>
                    <a:pt x="66" y="18"/>
                  </a:lnTo>
                  <a:lnTo>
                    <a:pt x="63" y="13"/>
                  </a:lnTo>
                  <a:lnTo>
                    <a:pt x="58" y="8"/>
                  </a:lnTo>
                  <a:lnTo>
                    <a:pt x="53" y="3"/>
                  </a:lnTo>
                  <a:lnTo>
                    <a:pt x="47" y="1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1"/>
                  </a:lnTo>
                  <a:lnTo>
                    <a:pt x="13" y="7"/>
                  </a:lnTo>
                  <a:lnTo>
                    <a:pt x="4" y="17"/>
                  </a:lnTo>
                  <a:lnTo>
                    <a:pt x="0" y="31"/>
                  </a:lnTo>
                  <a:lnTo>
                    <a:pt x="1" y="44"/>
                  </a:lnTo>
                  <a:lnTo>
                    <a:pt x="3" y="51"/>
                  </a:lnTo>
                  <a:lnTo>
                    <a:pt x="7" y="57"/>
                  </a:lnTo>
                  <a:lnTo>
                    <a:pt x="12" y="62"/>
                  </a:lnTo>
                  <a:lnTo>
                    <a:pt x="17" y="65"/>
                  </a:lnTo>
                  <a:lnTo>
                    <a:pt x="23" y="68"/>
                  </a:lnTo>
                  <a:lnTo>
                    <a:pt x="31" y="70"/>
                  </a:lnTo>
                  <a:lnTo>
                    <a:pt x="37" y="70"/>
                  </a:lnTo>
                  <a:lnTo>
                    <a:pt x="44" y="69"/>
                  </a:lnTo>
                  <a:close/>
                </a:path>
              </a:pathLst>
            </a:custGeom>
            <a:solidFill>
              <a:srgbClr val="05050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0" name="Freeform 62"/>
            <p:cNvSpPr>
              <a:spLocks/>
            </p:cNvSpPr>
            <p:nvPr/>
          </p:nvSpPr>
          <p:spPr bwMode="auto">
            <a:xfrm>
              <a:off x="-93663" y="2935288"/>
              <a:ext cx="22225" cy="22225"/>
            </a:xfrm>
            <a:custGeom>
              <a:avLst/>
              <a:gdLst/>
              <a:ahLst/>
              <a:cxnLst>
                <a:cxn ang="0">
                  <a:pos x="45" y="71"/>
                </a:cxn>
                <a:cxn ang="0">
                  <a:pos x="57" y="64"/>
                </a:cxn>
                <a:cxn ang="0">
                  <a:pos x="66" y="53"/>
                </a:cxn>
                <a:cxn ang="0">
                  <a:pos x="71" y="41"/>
                </a:cxn>
                <a:cxn ang="0">
                  <a:pos x="70" y="26"/>
                </a:cxn>
                <a:cxn ang="0">
                  <a:pos x="67" y="20"/>
                </a:cxn>
                <a:cxn ang="0">
                  <a:pos x="64" y="13"/>
                </a:cxn>
                <a:cxn ang="0">
                  <a:pos x="59" y="9"/>
                </a:cxn>
                <a:cxn ang="0">
                  <a:pos x="54" y="5"/>
                </a:cxn>
                <a:cxn ang="0">
                  <a:pos x="48" y="2"/>
                </a:cxn>
                <a:cxn ang="0">
                  <a:pos x="40" y="0"/>
                </a:cxn>
                <a:cxn ang="0">
                  <a:pos x="34" y="0"/>
                </a:cxn>
                <a:cxn ang="0">
                  <a:pos x="26" y="1"/>
                </a:cxn>
                <a:cxn ang="0">
                  <a:pos x="13" y="7"/>
                </a:cxn>
                <a:cxn ang="0">
                  <a:pos x="4" y="18"/>
                </a:cxn>
                <a:cxn ang="0">
                  <a:pos x="0" y="31"/>
                </a:cxn>
                <a:cxn ang="0">
                  <a:pos x="2" y="46"/>
                </a:cxn>
                <a:cxn ang="0">
                  <a:pos x="4" y="52"/>
                </a:cxn>
                <a:cxn ang="0">
                  <a:pos x="8" y="58"/>
                </a:cxn>
                <a:cxn ang="0">
                  <a:pos x="13" y="63"/>
                </a:cxn>
                <a:cxn ang="0">
                  <a:pos x="18" y="67"/>
                </a:cxn>
                <a:cxn ang="0">
                  <a:pos x="24" y="69"/>
                </a:cxn>
                <a:cxn ang="0">
                  <a:pos x="31" y="72"/>
                </a:cxn>
                <a:cxn ang="0">
                  <a:pos x="38" y="72"/>
                </a:cxn>
                <a:cxn ang="0">
                  <a:pos x="45" y="71"/>
                </a:cxn>
              </a:cxnLst>
              <a:rect l="0" t="0" r="r" b="b"/>
              <a:pathLst>
                <a:path w="71" h="72">
                  <a:moveTo>
                    <a:pt x="45" y="71"/>
                  </a:moveTo>
                  <a:lnTo>
                    <a:pt x="57" y="64"/>
                  </a:lnTo>
                  <a:lnTo>
                    <a:pt x="66" y="53"/>
                  </a:lnTo>
                  <a:lnTo>
                    <a:pt x="71" y="41"/>
                  </a:lnTo>
                  <a:lnTo>
                    <a:pt x="70" y="26"/>
                  </a:lnTo>
                  <a:lnTo>
                    <a:pt x="67" y="20"/>
                  </a:lnTo>
                  <a:lnTo>
                    <a:pt x="64" y="13"/>
                  </a:lnTo>
                  <a:lnTo>
                    <a:pt x="59" y="9"/>
                  </a:lnTo>
                  <a:lnTo>
                    <a:pt x="54" y="5"/>
                  </a:lnTo>
                  <a:lnTo>
                    <a:pt x="48" y="2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26" y="1"/>
                  </a:lnTo>
                  <a:lnTo>
                    <a:pt x="13" y="7"/>
                  </a:lnTo>
                  <a:lnTo>
                    <a:pt x="4" y="18"/>
                  </a:lnTo>
                  <a:lnTo>
                    <a:pt x="0" y="31"/>
                  </a:lnTo>
                  <a:lnTo>
                    <a:pt x="2" y="46"/>
                  </a:lnTo>
                  <a:lnTo>
                    <a:pt x="4" y="52"/>
                  </a:lnTo>
                  <a:lnTo>
                    <a:pt x="8" y="58"/>
                  </a:lnTo>
                  <a:lnTo>
                    <a:pt x="13" y="63"/>
                  </a:lnTo>
                  <a:lnTo>
                    <a:pt x="18" y="67"/>
                  </a:lnTo>
                  <a:lnTo>
                    <a:pt x="24" y="69"/>
                  </a:lnTo>
                  <a:lnTo>
                    <a:pt x="31" y="72"/>
                  </a:lnTo>
                  <a:lnTo>
                    <a:pt x="38" y="72"/>
                  </a:lnTo>
                  <a:lnTo>
                    <a:pt x="45" y="71"/>
                  </a:lnTo>
                  <a:close/>
                </a:path>
              </a:pathLst>
            </a:custGeom>
            <a:solidFill>
              <a:srgbClr val="05050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1" name="Freeform 63"/>
            <p:cNvSpPr>
              <a:spLocks/>
            </p:cNvSpPr>
            <p:nvPr/>
          </p:nvSpPr>
          <p:spPr bwMode="auto">
            <a:xfrm>
              <a:off x="-80963" y="2981326"/>
              <a:ext cx="22225" cy="22225"/>
            </a:xfrm>
            <a:custGeom>
              <a:avLst/>
              <a:gdLst/>
              <a:ahLst/>
              <a:cxnLst>
                <a:cxn ang="0">
                  <a:pos x="45" y="70"/>
                </a:cxn>
                <a:cxn ang="0">
                  <a:pos x="57" y="64"/>
                </a:cxn>
                <a:cxn ang="0">
                  <a:pos x="66" y="54"/>
                </a:cxn>
                <a:cxn ang="0">
                  <a:pos x="71" y="40"/>
                </a:cxn>
                <a:cxn ang="0">
                  <a:pos x="70" y="26"/>
                </a:cxn>
                <a:cxn ang="0">
                  <a:pos x="67" y="20"/>
                </a:cxn>
                <a:cxn ang="0">
                  <a:pos x="63" y="14"/>
                </a:cxn>
                <a:cxn ang="0">
                  <a:pos x="58" y="9"/>
                </a:cxn>
                <a:cxn ang="0">
                  <a:pos x="53" y="5"/>
                </a:cxn>
                <a:cxn ang="0">
                  <a:pos x="47" y="3"/>
                </a:cxn>
                <a:cxn ang="0">
                  <a:pos x="40" y="0"/>
                </a:cxn>
                <a:cxn ang="0">
                  <a:pos x="34" y="0"/>
                </a:cxn>
                <a:cxn ang="0">
                  <a:pos x="26" y="1"/>
                </a:cxn>
                <a:cxn ang="0">
                  <a:pos x="14" y="8"/>
                </a:cxn>
                <a:cxn ang="0">
                  <a:pos x="5" y="18"/>
                </a:cxn>
                <a:cxn ang="0">
                  <a:pos x="0" y="31"/>
                </a:cxn>
                <a:cxn ang="0">
                  <a:pos x="1" y="45"/>
                </a:cxn>
                <a:cxn ang="0">
                  <a:pos x="4" y="52"/>
                </a:cxn>
                <a:cxn ang="0">
                  <a:pos x="8" y="57"/>
                </a:cxn>
                <a:cxn ang="0">
                  <a:pos x="13" y="62"/>
                </a:cxn>
                <a:cxn ang="0">
                  <a:pos x="17" y="66"/>
                </a:cxn>
                <a:cxn ang="0">
                  <a:pos x="24" y="70"/>
                </a:cxn>
                <a:cxn ang="0">
                  <a:pos x="31" y="71"/>
                </a:cxn>
                <a:cxn ang="0">
                  <a:pos x="37" y="71"/>
                </a:cxn>
                <a:cxn ang="0">
                  <a:pos x="45" y="70"/>
                </a:cxn>
              </a:cxnLst>
              <a:rect l="0" t="0" r="r" b="b"/>
              <a:pathLst>
                <a:path w="71" h="71">
                  <a:moveTo>
                    <a:pt x="45" y="70"/>
                  </a:moveTo>
                  <a:lnTo>
                    <a:pt x="57" y="64"/>
                  </a:lnTo>
                  <a:lnTo>
                    <a:pt x="66" y="54"/>
                  </a:lnTo>
                  <a:lnTo>
                    <a:pt x="71" y="40"/>
                  </a:lnTo>
                  <a:lnTo>
                    <a:pt x="70" y="26"/>
                  </a:lnTo>
                  <a:lnTo>
                    <a:pt x="67" y="20"/>
                  </a:lnTo>
                  <a:lnTo>
                    <a:pt x="63" y="14"/>
                  </a:lnTo>
                  <a:lnTo>
                    <a:pt x="58" y="9"/>
                  </a:lnTo>
                  <a:lnTo>
                    <a:pt x="53" y="5"/>
                  </a:lnTo>
                  <a:lnTo>
                    <a:pt x="47" y="3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26" y="1"/>
                  </a:lnTo>
                  <a:lnTo>
                    <a:pt x="14" y="8"/>
                  </a:lnTo>
                  <a:lnTo>
                    <a:pt x="5" y="18"/>
                  </a:lnTo>
                  <a:lnTo>
                    <a:pt x="0" y="31"/>
                  </a:lnTo>
                  <a:lnTo>
                    <a:pt x="1" y="45"/>
                  </a:lnTo>
                  <a:lnTo>
                    <a:pt x="4" y="52"/>
                  </a:lnTo>
                  <a:lnTo>
                    <a:pt x="8" y="57"/>
                  </a:lnTo>
                  <a:lnTo>
                    <a:pt x="13" y="62"/>
                  </a:lnTo>
                  <a:lnTo>
                    <a:pt x="17" y="66"/>
                  </a:lnTo>
                  <a:lnTo>
                    <a:pt x="24" y="70"/>
                  </a:lnTo>
                  <a:lnTo>
                    <a:pt x="31" y="71"/>
                  </a:lnTo>
                  <a:lnTo>
                    <a:pt x="37" y="71"/>
                  </a:lnTo>
                  <a:lnTo>
                    <a:pt x="45" y="70"/>
                  </a:lnTo>
                  <a:close/>
                </a:path>
              </a:pathLst>
            </a:custGeom>
            <a:solidFill>
              <a:srgbClr val="05050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2" name="Freeform 64"/>
            <p:cNvSpPr>
              <a:spLocks/>
            </p:cNvSpPr>
            <p:nvPr/>
          </p:nvSpPr>
          <p:spPr bwMode="auto">
            <a:xfrm>
              <a:off x="-68263" y="3027363"/>
              <a:ext cx="22225" cy="22225"/>
            </a:xfrm>
            <a:custGeom>
              <a:avLst/>
              <a:gdLst/>
              <a:ahLst/>
              <a:cxnLst>
                <a:cxn ang="0">
                  <a:pos x="44" y="69"/>
                </a:cxn>
                <a:cxn ang="0">
                  <a:pos x="58" y="63"/>
                </a:cxn>
                <a:cxn ang="0">
                  <a:pos x="67" y="53"/>
                </a:cxn>
                <a:cxn ang="0">
                  <a:pos x="70" y="39"/>
                </a:cxn>
                <a:cxn ang="0">
                  <a:pos x="69" y="26"/>
                </a:cxn>
                <a:cxn ang="0">
                  <a:pos x="67" y="20"/>
                </a:cxn>
                <a:cxn ang="0">
                  <a:pos x="63" y="13"/>
                </a:cxn>
                <a:cxn ang="0">
                  <a:pos x="58" y="8"/>
                </a:cxn>
                <a:cxn ang="0">
                  <a:pos x="53" y="5"/>
                </a:cxn>
                <a:cxn ang="0">
                  <a:pos x="47" y="2"/>
                </a:cxn>
                <a:cxn ang="0">
                  <a:pos x="39" y="0"/>
                </a:cxn>
                <a:cxn ang="0">
                  <a:pos x="33" y="0"/>
                </a:cxn>
                <a:cxn ang="0">
                  <a:pos x="26" y="1"/>
                </a:cxn>
                <a:cxn ang="0">
                  <a:pos x="13" y="7"/>
                </a:cxn>
                <a:cxn ang="0">
                  <a:pos x="5" y="17"/>
                </a:cxn>
                <a:cxn ang="0">
                  <a:pos x="0" y="31"/>
                </a:cxn>
                <a:cxn ang="0">
                  <a:pos x="1" y="44"/>
                </a:cxn>
                <a:cxn ang="0">
                  <a:pos x="4" y="51"/>
                </a:cxn>
                <a:cxn ang="0">
                  <a:pos x="7" y="57"/>
                </a:cxn>
                <a:cxn ang="0">
                  <a:pos x="12" y="62"/>
                </a:cxn>
                <a:cxn ang="0">
                  <a:pos x="17" y="65"/>
                </a:cxn>
                <a:cxn ang="0">
                  <a:pos x="23" y="68"/>
                </a:cxn>
                <a:cxn ang="0">
                  <a:pos x="31" y="70"/>
                </a:cxn>
                <a:cxn ang="0">
                  <a:pos x="37" y="70"/>
                </a:cxn>
                <a:cxn ang="0">
                  <a:pos x="44" y="69"/>
                </a:cxn>
              </a:cxnLst>
              <a:rect l="0" t="0" r="r" b="b"/>
              <a:pathLst>
                <a:path w="70" h="70">
                  <a:moveTo>
                    <a:pt x="44" y="69"/>
                  </a:moveTo>
                  <a:lnTo>
                    <a:pt x="58" y="63"/>
                  </a:lnTo>
                  <a:lnTo>
                    <a:pt x="67" y="53"/>
                  </a:lnTo>
                  <a:lnTo>
                    <a:pt x="70" y="39"/>
                  </a:lnTo>
                  <a:lnTo>
                    <a:pt x="69" y="26"/>
                  </a:lnTo>
                  <a:lnTo>
                    <a:pt x="67" y="20"/>
                  </a:lnTo>
                  <a:lnTo>
                    <a:pt x="63" y="13"/>
                  </a:lnTo>
                  <a:lnTo>
                    <a:pt x="58" y="8"/>
                  </a:lnTo>
                  <a:lnTo>
                    <a:pt x="53" y="5"/>
                  </a:lnTo>
                  <a:lnTo>
                    <a:pt x="47" y="2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1"/>
                  </a:lnTo>
                  <a:lnTo>
                    <a:pt x="13" y="7"/>
                  </a:lnTo>
                  <a:lnTo>
                    <a:pt x="5" y="17"/>
                  </a:lnTo>
                  <a:lnTo>
                    <a:pt x="0" y="31"/>
                  </a:lnTo>
                  <a:lnTo>
                    <a:pt x="1" y="44"/>
                  </a:lnTo>
                  <a:lnTo>
                    <a:pt x="4" y="51"/>
                  </a:lnTo>
                  <a:lnTo>
                    <a:pt x="7" y="57"/>
                  </a:lnTo>
                  <a:lnTo>
                    <a:pt x="12" y="62"/>
                  </a:lnTo>
                  <a:lnTo>
                    <a:pt x="17" y="65"/>
                  </a:lnTo>
                  <a:lnTo>
                    <a:pt x="23" y="68"/>
                  </a:lnTo>
                  <a:lnTo>
                    <a:pt x="31" y="70"/>
                  </a:lnTo>
                  <a:lnTo>
                    <a:pt x="37" y="70"/>
                  </a:lnTo>
                  <a:lnTo>
                    <a:pt x="44" y="69"/>
                  </a:lnTo>
                  <a:close/>
                </a:path>
              </a:pathLst>
            </a:custGeom>
            <a:solidFill>
              <a:srgbClr val="05050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3" name="Freeform 65"/>
            <p:cNvSpPr>
              <a:spLocks/>
            </p:cNvSpPr>
            <p:nvPr/>
          </p:nvSpPr>
          <p:spPr bwMode="auto">
            <a:xfrm>
              <a:off x="-55563" y="3074988"/>
              <a:ext cx="22225" cy="22225"/>
            </a:xfrm>
            <a:custGeom>
              <a:avLst/>
              <a:gdLst/>
              <a:ahLst/>
              <a:cxnLst>
                <a:cxn ang="0">
                  <a:pos x="44" y="70"/>
                </a:cxn>
                <a:cxn ang="0">
                  <a:pos x="57" y="63"/>
                </a:cxn>
                <a:cxn ang="0">
                  <a:pos x="65" y="53"/>
                </a:cxn>
                <a:cxn ang="0">
                  <a:pos x="70" y="40"/>
                </a:cxn>
                <a:cxn ang="0">
                  <a:pos x="69" y="26"/>
                </a:cxn>
                <a:cxn ang="0">
                  <a:pos x="67" y="19"/>
                </a:cxn>
                <a:cxn ang="0">
                  <a:pos x="63" y="13"/>
                </a:cxn>
                <a:cxn ang="0">
                  <a:pos x="58" y="8"/>
                </a:cxn>
                <a:cxn ang="0">
                  <a:pos x="53" y="4"/>
                </a:cxn>
                <a:cxn ang="0">
                  <a:pos x="47" y="1"/>
                </a:cxn>
                <a:cxn ang="0">
                  <a:pos x="39" y="0"/>
                </a:cxn>
                <a:cxn ang="0">
                  <a:pos x="33" y="0"/>
                </a:cxn>
                <a:cxn ang="0">
                  <a:pos x="26" y="1"/>
                </a:cxn>
                <a:cxn ang="0">
                  <a:pos x="12" y="8"/>
                </a:cxn>
                <a:cxn ang="0">
                  <a:pos x="3" y="18"/>
                </a:cxn>
                <a:cxn ang="0">
                  <a:pos x="0" y="31"/>
                </a:cxn>
                <a:cxn ang="0">
                  <a:pos x="1" y="45"/>
                </a:cxn>
                <a:cxn ang="0">
                  <a:pos x="3" y="51"/>
                </a:cxn>
                <a:cxn ang="0">
                  <a:pos x="7" y="57"/>
                </a:cxn>
                <a:cxn ang="0">
                  <a:pos x="12" y="62"/>
                </a:cxn>
                <a:cxn ang="0">
                  <a:pos x="17" y="66"/>
                </a:cxn>
                <a:cxn ang="0">
                  <a:pos x="23" y="68"/>
                </a:cxn>
                <a:cxn ang="0">
                  <a:pos x="31" y="71"/>
                </a:cxn>
                <a:cxn ang="0">
                  <a:pos x="37" y="71"/>
                </a:cxn>
                <a:cxn ang="0">
                  <a:pos x="44" y="70"/>
                </a:cxn>
              </a:cxnLst>
              <a:rect l="0" t="0" r="r" b="b"/>
              <a:pathLst>
                <a:path w="70" h="71">
                  <a:moveTo>
                    <a:pt x="44" y="70"/>
                  </a:moveTo>
                  <a:lnTo>
                    <a:pt x="57" y="63"/>
                  </a:lnTo>
                  <a:lnTo>
                    <a:pt x="65" y="53"/>
                  </a:lnTo>
                  <a:lnTo>
                    <a:pt x="70" y="40"/>
                  </a:lnTo>
                  <a:lnTo>
                    <a:pt x="69" y="26"/>
                  </a:lnTo>
                  <a:lnTo>
                    <a:pt x="67" y="19"/>
                  </a:lnTo>
                  <a:lnTo>
                    <a:pt x="63" y="13"/>
                  </a:lnTo>
                  <a:lnTo>
                    <a:pt x="58" y="8"/>
                  </a:lnTo>
                  <a:lnTo>
                    <a:pt x="53" y="4"/>
                  </a:lnTo>
                  <a:lnTo>
                    <a:pt x="47" y="1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1"/>
                  </a:lnTo>
                  <a:lnTo>
                    <a:pt x="12" y="8"/>
                  </a:lnTo>
                  <a:lnTo>
                    <a:pt x="3" y="18"/>
                  </a:lnTo>
                  <a:lnTo>
                    <a:pt x="0" y="31"/>
                  </a:lnTo>
                  <a:lnTo>
                    <a:pt x="1" y="45"/>
                  </a:lnTo>
                  <a:lnTo>
                    <a:pt x="3" y="51"/>
                  </a:lnTo>
                  <a:lnTo>
                    <a:pt x="7" y="57"/>
                  </a:lnTo>
                  <a:lnTo>
                    <a:pt x="12" y="62"/>
                  </a:lnTo>
                  <a:lnTo>
                    <a:pt x="17" y="66"/>
                  </a:lnTo>
                  <a:lnTo>
                    <a:pt x="23" y="68"/>
                  </a:lnTo>
                  <a:lnTo>
                    <a:pt x="31" y="71"/>
                  </a:lnTo>
                  <a:lnTo>
                    <a:pt x="37" y="71"/>
                  </a:lnTo>
                  <a:lnTo>
                    <a:pt x="44" y="70"/>
                  </a:lnTo>
                  <a:close/>
                </a:path>
              </a:pathLst>
            </a:custGeom>
            <a:solidFill>
              <a:srgbClr val="05050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4" name="Freeform 66"/>
            <p:cNvSpPr>
              <a:spLocks/>
            </p:cNvSpPr>
            <p:nvPr/>
          </p:nvSpPr>
          <p:spPr bwMode="auto">
            <a:xfrm>
              <a:off x="319087" y="3021013"/>
              <a:ext cx="22225" cy="22225"/>
            </a:xfrm>
            <a:custGeom>
              <a:avLst/>
              <a:gdLst/>
              <a:ahLst/>
              <a:cxnLst>
                <a:cxn ang="0">
                  <a:pos x="45" y="69"/>
                </a:cxn>
                <a:cxn ang="0">
                  <a:pos x="57" y="63"/>
                </a:cxn>
                <a:cxn ang="0">
                  <a:pos x="66" y="53"/>
                </a:cxn>
                <a:cxn ang="0">
                  <a:pos x="71" y="39"/>
                </a:cxn>
                <a:cxn ang="0">
                  <a:pos x="70" y="26"/>
                </a:cxn>
                <a:cxn ang="0">
                  <a:pos x="67" y="18"/>
                </a:cxn>
                <a:cxn ang="0">
                  <a:pos x="63" y="12"/>
                </a:cxn>
                <a:cxn ang="0">
                  <a:pos x="58" y="7"/>
                </a:cxn>
                <a:cxn ang="0">
                  <a:pos x="53" y="3"/>
                </a:cxn>
                <a:cxn ang="0">
                  <a:pos x="47" y="1"/>
                </a:cxn>
                <a:cxn ang="0">
                  <a:pos x="40" y="0"/>
                </a:cxn>
                <a:cxn ang="0">
                  <a:pos x="34" y="0"/>
                </a:cxn>
                <a:cxn ang="0">
                  <a:pos x="26" y="1"/>
                </a:cxn>
                <a:cxn ang="0">
                  <a:pos x="13" y="7"/>
                </a:cxn>
                <a:cxn ang="0">
                  <a:pos x="4" y="17"/>
                </a:cxn>
                <a:cxn ang="0">
                  <a:pos x="0" y="31"/>
                </a:cxn>
                <a:cxn ang="0">
                  <a:pos x="1" y="44"/>
                </a:cxn>
                <a:cxn ang="0">
                  <a:pos x="4" y="50"/>
                </a:cxn>
                <a:cxn ang="0">
                  <a:pos x="8" y="57"/>
                </a:cxn>
                <a:cxn ang="0">
                  <a:pos x="13" y="62"/>
                </a:cxn>
                <a:cxn ang="0">
                  <a:pos x="18" y="65"/>
                </a:cxn>
                <a:cxn ang="0">
                  <a:pos x="24" y="68"/>
                </a:cxn>
                <a:cxn ang="0">
                  <a:pos x="31" y="70"/>
                </a:cxn>
                <a:cxn ang="0">
                  <a:pos x="37" y="70"/>
                </a:cxn>
                <a:cxn ang="0">
                  <a:pos x="45" y="69"/>
                </a:cxn>
              </a:cxnLst>
              <a:rect l="0" t="0" r="r" b="b"/>
              <a:pathLst>
                <a:path w="71" h="70">
                  <a:moveTo>
                    <a:pt x="45" y="69"/>
                  </a:moveTo>
                  <a:lnTo>
                    <a:pt x="57" y="63"/>
                  </a:lnTo>
                  <a:lnTo>
                    <a:pt x="66" y="53"/>
                  </a:lnTo>
                  <a:lnTo>
                    <a:pt x="71" y="39"/>
                  </a:lnTo>
                  <a:lnTo>
                    <a:pt x="70" y="26"/>
                  </a:lnTo>
                  <a:lnTo>
                    <a:pt x="67" y="18"/>
                  </a:lnTo>
                  <a:lnTo>
                    <a:pt x="63" y="12"/>
                  </a:lnTo>
                  <a:lnTo>
                    <a:pt x="58" y="7"/>
                  </a:lnTo>
                  <a:lnTo>
                    <a:pt x="53" y="3"/>
                  </a:lnTo>
                  <a:lnTo>
                    <a:pt x="47" y="1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26" y="1"/>
                  </a:lnTo>
                  <a:lnTo>
                    <a:pt x="13" y="7"/>
                  </a:lnTo>
                  <a:lnTo>
                    <a:pt x="4" y="17"/>
                  </a:lnTo>
                  <a:lnTo>
                    <a:pt x="0" y="31"/>
                  </a:lnTo>
                  <a:lnTo>
                    <a:pt x="1" y="44"/>
                  </a:lnTo>
                  <a:lnTo>
                    <a:pt x="4" y="50"/>
                  </a:lnTo>
                  <a:lnTo>
                    <a:pt x="8" y="57"/>
                  </a:lnTo>
                  <a:lnTo>
                    <a:pt x="13" y="62"/>
                  </a:lnTo>
                  <a:lnTo>
                    <a:pt x="18" y="65"/>
                  </a:lnTo>
                  <a:lnTo>
                    <a:pt x="24" y="68"/>
                  </a:lnTo>
                  <a:lnTo>
                    <a:pt x="31" y="70"/>
                  </a:lnTo>
                  <a:lnTo>
                    <a:pt x="37" y="70"/>
                  </a:lnTo>
                  <a:lnTo>
                    <a:pt x="45" y="69"/>
                  </a:lnTo>
                  <a:close/>
                </a:path>
              </a:pathLst>
            </a:custGeom>
            <a:solidFill>
              <a:srgbClr val="05050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5" name="Freeform 67"/>
            <p:cNvSpPr>
              <a:spLocks/>
            </p:cNvSpPr>
            <p:nvPr/>
          </p:nvSpPr>
          <p:spPr bwMode="auto">
            <a:xfrm>
              <a:off x="128587" y="2792413"/>
              <a:ext cx="15875" cy="19050"/>
            </a:xfrm>
            <a:custGeom>
              <a:avLst/>
              <a:gdLst/>
              <a:ahLst/>
              <a:cxnLst>
                <a:cxn ang="0">
                  <a:pos x="34" y="55"/>
                </a:cxn>
                <a:cxn ang="0">
                  <a:pos x="44" y="50"/>
                </a:cxn>
                <a:cxn ang="0">
                  <a:pos x="52" y="41"/>
                </a:cxn>
                <a:cxn ang="0">
                  <a:pos x="54" y="31"/>
                </a:cxn>
                <a:cxn ang="0">
                  <a:pos x="54" y="20"/>
                </a:cxn>
                <a:cxn ang="0">
                  <a:pos x="49" y="10"/>
                </a:cxn>
                <a:cxn ang="0">
                  <a:pos x="40" y="3"/>
                </a:cxn>
                <a:cxn ang="0">
                  <a:pos x="31" y="0"/>
                </a:cxn>
                <a:cxn ang="0">
                  <a:pos x="19" y="1"/>
                </a:cxn>
                <a:cxn ang="0">
                  <a:pos x="9" y="6"/>
                </a:cxn>
                <a:cxn ang="0">
                  <a:pos x="2" y="14"/>
                </a:cxn>
                <a:cxn ang="0">
                  <a:pos x="0" y="24"/>
                </a:cxn>
                <a:cxn ang="0">
                  <a:pos x="0" y="35"/>
                </a:cxn>
                <a:cxn ang="0">
                  <a:pos x="5" y="45"/>
                </a:cxn>
                <a:cxn ang="0">
                  <a:pos x="13" y="52"/>
                </a:cxn>
                <a:cxn ang="0">
                  <a:pos x="23" y="56"/>
                </a:cxn>
                <a:cxn ang="0">
                  <a:pos x="34" y="55"/>
                </a:cxn>
              </a:cxnLst>
              <a:rect l="0" t="0" r="r" b="b"/>
              <a:pathLst>
                <a:path w="54" h="56">
                  <a:moveTo>
                    <a:pt x="34" y="55"/>
                  </a:moveTo>
                  <a:lnTo>
                    <a:pt x="44" y="50"/>
                  </a:lnTo>
                  <a:lnTo>
                    <a:pt x="52" y="41"/>
                  </a:lnTo>
                  <a:lnTo>
                    <a:pt x="54" y="31"/>
                  </a:lnTo>
                  <a:lnTo>
                    <a:pt x="54" y="20"/>
                  </a:lnTo>
                  <a:lnTo>
                    <a:pt x="49" y="10"/>
                  </a:lnTo>
                  <a:lnTo>
                    <a:pt x="40" y="3"/>
                  </a:lnTo>
                  <a:lnTo>
                    <a:pt x="31" y="0"/>
                  </a:lnTo>
                  <a:lnTo>
                    <a:pt x="19" y="1"/>
                  </a:lnTo>
                  <a:lnTo>
                    <a:pt x="9" y="6"/>
                  </a:lnTo>
                  <a:lnTo>
                    <a:pt x="2" y="14"/>
                  </a:lnTo>
                  <a:lnTo>
                    <a:pt x="0" y="24"/>
                  </a:lnTo>
                  <a:lnTo>
                    <a:pt x="0" y="35"/>
                  </a:lnTo>
                  <a:lnTo>
                    <a:pt x="5" y="45"/>
                  </a:lnTo>
                  <a:lnTo>
                    <a:pt x="13" y="52"/>
                  </a:lnTo>
                  <a:lnTo>
                    <a:pt x="23" y="56"/>
                  </a:lnTo>
                  <a:lnTo>
                    <a:pt x="34" y="55"/>
                  </a:lnTo>
                  <a:close/>
                </a:path>
              </a:pathLst>
            </a:custGeom>
            <a:solidFill>
              <a:srgbClr val="F4FFB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6" name="Freeform 68"/>
            <p:cNvSpPr>
              <a:spLocks/>
            </p:cNvSpPr>
            <p:nvPr/>
          </p:nvSpPr>
          <p:spPr bwMode="auto">
            <a:xfrm>
              <a:off x="49212" y="2987676"/>
              <a:ext cx="17463" cy="17463"/>
            </a:xfrm>
            <a:custGeom>
              <a:avLst/>
              <a:gdLst/>
              <a:ahLst/>
              <a:cxnLst>
                <a:cxn ang="0">
                  <a:pos x="34" y="55"/>
                </a:cxn>
                <a:cxn ang="0">
                  <a:pos x="44" y="50"/>
                </a:cxn>
                <a:cxn ang="0">
                  <a:pos x="52" y="43"/>
                </a:cxn>
                <a:cxn ang="0">
                  <a:pos x="54" y="33"/>
                </a:cxn>
                <a:cxn ang="0">
                  <a:pos x="54" y="21"/>
                </a:cxn>
                <a:cxn ang="0">
                  <a:pos x="49" y="10"/>
                </a:cxn>
                <a:cxn ang="0">
                  <a:pos x="40" y="4"/>
                </a:cxn>
                <a:cxn ang="0">
                  <a:pos x="31" y="0"/>
                </a:cxn>
                <a:cxn ang="0">
                  <a:pos x="19" y="2"/>
                </a:cxn>
                <a:cxn ang="0">
                  <a:pos x="9" y="7"/>
                </a:cxn>
                <a:cxn ang="0">
                  <a:pos x="2" y="14"/>
                </a:cxn>
                <a:cxn ang="0">
                  <a:pos x="0" y="25"/>
                </a:cxn>
                <a:cxn ang="0">
                  <a:pos x="0" y="36"/>
                </a:cxn>
                <a:cxn ang="0">
                  <a:pos x="5" y="46"/>
                </a:cxn>
                <a:cxn ang="0">
                  <a:pos x="13" y="52"/>
                </a:cxn>
                <a:cxn ang="0">
                  <a:pos x="23" y="56"/>
                </a:cxn>
                <a:cxn ang="0">
                  <a:pos x="34" y="55"/>
                </a:cxn>
              </a:cxnLst>
              <a:rect l="0" t="0" r="r" b="b"/>
              <a:pathLst>
                <a:path w="54" h="56">
                  <a:moveTo>
                    <a:pt x="34" y="55"/>
                  </a:moveTo>
                  <a:lnTo>
                    <a:pt x="44" y="50"/>
                  </a:lnTo>
                  <a:lnTo>
                    <a:pt x="52" y="43"/>
                  </a:lnTo>
                  <a:lnTo>
                    <a:pt x="54" y="33"/>
                  </a:lnTo>
                  <a:lnTo>
                    <a:pt x="54" y="21"/>
                  </a:lnTo>
                  <a:lnTo>
                    <a:pt x="49" y="10"/>
                  </a:lnTo>
                  <a:lnTo>
                    <a:pt x="40" y="4"/>
                  </a:lnTo>
                  <a:lnTo>
                    <a:pt x="31" y="0"/>
                  </a:lnTo>
                  <a:lnTo>
                    <a:pt x="19" y="2"/>
                  </a:lnTo>
                  <a:lnTo>
                    <a:pt x="9" y="7"/>
                  </a:lnTo>
                  <a:lnTo>
                    <a:pt x="2" y="14"/>
                  </a:lnTo>
                  <a:lnTo>
                    <a:pt x="0" y="25"/>
                  </a:lnTo>
                  <a:lnTo>
                    <a:pt x="0" y="36"/>
                  </a:lnTo>
                  <a:lnTo>
                    <a:pt x="5" y="46"/>
                  </a:lnTo>
                  <a:lnTo>
                    <a:pt x="13" y="52"/>
                  </a:lnTo>
                  <a:lnTo>
                    <a:pt x="23" y="56"/>
                  </a:lnTo>
                  <a:lnTo>
                    <a:pt x="34" y="55"/>
                  </a:lnTo>
                  <a:close/>
                </a:path>
              </a:pathLst>
            </a:custGeom>
            <a:solidFill>
              <a:srgbClr val="F4FFB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7" name="Freeform 69"/>
            <p:cNvSpPr>
              <a:spLocks/>
            </p:cNvSpPr>
            <p:nvPr/>
          </p:nvSpPr>
          <p:spPr bwMode="auto">
            <a:xfrm>
              <a:off x="171450" y="2954338"/>
              <a:ext cx="17463" cy="17463"/>
            </a:xfrm>
            <a:custGeom>
              <a:avLst/>
              <a:gdLst/>
              <a:ahLst/>
              <a:cxnLst>
                <a:cxn ang="0">
                  <a:pos x="35" y="54"/>
                </a:cxn>
                <a:cxn ang="0">
                  <a:pos x="46" y="49"/>
                </a:cxn>
                <a:cxn ang="0">
                  <a:pos x="52" y="41"/>
                </a:cxn>
                <a:cxn ang="0">
                  <a:pos x="56" y="31"/>
                </a:cxn>
                <a:cxn ang="0">
                  <a:pos x="55" y="19"/>
                </a:cxn>
                <a:cxn ang="0">
                  <a:pos x="50" y="10"/>
                </a:cxn>
                <a:cxn ang="0">
                  <a:pos x="43" y="2"/>
                </a:cxn>
                <a:cxn ang="0">
                  <a:pos x="31" y="0"/>
                </a:cxn>
                <a:cxn ang="0">
                  <a:pos x="20" y="0"/>
                </a:cxn>
                <a:cxn ang="0">
                  <a:pos x="10" y="5"/>
                </a:cxn>
                <a:cxn ang="0">
                  <a:pos x="4" y="13"/>
                </a:cxn>
                <a:cxn ang="0">
                  <a:pos x="0" y="23"/>
                </a:cxn>
                <a:cxn ang="0">
                  <a:pos x="2" y="34"/>
                </a:cxn>
                <a:cxn ang="0">
                  <a:pos x="7" y="44"/>
                </a:cxn>
                <a:cxn ang="0">
                  <a:pos x="14" y="52"/>
                </a:cxn>
                <a:cxn ang="0">
                  <a:pos x="24" y="54"/>
                </a:cxn>
                <a:cxn ang="0">
                  <a:pos x="35" y="54"/>
                </a:cxn>
              </a:cxnLst>
              <a:rect l="0" t="0" r="r" b="b"/>
              <a:pathLst>
                <a:path w="56" h="54">
                  <a:moveTo>
                    <a:pt x="35" y="54"/>
                  </a:moveTo>
                  <a:lnTo>
                    <a:pt x="46" y="49"/>
                  </a:lnTo>
                  <a:lnTo>
                    <a:pt x="52" y="41"/>
                  </a:lnTo>
                  <a:lnTo>
                    <a:pt x="56" y="31"/>
                  </a:lnTo>
                  <a:lnTo>
                    <a:pt x="55" y="19"/>
                  </a:lnTo>
                  <a:lnTo>
                    <a:pt x="50" y="10"/>
                  </a:lnTo>
                  <a:lnTo>
                    <a:pt x="43" y="2"/>
                  </a:lnTo>
                  <a:lnTo>
                    <a:pt x="31" y="0"/>
                  </a:lnTo>
                  <a:lnTo>
                    <a:pt x="20" y="0"/>
                  </a:lnTo>
                  <a:lnTo>
                    <a:pt x="10" y="5"/>
                  </a:lnTo>
                  <a:lnTo>
                    <a:pt x="4" y="13"/>
                  </a:lnTo>
                  <a:lnTo>
                    <a:pt x="0" y="23"/>
                  </a:lnTo>
                  <a:lnTo>
                    <a:pt x="2" y="34"/>
                  </a:lnTo>
                  <a:lnTo>
                    <a:pt x="7" y="44"/>
                  </a:lnTo>
                  <a:lnTo>
                    <a:pt x="14" y="52"/>
                  </a:lnTo>
                  <a:lnTo>
                    <a:pt x="24" y="54"/>
                  </a:lnTo>
                  <a:lnTo>
                    <a:pt x="35" y="54"/>
                  </a:lnTo>
                  <a:close/>
                </a:path>
              </a:pathLst>
            </a:custGeom>
            <a:solidFill>
              <a:srgbClr val="F4FFB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70" name="テキスト ボックス 69"/>
          <p:cNvSpPr txBox="1"/>
          <p:nvPr/>
        </p:nvSpPr>
        <p:spPr>
          <a:xfrm>
            <a:off x="1643042" y="4143380"/>
            <a:ext cx="16289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データ解析</a:t>
            </a:r>
            <a:endParaRPr kumimoji="1" lang="ja-JP" altLang="en-US" sz="2400" dirty="0"/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1214414" y="2786058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/>
              <a:t>観測</a:t>
            </a:r>
            <a:endParaRPr kumimoji="1" lang="ja-JP" altLang="en-US" sz="2400" dirty="0"/>
          </a:p>
        </p:txBody>
      </p:sp>
      <p:pic>
        <p:nvPicPr>
          <p:cNvPr id="72" name="Picture 4" descr="Subaru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32" y="1428736"/>
            <a:ext cx="1785950" cy="1252196"/>
          </a:xfrm>
          <a:prstGeom prst="rect">
            <a:avLst/>
          </a:prstGeom>
          <a:noFill/>
        </p:spPr>
      </p:pic>
      <p:sp>
        <p:nvSpPr>
          <p:cNvPr id="74" name="テキスト ボックス 73"/>
          <p:cNvSpPr txBox="1"/>
          <p:nvPr/>
        </p:nvSpPr>
        <p:spPr>
          <a:xfrm>
            <a:off x="5715008" y="5552159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研究</a:t>
            </a:r>
            <a:endParaRPr kumimoji="1" lang="ja-JP" altLang="en-US" sz="2400" dirty="0"/>
          </a:p>
        </p:txBody>
      </p:sp>
      <p:pic>
        <p:nvPicPr>
          <p:cNvPr id="3074" name="Picture 2" descr="C:\Users\masa\AppData\Local\Microsoft\Windows\Temporary Internet Files\Content.IE5\6D4LCNTF\MCj02305630000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6" y="4909217"/>
            <a:ext cx="1333972" cy="1162989"/>
          </a:xfrm>
          <a:prstGeom prst="rect">
            <a:avLst/>
          </a:prstGeom>
          <a:noFill/>
        </p:spPr>
      </p:pic>
      <p:cxnSp>
        <p:nvCxnSpPr>
          <p:cNvPr id="77" name="直線矢印コネクタ 76"/>
          <p:cNvCxnSpPr>
            <a:stCxn id="72" idx="3"/>
            <a:endCxn id="8" idx="2"/>
          </p:cNvCxnSpPr>
          <p:nvPr/>
        </p:nvCxnSpPr>
        <p:spPr>
          <a:xfrm>
            <a:off x="3786182" y="2054834"/>
            <a:ext cx="714380" cy="2311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線矢印コネクタ 78"/>
          <p:cNvCxnSpPr>
            <a:stCxn id="8" idx="3"/>
            <a:endCxn id="9" idx="3"/>
          </p:cNvCxnSpPr>
          <p:nvPr/>
        </p:nvCxnSpPr>
        <p:spPr>
          <a:xfrm rot="5400000">
            <a:off x="4112765" y="3143610"/>
            <a:ext cx="1352573" cy="9232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線矢印コネクタ 81"/>
          <p:cNvCxnSpPr>
            <a:stCxn id="72" idx="2"/>
            <a:endCxn id="13" idx="2"/>
          </p:cNvCxnSpPr>
          <p:nvPr/>
        </p:nvCxnSpPr>
        <p:spPr>
          <a:xfrm rot="16200000" flipH="1">
            <a:off x="2761854" y="2812284"/>
            <a:ext cx="1051069" cy="7883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線矢印コネクタ 87"/>
          <p:cNvCxnSpPr>
            <a:stCxn id="9" idx="2"/>
            <a:endCxn id="3074" idx="1"/>
          </p:cNvCxnSpPr>
          <p:nvPr/>
        </p:nvCxnSpPr>
        <p:spPr>
          <a:xfrm rot="16200000" flipH="1">
            <a:off x="4164214" y="4582859"/>
            <a:ext cx="713889" cy="11018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0" name="Picture 5" descr="C:\Users\masa\AppData\Local\Microsoft\Windows\Temporary Internet Files\Content.IE5\UY7NNQNX\MCNA02180_0000[1]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86578" y="2643182"/>
            <a:ext cx="528749" cy="500066"/>
          </a:xfrm>
          <a:prstGeom prst="rect">
            <a:avLst/>
          </a:prstGeom>
          <a:noFill/>
        </p:spPr>
      </p:pic>
      <p:pic>
        <p:nvPicPr>
          <p:cNvPr id="121" name="Picture 24" descr="C:\Users\masa\AppData\Local\Microsoft\Windows\Temporary Internet Files\Content.IE5\TY2KC8ZD\MCj03944580000[1]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628" y="2714620"/>
            <a:ext cx="597481" cy="500066"/>
          </a:xfrm>
          <a:prstGeom prst="rect">
            <a:avLst/>
          </a:prstGeom>
          <a:noFill/>
        </p:spPr>
      </p:pic>
      <p:cxnSp>
        <p:nvCxnSpPr>
          <p:cNvPr id="141" name="直線矢印コネクタ 140"/>
          <p:cNvCxnSpPr>
            <a:stCxn id="140" idx="3"/>
          </p:cNvCxnSpPr>
          <p:nvPr/>
        </p:nvCxnSpPr>
        <p:spPr>
          <a:xfrm rot="5400000">
            <a:off x="4947051" y="2268134"/>
            <a:ext cx="1428760" cy="26074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テキスト ボックス 144"/>
          <p:cNvSpPr txBox="1"/>
          <p:nvPr/>
        </p:nvSpPr>
        <p:spPr>
          <a:xfrm>
            <a:off x="7858148" y="2143116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….</a:t>
            </a:r>
            <a:endParaRPr kumimoji="1" lang="ja-JP" altLang="en-US" dirty="0"/>
          </a:p>
        </p:txBody>
      </p:sp>
      <p:sp>
        <p:nvSpPr>
          <p:cNvPr id="146" name="テキスト ボックス 145"/>
          <p:cNvSpPr txBox="1"/>
          <p:nvPr/>
        </p:nvSpPr>
        <p:spPr>
          <a:xfrm>
            <a:off x="5143504" y="3357562"/>
            <a:ext cx="2857520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sz="2400" dirty="0" smtClean="0">
                <a:solidFill>
                  <a:srgbClr val="FF0000"/>
                </a:solidFill>
              </a:rPr>
              <a:t>天文データの検索・取得方法がばらばら</a:t>
            </a:r>
            <a:endParaRPr lang="en-US" altLang="ja-JP" sz="2400" dirty="0" smtClean="0">
              <a:solidFill>
                <a:srgbClr val="FF0000"/>
              </a:solidFill>
            </a:endParaRPr>
          </a:p>
          <a:p>
            <a:r>
              <a:rPr lang="ja-JP" altLang="en-US" sz="2400" dirty="0" smtClean="0">
                <a:solidFill>
                  <a:srgbClr val="FF0000"/>
                </a:solidFill>
              </a:rPr>
              <a:t>→ </a:t>
            </a:r>
            <a:r>
              <a:rPr lang="ja-JP" altLang="en-US" sz="2400" dirty="0" smtClean="0">
                <a:solidFill>
                  <a:srgbClr val="FF0000"/>
                </a:solidFill>
              </a:rPr>
              <a:t>天文データ取得が困難</a:t>
            </a:r>
            <a:endParaRPr lang="en-US" altLang="ja-JP" sz="24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13"/>
          <p:cNvSpPr>
            <a:spLocks noChangeArrowheads="1"/>
          </p:cNvSpPr>
          <p:nvPr/>
        </p:nvSpPr>
        <p:spPr bwMode="auto">
          <a:xfrm>
            <a:off x="5786446" y="2786058"/>
            <a:ext cx="2857520" cy="335758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ja-JP" altLang="en-US" sz="200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86568" cy="1143000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ja-JP" altLang="en-US" dirty="0" smtClean="0"/>
              <a:t>バーチャル天</a:t>
            </a:r>
            <a:r>
              <a:rPr lang="ja-JP" altLang="en-US" dirty="0" smtClean="0"/>
              <a:t>文台</a:t>
            </a:r>
            <a:r>
              <a:rPr lang="ja-JP" altLang="en-US" sz="3600" dirty="0" smtClean="0"/>
              <a:t>（研究背景）</a:t>
            </a:r>
            <a:endParaRPr kumimoji="1" lang="ja-JP" altLang="en-US" sz="36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0200"/>
            <a:ext cx="5043494" cy="4525963"/>
          </a:xfrm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</a:pPr>
            <a:r>
              <a:rPr lang="ja-JP" altLang="en-US" dirty="0" smtClean="0"/>
              <a:t>天文データ配信の国際標準</a:t>
            </a:r>
            <a:endParaRPr lang="en-US" altLang="ja-JP" dirty="0" smtClean="0"/>
          </a:p>
          <a:p>
            <a:r>
              <a:rPr lang="en-US" altLang="ja-JP" sz="3500" b="1" dirty="0" smtClean="0"/>
              <a:t>IVOA</a:t>
            </a:r>
            <a:r>
              <a:rPr lang="ja-JP" altLang="en-US" sz="3500" dirty="0" smtClean="0"/>
              <a:t> </a:t>
            </a:r>
            <a:r>
              <a:rPr lang="en-US" altLang="ja-JP" sz="1700" dirty="0" smtClean="0"/>
              <a:t>(International Virtual Observatory Alliance)</a:t>
            </a:r>
            <a:r>
              <a:rPr lang="ja-JP" altLang="en-US" sz="2500" dirty="0" smtClean="0"/>
              <a:t>　</a:t>
            </a:r>
            <a:endParaRPr lang="en-US" altLang="ja-JP" sz="2500" dirty="0" smtClean="0"/>
          </a:p>
          <a:p>
            <a:pPr>
              <a:buNone/>
            </a:pPr>
            <a:r>
              <a:rPr lang="en-US" altLang="ja-JP" sz="2600" dirty="0" smtClean="0"/>
              <a:t>	</a:t>
            </a:r>
            <a:r>
              <a:rPr lang="ja-JP" altLang="en-US" sz="2600" dirty="0" smtClean="0"/>
              <a:t>に</a:t>
            </a:r>
            <a:r>
              <a:rPr lang="ja-JP" altLang="en-US" sz="2600" dirty="0" smtClean="0"/>
              <a:t>おいて仕様決定</a:t>
            </a:r>
            <a:endParaRPr lang="en-US" altLang="ja-JP" sz="3000" dirty="0" smtClean="0"/>
          </a:p>
          <a:p>
            <a:pPr algn="ctr">
              <a:lnSpc>
                <a:spcPct val="100000"/>
              </a:lnSpc>
              <a:buNone/>
            </a:pPr>
            <a:r>
              <a:rPr lang="ja-JP" altLang="en-US" dirty="0" smtClean="0"/>
              <a:t>↓</a:t>
            </a:r>
            <a:endParaRPr lang="en-US" altLang="ja-JP" dirty="0" smtClean="0"/>
          </a:p>
          <a:p>
            <a:r>
              <a:rPr lang="ja-JP" altLang="en-US" dirty="0" smtClean="0"/>
              <a:t>天文データ</a:t>
            </a:r>
            <a:r>
              <a:rPr lang="ja-JP" altLang="en-US" dirty="0" smtClean="0"/>
              <a:t>検索・取得</a:t>
            </a:r>
            <a:r>
              <a:rPr kumimoji="1" lang="ja-JP" altLang="en-US" dirty="0" smtClean="0"/>
              <a:t>の仕様統一に</a:t>
            </a:r>
            <a:r>
              <a:rPr kumimoji="1" lang="ja-JP" altLang="en-US" dirty="0" smtClean="0"/>
              <a:t>より、天文データの検索・取得が容易</a:t>
            </a:r>
            <a:r>
              <a:rPr kumimoji="1" lang="ja-JP" altLang="en-US" dirty="0" smtClean="0"/>
              <a:t>に</a:t>
            </a:r>
            <a:endParaRPr kumimoji="1" lang="en-US" altLang="ja-JP" dirty="0" smtClean="0"/>
          </a:p>
        </p:txBody>
      </p:sp>
      <p:sp>
        <p:nvSpPr>
          <p:cNvPr id="4" name="AutoShape 1"/>
          <p:cNvSpPr>
            <a:spLocks noChangeArrowheads="1"/>
          </p:cNvSpPr>
          <p:nvPr/>
        </p:nvSpPr>
        <p:spPr bwMode="auto">
          <a:xfrm>
            <a:off x="6607369" y="5072074"/>
            <a:ext cx="1285884" cy="842397"/>
          </a:xfrm>
          <a:prstGeom prst="flowChartMagneticDisk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ja-JP" altLang="en-US" sz="2000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072198" y="3361201"/>
            <a:ext cx="2413744" cy="63930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52200" tIns="27000" rIns="52200" bIns="27000">
            <a:spAutoFit/>
          </a:bodyPr>
          <a:lstStyle/>
          <a:p>
            <a:pPr>
              <a:tabLst>
                <a:tab pos="723900" algn="l"/>
              </a:tabLst>
            </a:pPr>
            <a:r>
              <a:rPr lang="ja-JP" altLang="en-US" dirty="0" smtClean="0">
                <a:solidFill>
                  <a:srgbClr val="000000"/>
                </a:solidFill>
                <a:ea typeface="HGPｺﾞｼｯｸB" charset="0"/>
                <a:cs typeface="HGPｺﾞｼｯｸB" charset="0"/>
              </a:rPr>
              <a:t>サービス検索のための</a:t>
            </a:r>
            <a:endParaRPr lang="en-US" altLang="ja-JP" dirty="0" smtClean="0">
              <a:solidFill>
                <a:srgbClr val="000000"/>
              </a:solidFill>
              <a:ea typeface="HGPｺﾞｼｯｸB" charset="0"/>
              <a:cs typeface="HGPｺﾞｼｯｸB" charset="0"/>
            </a:endParaRPr>
          </a:p>
          <a:p>
            <a:pPr>
              <a:tabLst>
                <a:tab pos="723900" algn="l"/>
              </a:tabLst>
            </a:pPr>
            <a:r>
              <a:rPr lang="ja-JP" altLang="en-US" sz="2000" dirty="0" smtClean="0">
                <a:solidFill>
                  <a:srgbClr val="000000"/>
                </a:solidFill>
                <a:ea typeface="HGPｺﾞｼｯｸB" charset="0"/>
                <a:cs typeface="HGPｺﾞｼｯｸB" charset="0"/>
              </a:rPr>
              <a:t>メタデータ配信</a:t>
            </a:r>
            <a:endParaRPr lang="en-US" sz="2000" dirty="0">
              <a:solidFill>
                <a:srgbClr val="000000"/>
              </a:solidFill>
              <a:ea typeface="HGPｺﾞｼｯｸB" charset="0"/>
              <a:cs typeface="HGPｺﾞｼｯｸB" charset="0"/>
            </a:endParaRPr>
          </a:p>
        </p:txBody>
      </p:sp>
      <p:sp>
        <p:nvSpPr>
          <p:cNvPr id="7" name="AutoShape 9"/>
          <p:cNvSpPr>
            <a:spLocks noChangeArrowheads="1"/>
          </p:cNvSpPr>
          <p:nvPr/>
        </p:nvSpPr>
        <p:spPr bwMode="auto">
          <a:xfrm>
            <a:off x="6984816" y="5219349"/>
            <a:ext cx="818443" cy="456151"/>
          </a:xfrm>
          <a:prstGeom prst="flowChartInputOutpu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7200" tIns="52200" rIns="97200" bIns="52200" anchor="ctr"/>
          <a:lstStyle/>
          <a:p>
            <a:pPr algn="ctr"/>
            <a:r>
              <a:rPr lang="en-US" sz="1400">
                <a:solidFill>
                  <a:srgbClr val="000000"/>
                </a:solidFill>
                <a:ea typeface="HGPｺﾞｼｯｸB" charset="0"/>
                <a:cs typeface="HGPｺﾞｼｯｸB" charset="0"/>
              </a:rPr>
              <a:t>image2</a:t>
            </a:r>
          </a:p>
        </p:txBody>
      </p:sp>
      <p:sp>
        <p:nvSpPr>
          <p:cNvPr id="8" name="AutoShape 10"/>
          <p:cNvSpPr>
            <a:spLocks noChangeArrowheads="1"/>
          </p:cNvSpPr>
          <p:nvPr/>
        </p:nvSpPr>
        <p:spPr bwMode="auto">
          <a:xfrm>
            <a:off x="6785350" y="5276787"/>
            <a:ext cx="844845" cy="494808"/>
          </a:xfrm>
          <a:prstGeom prst="flowChartInputOutpu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7200" tIns="52200" rIns="97200" bIns="52200" anchor="ctr"/>
          <a:lstStyle/>
          <a:p>
            <a:pPr algn="ctr"/>
            <a:r>
              <a:rPr lang="en-US" sz="1400" dirty="0">
                <a:solidFill>
                  <a:srgbClr val="000000"/>
                </a:solidFill>
                <a:ea typeface="HGPｺﾞｼｯｸB" charset="0"/>
                <a:cs typeface="HGPｺﾞｼｯｸB" charset="0"/>
              </a:rPr>
              <a:t>image1</a:t>
            </a: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6428160" y="4214818"/>
            <a:ext cx="1644302" cy="67008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52200" tIns="27000" rIns="52200" bIns="27000">
            <a:spAutoFit/>
          </a:bodyPr>
          <a:lstStyle/>
          <a:p>
            <a:r>
              <a:rPr lang="ja-JP" altLang="en-US" sz="2000" dirty="0" smtClean="0">
                <a:solidFill>
                  <a:srgbClr val="000000"/>
                </a:solidFill>
                <a:ea typeface="HGPｺﾞｼｯｸB" charset="0"/>
                <a:cs typeface="HGPｺﾞｼｯｸB" charset="0"/>
              </a:rPr>
              <a:t>天文データ</a:t>
            </a:r>
            <a:endParaRPr lang="en-US" altLang="ja-JP" sz="2000" dirty="0" smtClean="0">
              <a:solidFill>
                <a:srgbClr val="000000"/>
              </a:solidFill>
              <a:ea typeface="HGPｺﾞｼｯｸB" charset="0"/>
              <a:cs typeface="HGPｺﾞｼｯｸB" charset="0"/>
            </a:endParaRPr>
          </a:p>
          <a:p>
            <a:r>
              <a:rPr lang="ja-JP" altLang="en-US" sz="2000" dirty="0" smtClean="0">
                <a:solidFill>
                  <a:srgbClr val="000000"/>
                </a:solidFill>
                <a:ea typeface="HGPｺﾞｼｯｸB" charset="0"/>
                <a:cs typeface="HGPｺﾞｼｯｸB" charset="0"/>
              </a:rPr>
              <a:t>検索サービス</a:t>
            </a:r>
            <a:endParaRPr lang="en-US" altLang="ja-JP" sz="2000" dirty="0" smtClean="0">
              <a:solidFill>
                <a:srgbClr val="000000"/>
              </a:solidFill>
              <a:ea typeface="HGPｺﾞｼｯｸB" charset="0"/>
              <a:cs typeface="HGPｺﾞｼｯｸB" charset="0"/>
            </a:endParaRPr>
          </a:p>
        </p:txBody>
      </p:sp>
      <p:sp>
        <p:nvSpPr>
          <p:cNvPr id="29" name="日付プレースホルダ 2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2009-8-6</a:t>
            </a:r>
            <a:endParaRPr kumimoji="1" lang="ja-JP" altLang="en-US"/>
          </a:p>
        </p:txBody>
      </p:sp>
      <p:sp>
        <p:nvSpPr>
          <p:cNvPr id="30" name="スライド番号プレースホルダ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5</a:t>
            </a:fld>
            <a:endParaRPr kumimoji="1" lang="ja-JP" altLang="en-US" dirty="0"/>
          </a:p>
        </p:txBody>
      </p:sp>
      <p:sp>
        <p:nvSpPr>
          <p:cNvPr id="31" name="フッター プレースホルダ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 smtClean="0"/>
              <a:t>SWoPP2009</a:t>
            </a:r>
            <a:endParaRPr kumimoji="1" lang="ja-JP" altLang="en-US" dirty="0"/>
          </a:p>
        </p:txBody>
      </p:sp>
      <p:cxnSp>
        <p:nvCxnSpPr>
          <p:cNvPr id="41" name="直線コネクタ 40"/>
          <p:cNvCxnSpPr>
            <a:stCxn id="10" idx="2"/>
            <a:endCxn id="4" idx="1"/>
          </p:cNvCxnSpPr>
          <p:nvPr/>
        </p:nvCxnSpPr>
        <p:spPr>
          <a:xfrm rot="5400000">
            <a:off x="7156723" y="4978486"/>
            <a:ext cx="18717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テキスト ボックス 46"/>
          <p:cNvSpPr txBox="1"/>
          <p:nvPr/>
        </p:nvSpPr>
        <p:spPr>
          <a:xfrm>
            <a:off x="6215074" y="2643182"/>
            <a:ext cx="1955985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バーチャル天文台</a:t>
            </a:r>
            <a:endParaRPr kumimoji="1" lang="ja-JP" alt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1357298"/>
            <a:ext cx="2000264" cy="112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テキスト ボックス 82"/>
          <p:cNvSpPr txBox="1"/>
          <p:nvPr/>
        </p:nvSpPr>
        <p:spPr>
          <a:xfrm>
            <a:off x="1643042" y="4143380"/>
            <a:ext cx="16289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データ解析</a:t>
            </a:r>
            <a:endParaRPr kumimoji="1" lang="ja-JP" altLang="en-US" sz="2400" dirty="0"/>
          </a:p>
        </p:txBody>
      </p:sp>
      <p:pic>
        <p:nvPicPr>
          <p:cNvPr id="8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2948460"/>
            <a:ext cx="2000264" cy="112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0" name="フローチャート : 磁気ディスク 139"/>
          <p:cNvSpPr/>
          <p:nvPr/>
        </p:nvSpPr>
        <p:spPr>
          <a:xfrm>
            <a:off x="6215074" y="1571612"/>
            <a:ext cx="1500198" cy="1285884"/>
          </a:xfrm>
          <a:prstGeom prst="flowChartMagneticDisk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000" dirty="0" smtClean="0"/>
              <a:t>データ</a:t>
            </a:r>
            <a:endParaRPr lang="en-US" altLang="ja-JP" sz="2000" dirty="0" smtClean="0"/>
          </a:p>
          <a:p>
            <a:pPr algn="ctr"/>
            <a:r>
              <a:rPr lang="ja-JP" altLang="en-US" sz="2000" dirty="0" smtClean="0"/>
              <a:t>アーカイブ</a:t>
            </a:r>
            <a:endParaRPr lang="ja-JP" altLang="en-US" sz="2000" dirty="0" smtClean="0"/>
          </a:p>
        </p:txBody>
      </p:sp>
      <p:sp>
        <p:nvSpPr>
          <p:cNvPr id="7" name="タイトル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kumimoji="1" lang="ja-JP" altLang="en-US" dirty="0" smtClean="0"/>
              <a:t>大量データの解析が必要</a:t>
            </a:r>
            <a:r>
              <a:rPr lang="ja-JP" altLang="en-US" sz="3600" dirty="0" smtClean="0"/>
              <a:t>（</a:t>
            </a:r>
            <a:r>
              <a:rPr lang="ja-JP" altLang="en-US" sz="3600" dirty="0" smtClean="0"/>
              <a:t>研究背景）</a:t>
            </a:r>
            <a:endParaRPr kumimoji="1" lang="ja-JP" altLang="en-US" sz="3600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2009-8-6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SWoPP2009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  <p:sp>
        <p:nvSpPr>
          <p:cNvPr id="8" name="フローチャート : 磁気ディスク 7"/>
          <p:cNvSpPr/>
          <p:nvPr/>
        </p:nvSpPr>
        <p:spPr>
          <a:xfrm>
            <a:off x="4500562" y="1643050"/>
            <a:ext cx="1500198" cy="1285884"/>
          </a:xfrm>
          <a:prstGeom prst="flowChartMagneticDisk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000" dirty="0" smtClean="0"/>
              <a:t>データ</a:t>
            </a:r>
            <a:endParaRPr lang="en-US" altLang="ja-JP" sz="2000" dirty="0" smtClean="0"/>
          </a:p>
          <a:p>
            <a:pPr algn="ctr"/>
            <a:r>
              <a:rPr lang="ja-JP" altLang="en-US" sz="2000" dirty="0" smtClean="0"/>
              <a:t>アーカイブ</a:t>
            </a:r>
            <a:endParaRPr lang="ja-JP" altLang="en-US" sz="2000" dirty="0" smtClean="0"/>
          </a:p>
        </p:txBody>
      </p:sp>
      <p:pic>
        <p:nvPicPr>
          <p:cNvPr id="9" name="Picture 7" descr="C:\Users\masa\AppData\Local\Microsoft\Windows\Temporary Internet Files\Content.IE5\TY2KC8ZD\MCj0428969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13060" y="3786190"/>
            <a:ext cx="714380" cy="990633"/>
          </a:xfrm>
          <a:prstGeom prst="rect">
            <a:avLst/>
          </a:prstGeom>
          <a:noFill/>
        </p:spPr>
      </p:pic>
      <p:grpSp>
        <p:nvGrpSpPr>
          <p:cNvPr id="2" name="グループ化 109"/>
          <p:cNvGrpSpPr/>
          <p:nvPr/>
        </p:nvGrpSpPr>
        <p:grpSpPr>
          <a:xfrm>
            <a:off x="3643306" y="3714752"/>
            <a:ext cx="628650" cy="609600"/>
            <a:chOff x="-214313" y="2601913"/>
            <a:chExt cx="628650" cy="609600"/>
          </a:xfrm>
        </p:grpSpPr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246062" y="2746376"/>
              <a:ext cx="31750" cy="1428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" name="Freeform 14"/>
            <p:cNvSpPr>
              <a:spLocks/>
            </p:cNvSpPr>
            <p:nvPr/>
          </p:nvSpPr>
          <p:spPr bwMode="auto">
            <a:xfrm>
              <a:off x="-214313" y="2601913"/>
              <a:ext cx="628650" cy="609600"/>
            </a:xfrm>
            <a:custGeom>
              <a:avLst/>
              <a:gdLst/>
              <a:ahLst/>
              <a:cxnLst>
                <a:cxn ang="0">
                  <a:pos x="1981" y="1313"/>
                </a:cxn>
                <a:cxn ang="0">
                  <a:pos x="1876" y="1295"/>
                </a:cxn>
                <a:cxn ang="0">
                  <a:pos x="1934" y="1144"/>
                </a:cxn>
                <a:cxn ang="0">
                  <a:pos x="1830" y="1127"/>
                </a:cxn>
                <a:cxn ang="0">
                  <a:pos x="1888" y="974"/>
                </a:cxn>
                <a:cxn ang="0">
                  <a:pos x="1783" y="957"/>
                </a:cxn>
                <a:cxn ang="0">
                  <a:pos x="1841" y="805"/>
                </a:cxn>
                <a:cxn ang="0">
                  <a:pos x="1736" y="788"/>
                </a:cxn>
                <a:cxn ang="0">
                  <a:pos x="1069" y="124"/>
                </a:cxn>
                <a:cxn ang="0">
                  <a:pos x="1001" y="44"/>
                </a:cxn>
                <a:cxn ang="0">
                  <a:pos x="900" y="170"/>
                </a:cxn>
                <a:cxn ang="0">
                  <a:pos x="832" y="90"/>
                </a:cxn>
                <a:cxn ang="0">
                  <a:pos x="732" y="217"/>
                </a:cxn>
                <a:cxn ang="0">
                  <a:pos x="663" y="137"/>
                </a:cxn>
                <a:cxn ang="0">
                  <a:pos x="563" y="263"/>
                </a:cxn>
                <a:cxn ang="0">
                  <a:pos x="495" y="183"/>
                </a:cxn>
                <a:cxn ang="0">
                  <a:pos x="393" y="310"/>
                </a:cxn>
                <a:cxn ang="0">
                  <a:pos x="325" y="231"/>
                </a:cxn>
                <a:cxn ang="0">
                  <a:pos x="224" y="356"/>
                </a:cxn>
                <a:cxn ang="0">
                  <a:pos x="156" y="276"/>
                </a:cxn>
                <a:cxn ang="0">
                  <a:pos x="82" y="396"/>
                </a:cxn>
                <a:cxn ang="0">
                  <a:pos x="67" y="423"/>
                </a:cxn>
                <a:cxn ang="0">
                  <a:pos x="0" y="540"/>
                </a:cxn>
                <a:cxn ang="0">
                  <a:pos x="103" y="556"/>
                </a:cxn>
                <a:cxn ang="0">
                  <a:pos x="47" y="707"/>
                </a:cxn>
                <a:cxn ang="0">
                  <a:pos x="150" y="726"/>
                </a:cxn>
                <a:cxn ang="0">
                  <a:pos x="93" y="877"/>
                </a:cxn>
                <a:cxn ang="0">
                  <a:pos x="196" y="894"/>
                </a:cxn>
                <a:cxn ang="0">
                  <a:pos x="140" y="1046"/>
                </a:cxn>
                <a:cxn ang="0">
                  <a:pos x="243" y="1063"/>
                </a:cxn>
                <a:cxn ang="0">
                  <a:pos x="186" y="1215"/>
                </a:cxn>
                <a:cxn ang="0">
                  <a:pos x="289" y="1233"/>
                </a:cxn>
                <a:cxn ang="0">
                  <a:pos x="233" y="1385"/>
                </a:cxn>
                <a:cxn ang="0">
                  <a:pos x="336" y="1402"/>
                </a:cxn>
                <a:cxn ang="0">
                  <a:pos x="279" y="1553"/>
                </a:cxn>
                <a:cxn ang="0">
                  <a:pos x="383" y="1571"/>
                </a:cxn>
                <a:cxn ang="0">
                  <a:pos x="326" y="1722"/>
                </a:cxn>
                <a:cxn ang="0">
                  <a:pos x="429" y="1741"/>
                </a:cxn>
                <a:cxn ang="0">
                  <a:pos x="463" y="1861"/>
                </a:cxn>
                <a:cxn ang="0">
                  <a:pos x="583" y="1828"/>
                </a:cxn>
                <a:cxn ang="0">
                  <a:pos x="652" y="1910"/>
                </a:cxn>
                <a:cxn ang="0">
                  <a:pos x="753" y="1782"/>
                </a:cxn>
                <a:cxn ang="0">
                  <a:pos x="821" y="1864"/>
                </a:cxn>
                <a:cxn ang="0">
                  <a:pos x="921" y="1735"/>
                </a:cxn>
                <a:cxn ang="0">
                  <a:pos x="988" y="1817"/>
                </a:cxn>
                <a:cxn ang="0">
                  <a:pos x="1089" y="1689"/>
                </a:cxn>
                <a:cxn ang="0">
                  <a:pos x="1158" y="1771"/>
                </a:cxn>
                <a:cxn ang="0">
                  <a:pos x="1259" y="1642"/>
                </a:cxn>
                <a:cxn ang="0">
                  <a:pos x="1327" y="1723"/>
                </a:cxn>
                <a:cxn ang="0">
                  <a:pos x="1427" y="1596"/>
                </a:cxn>
                <a:cxn ang="0">
                  <a:pos x="1497" y="1678"/>
                </a:cxn>
                <a:cxn ang="0">
                  <a:pos x="1597" y="1548"/>
                </a:cxn>
                <a:cxn ang="0">
                  <a:pos x="1665" y="1630"/>
                </a:cxn>
                <a:cxn ang="0">
                  <a:pos x="1766" y="1503"/>
                </a:cxn>
                <a:cxn ang="0">
                  <a:pos x="1834" y="1584"/>
                </a:cxn>
                <a:cxn ang="0">
                  <a:pos x="1900" y="1465"/>
                </a:cxn>
                <a:cxn ang="0">
                  <a:pos x="1916" y="1438"/>
                </a:cxn>
              </a:cxnLst>
              <a:rect l="0" t="0" r="r" b="b"/>
              <a:pathLst>
                <a:path w="1981" h="1922">
                  <a:moveTo>
                    <a:pt x="1888" y="1339"/>
                  </a:moveTo>
                  <a:lnTo>
                    <a:pt x="1981" y="1313"/>
                  </a:lnTo>
                  <a:lnTo>
                    <a:pt x="1969" y="1269"/>
                  </a:lnTo>
                  <a:lnTo>
                    <a:pt x="1876" y="1295"/>
                  </a:lnTo>
                  <a:lnTo>
                    <a:pt x="1841" y="1169"/>
                  </a:lnTo>
                  <a:lnTo>
                    <a:pt x="1934" y="1144"/>
                  </a:lnTo>
                  <a:lnTo>
                    <a:pt x="1923" y="1100"/>
                  </a:lnTo>
                  <a:lnTo>
                    <a:pt x="1830" y="1127"/>
                  </a:lnTo>
                  <a:lnTo>
                    <a:pt x="1795" y="1000"/>
                  </a:lnTo>
                  <a:lnTo>
                    <a:pt x="1888" y="974"/>
                  </a:lnTo>
                  <a:lnTo>
                    <a:pt x="1876" y="932"/>
                  </a:lnTo>
                  <a:lnTo>
                    <a:pt x="1783" y="957"/>
                  </a:lnTo>
                  <a:lnTo>
                    <a:pt x="1748" y="831"/>
                  </a:lnTo>
                  <a:lnTo>
                    <a:pt x="1841" y="805"/>
                  </a:lnTo>
                  <a:lnTo>
                    <a:pt x="1830" y="762"/>
                  </a:lnTo>
                  <a:lnTo>
                    <a:pt x="1736" y="788"/>
                  </a:lnTo>
                  <a:lnTo>
                    <a:pt x="1519" y="0"/>
                  </a:lnTo>
                  <a:lnTo>
                    <a:pt x="1069" y="124"/>
                  </a:lnTo>
                  <a:lnTo>
                    <a:pt x="1043" y="32"/>
                  </a:lnTo>
                  <a:lnTo>
                    <a:pt x="1001" y="44"/>
                  </a:lnTo>
                  <a:lnTo>
                    <a:pt x="1025" y="135"/>
                  </a:lnTo>
                  <a:lnTo>
                    <a:pt x="900" y="170"/>
                  </a:lnTo>
                  <a:lnTo>
                    <a:pt x="875" y="79"/>
                  </a:lnTo>
                  <a:lnTo>
                    <a:pt x="832" y="90"/>
                  </a:lnTo>
                  <a:lnTo>
                    <a:pt x="858" y="182"/>
                  </a:lnTo>
                  <a:lnTo>
                    <a:pt x="732" y="217"/>
                  </a:lnTo>
                  <a:lnTo>
                    <a:pt x="707" y="125"/>
                  </a:lnTo>
                  <a:lnTo>
                    <a:pt x="663" y="137"/>
                  </a:lnTo>
                  <a:lnTo>
                    <a:pt x="688" y="228"/>
                  </a:lnTo>
                  <a:lnTo>
                    <a:pt x="563" y="263"/>
                  </a:lnTo>
                  <a:lnTo>
                    <a:pt x="537" y="172"/>
                  </a:lnTo>
                  <a:lnTo>
                    <a:pt x="495" y="183"/>
                  </a:lnTo>
                  <a:lnTo>
                    <a:pt x="520" y="275"/>
                  </a:lnTo>
                  <a:lnTo>
                    <a:pt x="393" y="310"/>
                  </a:lnTo>
                  <a:lnTo>
                    <a:pt x="368" y="218"/>
                  </a:lnTo>
                  <a:lnTo>
                    <a:pt x="325" y="231"/>
                  </a:lnTo>
                  <a:lnTo>
                    <a:pt x="351" y="321"/>
                  </a:lnTo>
                  <a:lnTo>
                    <a:pt x="224" y="356"/>
                  </a:lnTo>
                  <a:lnTo>
                    <a:pt x="200" y="265"/>
                  </a:lnTo>
                  <a:lnTo>
                    <a:pt x="156" y="276"/>
                  </a:lnTo>
                  <a:lnTo>
                    <a:pt x="181" y="368"/>
                  </a:lnTo>
                  <a:lnTo>
                    <a:pt x="82" y="396"/>
                  </a:lnTo>
                  <a:lnTo>
                    <a:pt x="61" y="402"/>
                  </a:lnTo>
                  <a:lnTo>
                    <a:pt x="67" y="423"/>
                  </a:lnTo>
                  <a:lnTo>
                    <a:pt x="92" y="515"/>
                  </a:lnTo>
                  <a:lnTo>
                    <a:pt x="0" y="540"/>
                  </a:lnTo>
                  <a:lnTo>
                    <a:pt x="12" y="580"/>
                  </a:lnTo>
                  <a:lnTo>
                    <a:pt x="103" y="556"/>
                  </a:lnTo>
                  <a:lnTo>
                    <a:pt x="138" y="682"/>
                  </a:lnTo>
                  <a:lnTo>
                    <a:pt x="47" y="707"/>
                  </a:lnTo>
                  <a:lnTo>
                    <a:pt x="58" y="750"/>
                  </a:lnTo>
                  <a:lnTo>
                    <a:pt x="150" y="726"/>
                  </a:lnTo>
                  <a:lnTo>
                    <a:pt x="185" y="851"/>
                  </a:lnTo>
                  <a:lnTo>
                    <a:pt x="93" y="877"/>
                  </a:lnTo>
                  <a:lnTo>
                    <a:pt x="105" y="919"/>
                  </a:lnTo>
                  <a:lnTo>
                    <a:pt x="196" y="894"/>
                  </a:lnTo>
                  <a:lnTo>
                    <a:pt x="231" y="1021"/>
                  </a:lnTo>
                  <a:lnTo>
                    <a:pt x="140" y="1046"/>
                  </a:lnTo>
                  <a:lnTo>
                    <a:pt x="151" y="1089"/>
                  </a:lnTo>
                  <a:lnTo>
                    <a:pt x="243" y="1063"/>
                  </a:lnTo>
                  <a:lnTo>
                    <a:pt x="278" y="1190"/>
                  </a:lnTo>
                  <a:lnTo>
                    <a:pt x="186" y="1215"/>
                  </a:lnTo>
                  <a:lnTo>
                    <a:pt x="198" y="1258"/>
                  </a:lnTo>
                  <a:lnTo>
                    <a:pt x="289" y="1233"/>
                  </a:lnTo>
                  <a:lnTo>
                    <a:pt x="325" y="1359"/>
                  </a:lnTo>
                  <a:lnTo>
                    <a:pt x="233" y="1385"/>
                  </a:lnTo>
                  <a:lnTo>
                    <a:pt x="244" y="1427"/>
                  </a:lnTo>
                  <a:lnTo>
                    <a:pt x="336" y="1402"/>
                  </a:lnTo>
                  <a:lnTo>
                    <a:pt x="371" y="1529"/>
                  </a:lnTo>
                  <a:lnTo>
                    <a:pt x="279" y="1553"/>
                  </a:lnTo>
                  <a:lnTo>
                    <a:pt x="291" y="1597"/>
                  </a:lnTo>
                  <a:lnTo>
                    <a:pt x="383" y="1571"/>
                  </a:lnTo>
                  <a:lnTo>
                    <a:pt x="418" y="1697"/>
                  </a:lnTo>
                  <a:lnTo>
                    <a:pt x="326" y="1722"/>
                  </a:lnTo>
                  <a:lnTo>
                    <a:pt x="339" y="1766"/>
                  </a:lnTo>
                  <a:lnTo>
                    <a:pt x="429" y="1741"/>
                  </a:lnTo>
                  <a:lnTo>
                    <a:pt x="456" y="1840"/>
                  </a:lnTo>
                  <a:lnTo>
                    <a:pt x="463" y="1861"/>
                  </a:lnTo>
                  <a:lnTo>
                    <a:pt x="484" y="1855"/>
                  </a:lnTo>
                  <a:lnTo>
                    <a:pt x="583" y="1828"/>
                  </a:lnTo>
                  <a:lnTo>
                    <a:pt x="609" y="1922"/>
                  </a:lnTo>
                  <a:lnTo>
                    <a:pt x="652" y="1910"/>
                  </a:lnTo>
                  <a:lnTo>
                    <a:pt x="626" y="1817"/>
                  </a:lnTo>
                  <a:lnTo>
                    <a:pt x="753" y="1782"/>
                  </a:lnTo>
                  <a:lnTo>
                    <a:pt x="777" y="1875"/>
                  </a:lnTo>
                  <a:lnTo>
                    <a:pt x="821" y="1864"/>
                  </a:lnTo>
                  <a:lnTo>
                    <a:pt x="795" y="1769"/>
                  </a:lnTo>
                  <a:lnTo>
                    <a:pt x="921" y="1735"/>
                  </a:lnTo>
                  <a:lnTo>
                    <a:pt x="946" y="1829"/>
                  </a:lnTo>
                  <a:lnTo>
                    <a:pt x="988" y="1817"/>
                  </a:lnTo>
                  <a:lnTo>
                    <a:pt x="963" y="1723"/>
                  </a:lnTo>
                  <a:lnTo>
                    <a:pt x="1089" y="1689"/>
                  </a:lnTo>
                  <a:lnTo>
                    <a:pt x="1115" y="1782"/>
                  </a:lnTo>
                  <a:lnTo>
                    <a:pt x="1158" y="1771"/>
                  </a:lnTo>
                  <a:lnTo>
                    <a:pt x="1132" y="1676"/>
                  </a:lnTo>
                  <a:lnTo>
                    <a:pt x="1259" y="1642"/>
                  </a:lnTo>
                  <a:lnTo>
                    <a:pt x="1285" y="1736"/>
                  </a:lnTo>
                  <a:lnTo>
                    <a:pt x="1327" y="1723"/>
                  </a:lnTo>
                  <a:lnTo>
                    <a:pt x="1301" y="1630"/>
                  </a:lnTo>
                  <a:lnTo>
                    <a:pt x="1427" y="1596"/>
                  </a:lnTo>
                  <a:lnTo>
                    <a:pt x="1453" y="1689"/>
                  </a:lnTo>
                  <a:lnTo>
                    <a:pt x="1497" y="1678"/>
                  </a:lnTo>
                  <a:lnTo>
                    <a:pt x="1471" y="1583"/>
                  </a:lnTo>
                  <a:lnTo>
                    <a:pt x="1597" y="1548"/>
                  </a:lnTo>
                  <a:lnTo>
                    <a:pt x="1622" y="1643"/>
                  </a:lnTo>
                  <a:lnTo>
                    <a:pt x="1665" y="1630"/>
                  </a:lnTo>
                  <a:lnTo>
                    <a:pt x="1639" y="1537"/>
                  </a:lnTo>
                  <a:lnTo>
                    <a:pt x="1766" y="1503"/>
                  </a:lnTo>
                  <a:lnTo>
                    <a:pt x="1792" y="1596"/>
                  </a:lnTo>
                  <a:lnTo>
                    <a:pt x="1834" y="1584"/>
                  </a:lnTo>
                  <a:lnTo>
                    <a:pt x="1808" y="1490"/>
                  </a:lnTo>
                  <a:lnTo>
                    <a:pt x="1900" y="1465"/>
                  </a:lnTo>
                  <a:lnTo>
                    <a:pt x="1921" y="1459"/>
                  </a:lnTo>
                  <a:lnTo>
                    <a:pt x="1916" y="1438"/>
                  </a:lnTo>
                  <a:lnTo>
                    <a:pt x="1888" y="1339"/>
                  </a:lnTo>
                  <a:close/>
                </a:path>
              </a:pathLst>
            </a:custGeom>
            <a:solidFill>
              <a:srgbClr val="05050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" name="Freeform 15"/>
            <p:cNvSpPr>
              <a:spLocks/>
            </p:cNvSpPr>
            <p:nvPr/>
          </p:nvSpPr>
          <p:spPr bwMode="auto">
            <a:xfrm>
              <a:off x="-177800" y="2617788"/>
              <a:ext cx="555625" cy="557213"/>
            </a:xfrm>
            <a:custGeom>
              <a:avLst/>
              <a:gdLst/>
              <a:ahLst/>
              <a:cxnLst>
                <a:cxn ang="0">
                  <a:pos x="0" y="379"/>
                </a:cxn>
                <a:cxn ang="0">
                  <a:pos x="1373" y="0"/>
                </a:cxn>
                <a:cxn ang="0">
                  <a:pos x="1751" y="1374"/>
                </a:cxn>
                <a:cxn ang="0">
                  <a:pos x="379" y="1753"/>
                </a:cxn>
                <a:cxn ang="0">
                  <a:pos x="0" y="379"/>
                </a:cxn>
              </a:cxnLst>
              <a:rect l="0" t="0" r="r" b="b"/>
              <a:pathLst>
                <a:path w="1751" h="1753">
                  <a:moveTo>
                    <a:pt x="0" y="379"/>
                  </a:moveTo>
                  <a:lnTo>
                    <a:pt x="1373" y="0"/>
                  </a:lnTo>
                  <a:lnTo>
                    <a:pt x="1751" y="1374"/>
                  </a:lnTo>
                  <a:lnTo>
                    <a:pt x="379" y="1753"/>
                  </a:lnTo>
                  <a:lnTo>
                    <a:pt x="0" y="379"/>
                  </a:lnTo>
                  <a:close/>
                </a:path>
              </a:pathLst>
            </a:custGeom>
            <a:solidFill>
              <a:srgbClr val="3FBF3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" name="Freeform 16"/>
            <p:cNvSpPr>
              <a:spLocks/>
            </p:cNvSpPr>
            <p:nvPr/>
          </p:nvSpPr>
          <p:spPr bwMode="auto">
            <a:xfrm>
              <a:off x="-14288" y="2771776"/>
              <a:ext cx="223838" cy="254000"/>
            </a:xfrm>
            <a:custGeom>
              <a:avLst/>
              <a:gdLst/>
              <a:ahLst/>
              <a:cxnLst>
                <a:cxn ang="0">
                  <a:pos x="707" y="657"/>
                </a:cxn>
                <a:cxn ang="0">
                  <a:pos x="527" y="0"/>
                </a:cxn>
                <a:cxn ang="0">
                  <a:pos x="0" y="145"/>
                </a:cxn>
                <a:cxn ang="0">
                  <a:pos x="180" y="801"/>
                </a:cxn>
                <a:cxn ang="0">
                  <a:pos x="707" y="657"/>
                </a:cxn>
              </a:cxnLst>
              <a:rect l="0" t="0" r="r" b="b"/>
              <a:pathLst>
                <a:path w="707" h="801">
                  <a:moveTo>
                    <a:pt x="707" y="657"/>
                  </a:moveTo>
                  <a:lnTo>
                    <a:pt x="527" y="0"/>
                  </a:lnTo>
                  <a:lnTo>
                    <a:pt x="0" y="145"/>
                  </a:lnTo>
                  <a:lnTo>
                    <a:pt x="180" y="801"/>
                  </a:lnTo>
                  <a:lnTo>
                    <a:pt x="707" y="657"/>
                  </a:lnTo>
                  <a:close/>
                </a:path>
              </a:pathLst>
            </a:custGeom>
            <a:solidFill>
              <a:srgbClr val="05050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" name="Freeform 17"/>
            <p:cNvSpPr>
              <a:spLocks/>
            </p:cNvSpPr>
            <p:nvPr/>
          </p:nvSpPr>
          <p:spPr bwMode="auto">
            <a:xfrm>
              <a:off x="34925" y="2822576"/>
              <a:ext cx="125413" cy="149225"/>
            </a:xfrm>
            <a:custGeom>
              <a:avLst/>
              <a:gdLst/>
              <a:ahLst/>
              <a:cxnLst>
                <a:cxn ang="0">
                  <a:pos x="391" y="391"/>
                </a:cxn>
                <a:cxn ang="0">
                  <a:pos x="283" y="0"/>
                </a:cxn>
                <a:cxn ang="0">
                  <a:pos x="0" y="79"/>
                </a:cxn>
                <a:cxn ang="0">
                  <a:pos x="108" y="469"/>
                </a:cxn>
                <a:cxn ang="0">
                  <a:pos x="391" y="391"/>
                </a:cxn>
              </a:cxnLst>
              <a:rect l="0" t="0" r="r" b="b"/>
              <a:pathLst>
                <a:path w="391" h="469">
                  <a:moveTo>
                    <a:pt x="391" y="391"/>
                  </a:moveTo>
                  <a:lnTo>
                    <a:pt x="283" y="0"/>
                  </a:lnTo>
                  <a:lnTo>
                    <a:pt x="0" y="79"/>
                  </a:lnTo>
                  <a:lnTo>
                    <a:pt x="108" y="469"/>
                  </a:lnTo>
                  <a:lnTo>
                    <a:pt x="391" y="391"/>
                  </a:lnTo>
                  <a:close/>
                </a:path>
              </a:pathLst>
            </a:custGeom>
            <a:solidFill>
              <a:srgbClr val="F4FFB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" name="Freeform 18"/>
            <p:cNvSpPr>
              <a:spLocks/>
            </p:cNvSpPr>
            <p:nvPr/>
          </p:nvSpPr>
          <p:spPr bwMode="auto">
            <a:xfrm>
              <a:off x="4762" y="2827338"/>
              <a:ext cx="17463" cy="17463"/>
            </a:xfrm>
            <a:custGeom>
              <a:avLst/>
              <a:gdLst/>
              <a:ahLst/>
              <a:cxnLst>
                <a:cxn ang="0">
                  <a:pos x="35" y="55"/>
                </a:cxn>
                <a:cxn ang="0">
                  <a:pos x="45" y="50"/>
                </a:cxn>
                <a:cxn ang="0">
                  <a:pos x="53" y="41"/>
                </a:cxn>
                <a:cxn ang="0">
                  <a:pos x="55" y="31"/>
                </a:cxn>
                <a:cxn ang="0">
                  <a:pos x="55" y="20"/>
                </a:cxn>
                <a:cxn ang="0">
                  <a:pos x="50" y="10"/>
                </a:cxn>
                <a:cxn ang="0">
                  <a:pos x="41" y="3"/>
                </a:cxn>
                <a:cxn ang="0">
                  <a:pos x="31" y="0"/>
                </a:cxn>
                <a:cxn ang="0">
                  <a:pos x="20" y="0"/>
                </a:cxn>
                <a:cxn ang="0">
                  <a:pos x="10" y="5"/>
                </a:cxn>
                <a:cxn ang="0">
                  <a:pos x="4" y="14"/>
                </a:cxn>
                <a:cxn ang="0">
                  <a:pos x="0" y="24"/>
                </a:cxn>
                <a:cxn ang="0">
                  <a:pos x="2" y="35"/>
                </a:cxn>
                <a:cxn ang="0">
                  <a:pos x="7" y="45"/>
                </a:cxn>
                <a:cxn ang="0">
                  <a:pos x="14" y="52"/>
                </a:cxn>
                <a:cxn ang="0">
                  <a:pos x="24" y="55"/>
                </a:cxn>
                <a:cxn ang="0">
                  <a:pos x="35" y="55"/>
                </a:cxn>
              </a:cxnLst>
              <a:rect l="0" t="0" r="r" b="b"/>
              <a:pathLst>
                <a:path w="55" h="55">
                  <a:moveTo>
                    <a:pt x="35" y="55"/>
                  </a:moveTo>
                  <a:lnTo>
                    <a:pt x="45" y="50"/>
                  </a:lnTo>
                  <a:lnTo>
                    <a:pt x="53" y="41"/>
                  </a:lnTo>
                  <a:lnTo>
                    <a:pt x="55" y="31"/>
                  </a:lnTo>
                  <a:lnTo>
                    <a:pt x="55" y="20"/>
                  </a:lnTo>
                  <a:lnTo>
                    <a:pt x="50" y="10"/>
                  </a:lnTo>
                  <a:lnTo>
                    <a:pt x="41" y="3"/>
                  </a:lnTo>
                  <a:lnTo>
                    <a:pt x="31" y="0"/>
                  </a:lnTo>
                  <a:lnTo>
                    <a:pt x="20" y="0"/>
                  </a:lnTo>
                  <a:lnTo>
                    <a:pt x="10" y="5"/>
                  </a:lnTo>
                  <a:lnTo>
                    <a:pt x="4" y="14"/>
                  </a:lnTo>
                  <a:lnTo>
                    <a:pt x="0" y="24"/>
                  </a:lnTo>
                  <a:lnTo>
                    <a:pt x="2" y="35"/>
                  </a:lnTo>
                  <a:lnTo>
                    <a:pt x="7" y="45"/>
                  </a:lnTo>
                  <a:lnTo>
                    <a:pt x="14" y="52"/>
                  </a:lnTo>
                  <a:lnTo>
                    <a:pt x="24" y="55"/>
                  </a:lnTo>
                  <a:lnTo>
                    <a:pt x="35" y="55"/>
                  </a:lnTo>
                  <a:close/>
                </a:path>
              </a:pathLst>
            </a:custGeom>
            <a:solidFill>
              <a:srgbClr val="F4FFB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" name="Freeform 19"/>
            <p:cNvSpPr>
              <a:spLocks/>
            </p:cNvSpPr>
            <p:nvPr/>
          </p:nvSpPr>
          <p:spPr bwMode="auto">
            <a:xfrm>
              <a:off x="-142875" y="2749551"/>
              <a:ext cx="23813" cy="22225"/>
            </a:xfrm>
            <a:custGeom>
              <a:avLst/>
              <a:gdLst/>
              <a:ahLst/>
              <a:cxnLst>
                <a:cxn ang="0">
                  <a:pos x="45" y="70"/>
                </a:cxn>
                <a:cxn ang="0">
                  <a:pos x="57" y="64"/>
                </a:cxn>
                <a:cxn ang="0">
                  <a:pos x="66" y="54"/>
                </a:cxn>
                <a:cxn ang="0">
                  <a:pos x="71" y="40"/>
                </a:cxn>
                <a:cxn ang="0">
                  <a:pos x="69" y="26"/>
                </a:cxn>
                <a:cxn ang="0">
                  <a:pos x="67" y="19"/>
                </a:cxn>
                <a:cxn ang="0">
                  <a:pos x="63" y="13"/>
                </a:cxn>
                <a:cxn ang="0">
                  <a:pos x="58" y="8"/>
                </a:cxn>
                <a:cxn ang="0">
                  <a:pos x="53" y="4"/>
                </a:cxn>
                <a:cxn ang="0">
                  <a:pos x="47" y="2"/>
                </a:cxn>
                <a:cxn ang="0">
                  <a:pos x="40" y="0"/>
                </a:cxn>
                <a:cxn ang="0">
                  <a:pos x="33" y="0"/>
                </a:cxn>
                <a:cxn ang="0">
                  <a:pos x="26" y="2"/>
                </a:cxn>
                <a:cxn ang="0">
                  <a:pos x="14" y="8"/>
                </a:cxn>
                <a:cxn ang="0">
                  <a:pos x="5" y="18"/>
                </a:cxn>
                <a:cxn ang="0">
                  <a:pos x="0" y="31"/>
                </a:cxn>
                <a:cxn ang="0">
                  <a:pos x="1" y="45"/>
                </a:cxn>
                <a:cxn ang="0">
                  <a:pos x="4" y="51"/>
                </a:cxn>
                <a:cxn ang="0">
                  <a:pos x="7" y="57"/>
                </a:cxn>
                <a:cxn ang="0">
                  <a:pos x="12" y="62"/>
                </a:cxn>
                <a:cxn ang="0">
                  <a:pos x="17" y="66"/>
                </a:cxn>
                <a:cxn ang="0">
                  <a:pos x="23" y="69"/>
                </a:cxn>
                <a:cxn ang="0">
                  <a:pos x="31" y="71"/>
                </a:cxn>
                <a:cxn ang="0">
                  <a:pos x="37" y="71"/>
                </a:cxn>
                <a:cxn ang="0">
                  <a:pos x="45" y="70"/>
                </a:cxn>
              </a:cxnLst>
              <a:rect l="0" t="0" r="r" b="b"/>
              <a:pathLst>
                <a:path w="71" h="71">
                  <a:moveTo>
                    <a:pt x="45" y="70"/>
                  </a:moveTo>
                  <a:lnTo>
                    <a:pt x="57" y="64"/>
                  </a:lnTo>
                  <a:lnTo>
                    <a:pt x="66" y="54"/>
                  </a:lnTo>
                  <a:lnTo>
                    <a:pt x="71" y="40"/>
                  </a:lnTo>
                  <a:lnTo>
                    <a:pt x="69" y="26"/>
                  </a:lnTo>
                  <a:lnTo>
                    <a:pt x="67" y="19"/>
                  </a:lnTo>
                  <a:lnTo>
                    <a:pt x="63" y="13"/>
                  </a:lnTo>
                  <a:lnTo>
                    <a:pt x="58" y="8"/>
                  </a:lnTo>
                  <a:lnTo>
                    <a:pt x="53" y="4"/>
                  </a:lnTo>
                  <a:lnTo>
                    <a:pt x="47" y="2"/>
                  </a:lnTo>
                  <a:lnTo>
                    <a:pt x="40" y="0"/>
                  </a:lnTo>
                  <a:lnTo>
                    <a:pt x="33" y="0"/>
                  </a:lnTo>
                  <a:lnTo>
                    <a:pt x="26" y="2"/>
                  </a:lnTo>
                  <a:lnTo>
                    <a:pt x="14" y="8"/>
                  </a:lnTo>
                  <a:lnTo>
                    <a:pt x="5" y="18"/>
                  </a:lnTo>
                  <a:lnTo>
                    <a:pt x="0" y="31"/>
                  </a:lnTo>
                  <a:lnTo>
                    <a:pt x="1" y="45"/>
                  </a:lnTo>
                  <a:lnTo>
                    <a:pt x="4" y="51"/>
                  </a:lnTo>
                  <a:lnTo>
                    <a:pt x="7" y="57"/>
                  </a:lnTo>
                  <a:lnTo>
                    <a:pt x="12" y="62"/>
                  </a:lnTo>
                  <a:lnTo>
                    <a:pt x="17" y="66"/>
                  </a:lnTo>
                  <a:lnTo>
                    <a:pt x="23" y="69"/>
                  </a:lnTo>
                  <a:lnTo>
                    <a:pt x="31" y="71"/>
                  </a:lnTo>
                  <a:lnTo>
                    <a:pt x="37" y="71"/>
                  </a:lnTo>
                  <a:lnTo>
                    <a:pt x="45" y="70"/>
                  </a:lnTo>
                  <a:close/>
                </a:path>
              </a:pathLst>
            </a:custGeom>
            <a:solidFill>
              <a:srgbClr val="05050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" name="Freeform 20"/>
            <p:cNvSpPr>
              <a:spLocks/>
            </p:cNvSpPr>
            <p:nvPr/>
          </p:nvSpPr>
          <p:spPr bwMode="auto">
            <a:xfrm>
              <a:off x="-82550" y="2732088"/>
              <a:ext cx="22225" cy="23813"/>
            </a:xfrm>
            <a:custGeom>
              <a:avLst/>
              <a:gdLst/>
              <a:ahLst/>
              <a:cxnLst>
                <a:cxn ang="0">
                  <a:pos x="45" y="70"/>
                </a:cxn>
                <a:cxn ang="0">
                  <a:pos x="59" y="63"/>
                </a:cxn>
                <a:cxn ang="0">
                  <a:pos x="67" y="54"/>
                </a:cxn>
                <a:cxn ang="0">
                  <a:pos x="71" y="40"/>
                </a:cxn>
                <a:cxn ang="0">
                  <a:pos x="70" y="26"/>
                </a:cxn>
                <a:cxn ang="0">
                  <a:pos x="67" y="20"/>
                </a:cxn>
                <a:cxn ang="0">
                  <a:pos x="64" y="14"/>
                </a:cxn>
                <a:cxn ang="0">
                  <a:pos x="59" y="9"/>
                </a:cxn>
                <a:cxn ang="0">
                  <a:pos x="54" y="5"/>
                </a:cxn>
                <a:cxn ang="0">
                  <a:pos x="48" y="3"/>
                </a:cxn>
                <a:cxn ang="0">
                  <a:pos x="40" y="0"/>
                </a:cxn>
                <a:cxn ang="0">
                  <a:pos x="34" y="0"/>
                </a:cxn>
                <a:cxn ang="0">
                  <a:pos x="26" y="1"/>
                </a:cxn>
                <a:cxn ang="0">
                  <a:pos x="14" y="8"/>
                </a:cxn>
                <a:cxn ang="0">
                  <a:pos x="5" y="18"/>
                </a:cxn>
                <a:cxn ang="0">
                  <a:pos x="0" y="31"/>
                </a:cxn>
                <a:cxn ang="0">
                  <a:pos x="2" y="45"/>
                </a:cxn>
                <a:cxn ang="0">
                  <a:pos x="4" y="51"/>
                </a:cxn>
                <a:cxn ang="0">
                  <a:pos x="8" y="57"/>
                </a:cxn>
                <a:cxn ang="0">
                  <a:pos x="13" y="62"/>
                </a:cxn>
                <a:cxn ang="0">
                  <a:pos x="19" y="66"/>
                </a:cxn>
                <a:cxn ang="0">
                  <a:pos x="25" y="68"/>
                </a:cxn>
                <a:cxn ang="0">
                  <a:pos x="31" y="71"/>
                </a:cxn>
                <a:cxn ang="0">
                  <a:pos x="38" y="71"/>
                </a:cxn>
                <a:cxn ang="0">
                  <a:pos x="45" y="70"/>
                </a:cxn>
              </a:cxnLst>
              <a:rect l="0" t="0" r="r" b="b"/>
              <a:pathLst>
                <a:path w="71" h="71">
                  <a:moveTo>
                    <a:pt x="45" y="70"/>
                  </a:moveTo>
                  <a:lnTo>
                    <a:pt x="59" y="63"/>
                  </a:lnTo>
                  <a:lnTo>
                    <a:pt x="67" y="54"/>
                  </a:lnTo>
                  <a:lnTo>
                    <a:pt x="71" y="40"/>
                  </a:lnTo>
                  <a:lnTo>
                    <a:pt x="70" y="26"/>
                  </a:lnTo>
                  <a:lnTo>
                    <a:pt x="67" y="20"/>
                  </a:lnTo>
                  <a:lnTo>
                    <a:pt x="64" y="14"/>
                  </a:lnTo>
                  <a:lnTo>
                    <a:pt x="59" y="9"/>
                  </a:lnTo>
                  <a:lnTo>
                    <a:pt x="54" y="5"/>
                  </a:lnTo>
                  <a:lnTo>
                    <a:pt x="48" y="3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26" y="1"/>
                  </a:lnTo>
                  <a:lnTo>
                    <a:pt x="14" y="8"/>
                  </a:lnTo>
                  <a:lnTo>
                    <a:pt x="5" y="18"/>
                  </a:lnTo>
                  <a:lnTo>
                    <a:pt x="0" y="31"/>
                  </a:lnTo>
                  <a:lnTo>
                    <a:pt x="2" y="45"/>
                  </a:lnTo>
                  <a:lnTo>
                    <a:pt x="4" y="51"/>
                  </a:lnTo>
                  <a:lnTo>
                    <a:pt x="8" y="57"/>
                  </a:lnTo>
                  <a:lnTo>
                    <a:pt x="13" y="62"/>
                  </a:lnTo>
                  <a:lnTo>
                    <a:pt x="19" y="66"/>
                  </a:lnTo>
                  <a:lnTo>
                    <a:pt x="25" y="68"/>
                  </a:lnTo>
                  <a:lnTo>
                    <a:pt x="31" y="71"/>
                  </a:lnTo>
                  <a:lnTo>
                    <a:pt x="38" y="71"/>
                  </a:lnTo>
                  <a:lnTo>
                    <a:pt x="45" y="70"/>
                  </a:lnTo>
                  <a:close/>
                </a:path>
              </a:pathLst>
            </a:custGeom>
            <a:solidFill>
              <a:srgbClr val="05050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" name="Freeform 21"/>
            <p:cNvSpPr>
              <a:spLocks/>
            </p:cNvSpPr>
            <p:nvPr/>
          </p:nvSpPr>
          <p:spPr bwMode="auto">
            <a:xfrm>
              <a:off x="-22225" y="2716213"/>
              <a:ext cx="22225" cy="22225"/>
            </a:xfrm>
            <a:custGeom>
              <a:avLst/>
              <a:gdLst/>
              <a:ahLst/>
              <a:cxnLst>
                <a:cxn ang="0">
                  <a:pos x="45" y="70"/>
                </a:cxn>
                <a:cxn ang="0">
                  <a:pos x="57" y="63"/>
                </a:cxn>
                <a:cxn ang="0">
                  <a:pos x="66" y="53"/>
                </a:cxn>
                <a:cxn ang="0">
                  <a:pos x="71" y="40"/>
                </a:cxn>
                <a:cxn ang="0">
                  <a:pos x="70" y="26"/>
                </a:cxn>
                <a:cxn ang="0">
                  <a:pos x="67" y="20"/>
                </a:cxn>
                <a:cxn ang="0">
                  <a:pos x="63" y="14"/>
                </a:cxn>
                <a:cxn ang="0">
                  <a:pos x="58" y="9"/>
                </a:cxn>
                <a:cxn ang="0">
                  <a:pos x="53" y="5"/>
                </a:cxn>
                <a:cxn ang="0">
                  <a:pos x="47" y="3"/>
                </a:cxn>
                <a:cxn ang="0">
                  <a:pos x="40" y="0"/>
                </a:cxn>
                <a:cxn ang="0">
                  <a:pos x="34" y="0"/>
                </a:cxn>
                <a:cxn ang="0">
                  <a:pos x="26" y="1"/>
                </a:cxn>
                <a:cxn ang="0">
                  <a:pos x="13" y="8"/>
                </a:cxn>
                <a:cxn ang="0">
                  <a:pos x="4" y="17"/>
                </a:cxn>
                <a:cxn ang="0">
                  <a:pos x="0" y="31"/>
                </a:cxn>
                <a:cxn ang="0">
                  <a:pos x="1" y="45"/>
                </a:cxn>
                <a:cxn ang="0">
                  <a:pos x="4" y="51"/>
                </a:cxn>
                <a:cxn ang="0">
                  <a:pos x="8" y="57"/>
                </a:cxn>
                <a:cxn ang="0">
                  <a:pos x="13" y="62"/>
                </a:cxn>
                <a:cxn ang="0">
                  <a:pos x="17" y="66"/>
                </a:cxn>
                <a:cxn ang="0">
                  <a:pos x="24" y="68"/>
                </a:cxn>
                <a:cxn ang="0">
                  <a:pos x="31" y="71"/>
                </a:cxn>
                <a:cxn ang="0">
                  <a:pos x="37" y="71"/>
                </a:cxn>
                <a:cxn ang="0">
                  <a:pos x="45" y="70"/>
                </a:cxn>
              </a:cxnLst>
              <a:rect l="0" t="0" r="r" b="b"/>
              <a:pathLst>
                <a:path w="71" h="71">
                  <a:moveTo>
                    <a:pt x="45" y="70"/>
                  </a:moveTo>
                  <a:lnTo>
                    <a:pt x="57" y="63"/>
                  </a:lnTo>
                  <a:lnTo>
                    <a:pt x="66" y="53"/>
                  </a:lnTo>
                  <a:lnTo>
                    <a:pt x="71" y="40"/>
                  </a:lnTo>
                  <a:lnTo>
                    <a:pt x="70" y="26"/>
                  </a:lnTo>
                  <a:lnTo>
                    <a:pt x="67" y="20"/>
                  </a:lnTo>
                  <a:lnTo>
                    <a:pt x="63" y="14"/>
                  </a:lnTo>
                  <a:lnTo>
                    <a:pt x="58" y="9"/>
                  </a:lnTo>
                  <a:lnTo>
                    <a:pt x="53" y="5"/>
                  </a:lnTo>
                  <a:lnTo>
                    <a:pt x="47" y="3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26" y="1"/>
                  </a:lnTo>
                  <a:lnTo>
                    <a:pt x="13" y="8"/>
                  </a:lnTo>
                  <a:lnTo>
                    <a:pt x="4" y="17"/>
                  </a:lnTo>
                  <a:lnTo>
                    <a:pt x="0" y="31"/>
                  </a:lnTo>
                  <a:lnTo>
                    <a:pt x="1" y="45"/>
                  </a:lnTo>
                  <a:lnTo>
                    <a:pt x="4" y="51"/>
                  </a:lnTo>
                  <a:lnTo>
                    <a:pt x="8" y="57"/>
                  </a:lnTo>
                  <a:lnTo>
                    <a:pt x="13" y="62"/>
                  </a:lnTo>
                  <a:lnTo>
                    <a:pt x="17" y="66"/>
                  </a:lnTo>
                  <a:lnTo>
                    <a:pt x="24" y="68"/>
                  </a:lnTo>
                  <a:lnTo>
                    <a:pt x="31" y="71"/>
                  </a:lnTo>
                  <a:lnTo>
                    <a:pt x="37" y="71"/>
                  </a:lnTo>
                  <a:lnTo>
                    <a:pt x="45" y="70"/>
                  </a:lnTo>
                  <a:close/>
                </a:path>
              </a:pathLst>
            </a:custGeom>
            <a:solidFill>
              <a:srgbClr val="05050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" name="Freeform 22"/>
            <p:cNvSpPr>
              <a:spLocks/>
            </p:cNvSpPr>
            <p:nvPr/>
          </p:nvSpPr>
          <p:spPr bwMode="auto">
            <a:xfrm>
              <a:off x="38100" y="2700338"/>
              <a:ext cx="22225" cy="22225"/>
            </a:xfrm>
            <a:custGeom>
              <a:avLst/>
              <a:gdLst/>
              <a:ahLst/>
              <a:cxnLst>
                <a:cxn ang="0">
                  <a:pos x="44" y="69"/>
                </a:cxn>
                <a:cxn ang="0">
                  <a:pos x="57" y="63"/>
                </a:cxn>
                <a:cxn ang="0">
                  <a:pos x="65" y="53"/>
                </a:cxn>
                <a:cxn ang="0">
                  <a:pos x="70" y="40"/>
                </a:cxn>
                <a:cxn ang="0">
                  <a:pos x="69" y="26"/>
                </a:cxn>
                <a:cxn ang="0">
                  <a:pos x="67" y="20"/>
                </a:cxn>
                <a:cxn ang="0">
                  <a:pos x="63" y="14"/>
                </a:cxn>
                <a:cxn ang="0">
                  <a:pos x="58" y="9"/>
                </a:cxn>
                <a:cxn ang="0">
                  <a:pos x="53" y="5"/>
                </a:cxn>
                <a:cxn ang="0">
                  <a:pos x="47" y="2"/>
                </a:cxn>
                <a:cxn ang="0">
                  <a:pos x="39" y="0"/>
                </a:cxn>
                <a:cxn ang="0">
                  <a:pos x="33" y="0"/>
                </a:cxn>
                <a:cxn ang="0">
                  <a:pos x="26" y="1"/>
                </a:cxn>
                <a:cxn ang="0">
                  <a:pos x="13" y="7"/>
                </a:cxn>
                <a:cxn ang="0">
                  <a:pos x="5" y="17"/>
                </a:cxn>
                <a:cxn ang="0">
                  <a:pos x="0" y="31"/>
                </a:cxn>
                <a:cxn ang="0">
                  <a:pos x="1" y="45"/>
                </a:cxn>
                <a:cxn ang="0">
                  <a:pos x="3" y="52"/>
                </a:cxn>
                <a:cxn ang="0">
                  <a:pos x="7" y="57"/>
                </a:cxn>
                <a:cxn ang="0">
                  <a:pos x="12" y="62"/>
                </a:cxn>
                <a:cxn ang="0">
                  <a:pos x="17" y="66"/>
                </a:cxn>
                <a:cxn ang="0">
                  <a:pos x="23" y="69"/>
                </a:cxn>
                <a:cxn ang="0">
                  <a:pos x="31" y="71"/>
                </a:cxn>
                <a:cxn ang="0">
                  <a:pos x="37" y="71"/>
                </a:cxn>
                <a:cxn ang="0">
                  <a:pos x="44" y="69"/>
                </a:cxn>
              </a:cxnLst>
              <a:rect l="0" t="0" r="r" b="b"/>
              <a:pathLst>
                <a:path w="70" h="71">
                  <a:moveTo>
                    <a:pt x="44" y="69"/>
                  </a:moveTo>
                  <a:lnTo>
                    <a:pt x="57" y="63"/>
                  </a:lnTo>
                  <a:lnTo>
                    <a:pt x="65" y="53"/>
                  </a:lnTo>
                  <a:lnTo>
                    <a:pt x="70" y="40"/>
                  </a:lnTo>
                  <a:lnTo>
                    <a:pt x="69" y="26"/>
                  </a:lnTo>
                  <a:lnTo>
                    <a:pt x="67" y="20"/>
                  </a:lnTo>
                  <a:lnTo>
                    <a:pt x="63" y="14"/>
                  </a:lnTo>
                  <a:lnTo>
                    <a:pt x="58" y="9"/>
                  </a:lnTo>
                  <a:lnTo>
                    <a:pt x="53" y="5"/>
                  </a:lnTo>
                  <a:lnTo>
                    <a:pt x="47" y="2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1"/>
                  </a:lnTo>
                  <a:lnTo>
                    <a:pt x="13" y="7"/>
                  </a:lnTo>
                  <a:lnTo>
                    <a:pt x="5" y="17"/>
                  </a:lnTo>
                  <a:lnTo>
                    <a:pt x="0" y="31"/>
                  </a:lnTo>
                  <a:lnTo>
                    <a:pt x="1" y="45"/>
                  </a:lnTo>
                  <a:lnTo>
                    <a:pt x="3" y="52"/>
                  </a:lnTo>
                  <a:lnTo>
                    <a:pt x="7" y="57"/>
                  </a:lnTo>
                  <a:lnTo>
                    <a:pt x="12" y="62"/>
                  </a:lnTo>
                  <a:lnTo>
                    <a:pt x="17" y="66"/>
                  </a:lnTo>
                  <a:lnTo>
                    <a:pt x="23" y="69"/>
                  </a:lnTo>
                  <a:lnTo>
                    <a:pt x="31" y="71"/>
                  </a:lnTo>
                  <a:lnTo>
                    <a:pt x="37" y="71"/>
                  </a:lnTo>
                  <a:lnTo>
                    <a:pt x="44" y="69"/>
                  </a:lnTo>
                  <a:close/>
                </a:path>
              </a:pathLst>
            </a:custGeom>
            <a:solidFill>
              <a:srgbClr val="05050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" name="Freeform 23"/>
            <p:cNvSpPr>
              <a:spLocks/>
            </p:cNvSpPr>
            <p:nvPr/>
          </p:nvSpPr>
          <p:spPr bwMode="auto">
            <a:xfrm>
              <a:off x="96837" y="2682876"/>
              <a:ext cx="22225" cy="22225"/>
            </a:xfrm>
            <a:custGeom>
              <a:avLst/>
              <a:gdLst/>
              <a:ahLst/>
              <a:cxnLst>
                <a:cxn ang="0">
                  <a:pos x="44" y="69"/>
                </a:cxn>
                <a:cxn ang="0">
                  <a:pos x="58" y="63"/>
                </a:cxn>
                <a:cxn ang="0">
                  <a:pos x="67" y="53"/>
                </a:cxn>
                <a:cxn ang="0">
                  <a:pos x="71" y="41"/>
                </a:cxn>
                <a:cxn ang="0">
                  <a:pos x="69" y="26"/>
                </a:cxn>
                <a:cxn ang="0">
                  <a:pos x="67" y="20"/>
                </a:cxn>
                <a:cxn ang="0">
                  <a:pos x="63" y="13"/>
                </a:cxn>
                <a:cxn ang="0">
                  <a:pos x="58" y="9"/>
                </a:cxn>
                <a:cxn ang="0">
                  <a:pos x="53" y="5"/>
                </a:cxn>
                <a:cxn ang="0">
                  <a:pos x="47" y="2"/>
                </a:cxn>
                <a:cxn ang="0">
                  <a:pos x="41" y="0"/>
                </a:cxn>
                <a:cxn ang="0">
                  <a:pos x="33" y="0"/>
                </a:cxn>
                <a:cxn ang="0">
                  <a:pos x="26" y="1"/>
                </a:cxn>
                <a:cxn ang="0">
                  <a:pos x="13" y="7"/>
                </a:cxn>
                <a:cxn ang="0">
                  <a:pos x="5" y="18"/>
                </a:cxn>
                <a:cxn ang="0">
                  <a:pos x="0" y="31"/>
                </a:cxn>
                <a:cxn ang="0">
                  <a:pos x="1" y="44"/>
                </a:cxn>
                <a:cxn ang="0">
                  <a:pos x="4" y="52"/>
                </a:cxn>
                <a:cxn ang="0">
                  <a:pos x="7" y="58"/>
                </a:cxn>
                <a:cxn ang="0">
                  <a:pos x="12" y="63"/>
                </a:cxn>
                <a:cxn ang="0">
                  <a:pos x="18" y="67"/>
                </a:cxn>
                <a:cxn ang="0">
                  <a:pos x="25" y="69"/>
                </a:cxn>
                <a:cxn ang="0">
                  <a:pos x="31" y="71"/>
                </a:cxn>
                <a:cxn ang="0">
                  <a:pos x="37" y="71"/>
                </a:cxn>
                <a:cxn ang="0">
                  <a:pos x="44" y="69"/>
                </a:cxn>
              </a:cxnLst>
              <a:rect l="0" t="0" r="r" b="b"/>
              <a:pathLst>
                <a:path w="71" h="71">
                  <a:moveTo>
                    <a:pt x="44" y="69"/>
                  </a:moveTo>
                  <a:lnTo>
                    <a:pt x="58" y="63"/>
                  </a:lnTo>
                  <a:lnTo>
                    <a:pt x="67" y="53"/>
                  </a:lnTo>
                  <a:lnTo>
                    <a:pt x="71" y="41"/>
                  </a:lnTo>
                  <a:lnTo>
                    <a:pt x="69" y="26"/>
                  </a:lnTo>
                  <a:lnTo>
                    <a:pt x="67" y="20"/>
                  </a:lnTo>
                  <a:lnTo>
                    <a:pt x="63" y="13"/>
                  </a:lnTo>
                  <a:lnTo>
                    <a:pt x="58" y="9"/>
                  </a:lnTo>
                  <a:lnTo>
                    <a:pt x="53" y="5"/>
                  </a:lnTo>
                  <a:lnTo>
                    <a:pt x="47" y="2"/>
                  </a:lnTo>
                  <a:lnTo>
                    <a:pt x="41" y="0"/>
                  </a:lnTo>
                  <a:lnTo>
                    <a:pt x="33" y="0"/>
                  </a:lnTo>
                  <a:lnTo>
                    <a:pt x="26" y="1"/>
                  </a:lnTo>
                  <a:lnTo>
                    <a:pt x="13" y="7"/>
                  </a:lnTo>
                  <a:lnTo>
                    <a:pt x="5" y="18"/>
                  </a:lnTo>
                  <a:lnTo>
                    <a:pt x="0" y="31"/>
                  </a:lnTo>
                  <a:lnTo>
                    <a:pt x="1" y="44"/>
                  </a:lnTo>
                  <a:lnTo>
                    <a:pt x="4" y="52"/>
                  </a:lnTo>
                  <a:lnTo>
                    <a:pt x="7" y="58"/>
                  </a:lnTo>
                  <a:lnTo>
                    <a:pt x="12" y="63"/>
                  </a:lnTo>
                  <a:lnTo>
                    <a:pt x="18" y="67"/>
                  </a:lnTo>
                  <a:lnTo>
                    <a:pt x="25" y="69"/>
                  </a:lnTo>
                  <a:lnTo>
                    <a:pt x="31" y="71"/>
                  </a:lnTo>
                  <a:lnTo>
                    <a:pt x="37" y="71"/>
                  </a:lnTo>
                  <a:lnTo>
                    <a:pt x="44" y="69"/>
                  </a:lnTo>
                  <a:close/>
                </a:path>
              </a:pathLst>
            </a:custGeom>
            <a:solidFill>
              <a:srgbClr val="05050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" name="Freeform 24"/>
            <p:cNvSpPr>
              <a:spLocks/>
            </p:cNvSpPr>
            <p:nvPr/>
          </p:nvSpPr>
          <p:spPr bwMode="auto">
            <a:xfrm>
              <a:off x="-9525" y="2762251"/>
              <a:ext cx="22225" cy="22225"/>
            </a:xfrm>
            <a:custGeom>
              <a:avLst/>
              <a:gdLst/>
              <a:ahLst/>
              <a:cxnLst>
                <a:cxn ang="0">
                  <a:pos x="44" y="68"/>
                </a:cxn>
                <a:cxn ang="0">
                  <a:pos x="57" y="62"/>
                </a:cxn>
                <a:cxn ang="0">
                  <a:pos x="66" y="52"/>
                </a:cxn>
                <a:cxn ang="0">
                  <a:pos x="70" y="39"/>
                </a:cxn>
                <a:cxn ang="0">
                  <a:pos x="69" y="26"/>
                </a:cxn>
                <a:cxn ang="0">
                  <a:pos x="67" y="19"/>
                </a:cxn>
                <a:cxn ang="0">
                  <a:pos x="63" y="13"/>
                </a:cxn>
                <a:cxn ang="0">
                  <a:pos x="58" y="8"/>
                </a:cxn>
                <a:cxn ang="0">
                  <a:pos x="53" y="4"/>
                </a:cxn>
                <a:cxn ang="0">
                  <a:pos x="47" y="2"/>
                </a:cxn>
                <a:cxn ang="0">
                  <a:pos x="39" y="0"/>
                </a:cxn>
                <a:cxn ang="0">
                  <a:pos x="33" y="0"/>
                </a:cxn>
                <a:cxn ang="0">
                  <a:pos x="26" y="1"/>
                </a:cxn>
                <a:cxn ang="0">
                  <a:pos x="13" y="7"/>
                </a:cxn>
                <a:cxn ang="0">
                  <a:pos x="5" y="17"/>
                </a:cxn>
                <a:cxn ang="0">
                  <a:pos x="0" y="31"/>
                </a:cxn>
                <a:cxn ang="0">
                  <a:pos x="1" y="44"/>
                </a:cxn>
                <a:cxn ang="0">
                  <a:pos x="4" y="50"/>
                </a:cxn>
                <a:cxn ang="0">
                  <a:pos x="7" y="55"/>
                </a:cxn>
                <a:cxn ang="0">
                  <a:pos x="12" y="60"/>
                </a:cxn>
                <a:cxn ang="0">
                  <a:pos x="17" y="64"/>
                </a:cxn>
                <a:cxn ang="0">
                  <a:pos x="23" y="67"/>
                </a:cxn>
                <a:cxn ang="0">
                  <a:pos x="31" y="69"/>
                </a:cxn>
                <a:cxn ang="0">
                  <a:pos x="37" y="69"/>
                </a:cxn>
                <a:cxn ang="0">
                  <a:pos x="44" y="68"/>
                </a:cxn>
              </a:cxnLst>
              <a:rect l="0" t="0" r="r" b="b"/>
              <a:pathLst>
                <a:path w="70" h="69">
                  <a:moveTo>
                    <a:pt x="44" y="68"/>
                  </a:moveTo>
                  <a:lnTo>
                    <a:pt x="57" y="62"/>
                  </a:lnTo>
                  <a:lnTo>
                    <a:pt x="66" y="52"/>
                  </a:lnTo>
                  <a:lnTo>
                    <a:pt x="70" y="39"/>
                  </a:lnTo>
                  <a:lnTo>
                    <a:pt x="69" y="26"/>
                  </a:lnTo>
                  <a:lnTo>
                    <a:pt x="67" y="19"/>
                  </a:lnTo>
                  <a:lnTo>
                    <a:pt x="63" y="13"/>
                  </a:lnTo>
                  <a:lnTo>
                    <a:pt x="58" y="8"/>
                  </a:lnTo>
                  <a:lnTo>
                    <a:pt x="53" y="4"/>
                  </a:lnTo>
                  <a:lnTo>
                    <a:pt x="47" y="2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1"/>
                  </a:lnTo>
                  <a:lnTo>
                    <a:pt x="13" y="7"/>
                  </a:lnTo>
                  <a:lnTo>
                    <a:pt x="5" y="17"/>
                  </a:lnTo>
                  <a:lnTo>
                    <a:pt x="0" y="31"/>
                  </a:lnTo>
                  <a:lnTo>
                    <a:pt x="1" y="44"/>
                  </a:lnTo>
                  <a:lnTo>
                    <a:pt x="4" y="50"/>
                  </a:lnTo>
                  <a:lnTo>
                    <a:pt x="7" y="55"/>
                  </a:lnTo>
                  <a:lnTo>
                    <a:pt x="12" y="60"/>
                  </a:lnTo>
                  <a:lnTo>
                    <a:pt x="17" y="64"/>
                  </a:lnTo>
                  <a:lnTo>
                    <a:pt x="23" y="67"/>
                  </a:lnTo>
                  <a:lnTo>
                    <a:pt x="31" y="69"/>
                  </a:lnTo>
                  <a:lnTo>
                    <a:pt x="37" y="69"/>
                  </a:lnTo>
                  <a:lnTo>
                    <a:pt x="44" y="68"/>
                  </a:lnTo>
                  <a:close/>
                </a:path>
              </a:pathLst>
            </a:custGeom>
            <a:solidFill>
              <a:srgbClr val="05050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" name="Freeform 25"/>
            <p:cNvSpPr>
              <a:spLocks/>
            </p:cNvSpPr>
            <p:nvPr/>
          </p:nvSpPr>
          <p:spPr bwMode="auto">
            <a:xfrm>
              <a:off x="50800" y="2746376"/>
              <a:ext cx="22225" cy="22225"/>
            </a:xfrm>
            <a:custGeom>
              <a:avLst/>
              <a:gdLst/>
              <a:ahLst/>
              <a:cxnLst>
                <a:cxn ang="0">
                  <a:pos x="45" y="70"/>
                </a:cxn>
                <a:cxn ang="0">
                  <a:pos x="59" y="64"/>
                </a:cxn>
                <a:cxn ang="0">
                  <a:pos x="67" y="54"/>
                </a:cxn>
                <a:cxn ang="0">
                  <a:pos x="71" y="40"/>
                </a:cxn>
                <a:cxn ang="0">
                  <a:pos x="70" y="26"/>
                </a:cxn>
                <a:cxn ang="0">
                  <a:pos x="67" y="20"/>
                </a:cxn>
                <a:cxn ang="0">
                  <a:pos x="64" y="14"/>
                </a:cxn>
                <a:cxn ang="0">
                  <a:pos x="59" y="9"/>
                </a:cxn>
                <a:cxn ang="0">
                  <a:pos x="54" y="5"/>
                </a:cxn>
                <a:cxn ang="0">
                  <a:pos x="47" y="3"/>
                </a:cxn>
                <a:cxn ang="0">
                  <a:pos x="41" y="0"/>
                </a:cxn>
                <a:cxn ang="0">
                  <a:pos x="34" y="0"/>
                </a:cxn>
                <a:cxn ang="0">
                  <a:pos x="26" y="2"/>
                </a:cxn>
                <a:cxn ang="0">
                  <a:pos x="14" y="8"/>
                </a:cxn>
                <a:cxn ang="0">
                  <a:pos x="5" y="18"/>
                </a:cxn>
                <a:cxn ang="0">
                  <a:pos x="0" y="31"/>
                </a:cxn>
                <a:cxn ang="0">
                  <a:pos x="2" y="45"/>
                </a:cxn>
                <a:cxn ang="0">
                  <a:pos x="4" y="51"/>
                </a:cxn>
                <a:cxn ang="0">
                  <a:pos x="8" y="57"/>
                </a:cxn>
                <a:cxn ang="0">
                  <a:pos x="13" y="62"/>
                </a:cxn>
                <a:cxn ang="0">
                  <a:pos x="19" y="66"/>
                </a:cxn>
                <a:cxn ang="0">
                  <a:pos x="25" y="69"/>
                </a:cxn>
                <a:cxn ang="0">
                  <a:pos x="31" y="71"/>
                </a:cxn>
                <a:cxn ang="0">
                  <a:pos x="37" y="71"/>
                </a:cxn>
                <a:cxn ang="0">
                  <a:pos x="45" y="70"/>
                </a:cxn>
              </a:cxnLst>
              <a:rect l="0" t="0" r="r" b="b"/>
              <a:pathLst>
                <a:path w="71" h="71">
                  <a:moveTo>
                    <a:pt x="45" y="70"/>
                  </a:moveTo>
                  <a:lnTo>
                    <a:pt x="59" y="64"/>
                  </a:lnTo>
                  <a:lnTo>
                    <a:pt x="67" y="54"/>
                  </a:lnTo>
                  <a:lnTo>
                    <a:pt x="71" y="40"/>
                  </a:lnTo>
                  <a:lnTo>
                    <a:pt x="70" y="26"/>
                  </a:lnTo>
                  <a:lnTo>
                    <a:pt x="67" y="20"/>
                  </a:lnTo>
                  <a:lnTo>
                    <a:pt x="64" y="14"/>
                  </a:lnTo>
                  <a:lnTo>
                    <a:pt x="59" y="9"/>
                  </a:lnTo>
                  <a:lnTo>
                    <a:pt x="54" y="5"/>
                  </a:lnTo>
                  <a:lnTo>
                    <a:pt x="47" y="3"/>
                  </a:lnTo>
                  <a:lnTo>
                    <a:pt x="41" y="0"/>
                  </a:lnTo>
                  <a:lnTo>
                    <a:pt x="34" y="0"/>
                  </a:lnTo>
                  <a:lnTo>
                    <a:pt x="26" y="2"/>
                  </a:lnTo>
                  <a:lnTo>
                    <a:pt x="14" y="8"/>
                  </a:lnTo>
                  <a:lnTo>
                    <a:pt x="5" y="18"/>
                  </a:lnTo>
                  <a:lnTo>
                    <a:pt x="0" y="31"/>
                  </a:lnTo>
                  <a:lnTo>
                    <a:pt x="2" y="45"/>
                  </a:lnTo>
                  <a:lnTo>
                    <a:pt x="4" y="51"/>
                  </a:lnTo>
                  <a:lnTo>
                    <a:pt x="8" y="57"/>
                  </a:lnTo>
                  <a:lnTo>
                    <a:pt x="13" y="62"/>
                  </a:lnTo>
                  <a:lnTo>
                    <a:pt x="19" y="66"/>
                  </a:lnTo>
                  <a:lnTo>
                    <a:pt x="25" y="69"/>
                  </a:lnTo>
                  <a:lnTo>
                    <a:pt x="31" y="71"/>
                  </a:lnTo>
                  <a:lnTo>
                    <a:pt x="37" y="71"/>
                  </a:lnTo>
                  <a:lnTo>
                    <a:pt x="45" y="70"/>
                  </a:lnTo>
                  <a:close/>
                </a:path>
              </a:pathLst>
            </a:custGeom>
            <a:solidFill>
              <a:srgbClr val="05050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4" name="Freeform 26"/>
            <p:cNvSpPr>
              <a:spLocks/>
            </p:cNvSpPr>
            <p:nvPr/>
          </p:nvSpPr>
          <p:spPr bwMode="auto">
            <a:xfrm>
              <a:off x="109537" y="2728913"/>
              <a:ext cx="22225" cy="23813"/>
            </a:xfrm>
            <a:custGeom>
              <a:avLst/>
              <a:gdLst/>
              <a:ahLst/>
              <a:cxnLst>
                <a:cxn ang="0">
                  <a:pos x="44" y="70"/>
                </a:cxn>
                <a:cxn ang="0">
                  <a:pos x="57" y="64"/>
                </a:cxn>
                <a:cxn ang="0">
                  <a:pos x="65" y="54"/>
                </a:cxn>
                <a:cxn ang="0">
                  <a:pos x="70" y="40"/>
                </a:cxn>
                <a:cxn ang="0">
                  <a:pos x="69" y="26"/>
                </a:cxn>
                <a:cxn ang="0">
                  <a:pos x="67" y="20"/>
                </a:cxn>
                <a:cxn ang="0">
                  <a:pos x="63" y="14"/>
                </a:cxn>
                <a:cxn ang="0">
                  <a:pos x="58" y="9"/>
                </a:cxn>
                <a:cxn ang="0">
                  <a:pos x="53" y="5"/>
                </a:cxn>
                <a:cxn ang="0">
                  <a:pos x="47" y="3"/>
                </a:cxn>
                <a:cxn ang="0">
                  <a:pos x="39" y="0"/>
                </a:cxn>
                <a:cxn ang="0">
                  <a:pos x="33" y="0"/>
                </a:cxn>
                <a:cxn ang="0">
                  <a:pos x="26" y="2"/>
                </a:cxn>
                <a:cxn ang="0">
                  <a:pos x="12" y="8"/>
                </a:cxn>
                <a:cxn ang="0">
                  <a:pos x="3" y="18"/>
                </a:cxn>
                <a:cxn ang="0">
                  <a:pos x="0" y="31"/>
                </a:cxn>
                <a:cxn ang="0">
                  <a:pos x="1" y="45"/>
                </a:cxn>
                <a:cxn ang="0">
                  <a:pos x="3" y="51"/>
                </a:cxn>
                <a:cxn ang="0">
                  <a:pos x="7" y="57"/>
                </a:cxn>
                <a:cxn ang="0">
                  <a:pos x="12" y="62"/>
                </a:cxn>
                <a:cxn ang="0">
                  <a:pos x="17" y="66"/>
                </a:cxn>
                <a:cxn ang="0">
                  <a:pos x="23" y="69"/>
                </a:cxn>
                <a:cxn ang="0">
                  <a:pos x="31" y="71"/>
                </a:cxn>
                <a:cxn ang="0">
                  <a:pos x="37" y="71"/>
                </a:cxn>
                <a:cxn ang="0">
                  <a:pos x="44" y="70"/>
                </a:cxn>
              </a:cxnLst>
              <a:rect l="0" t="0" r="r" b="b"/>
              <a:pathLst>
                <a:path w="70" h="71">
                  <a:moveTo>
                    <a:pt x="44" y="70"/>
                  </a:moveTo>
                  <a:lnTo>
                    <a:pt x="57" y="64"/>
                  </a:lnTo>
                  <a:lnTo>
                    <a:pt x="65" y="54"/>
                  </a:lnTo>
                  <a:lnTo>
                    <a:pt x="70" y="40"/>
                  </a:lnTo>
                  <a:lnTo>
                    <a:pt x="69" y="26"/>
                  </a:lnTo>
                  <a:lnTo>
                    <a:pt x="67" y="20"/>
                  </a:lnTo>
                  <a:lnTo>
                    <a:pt x="63" y="14"/>
                  </a:lnTo>
                  <a:lnTo>
                    <a:pt x="58" y="9"/>
                  </a:lnTo>
                  <a:lnTo>
                    <a:pt x="53" y="5"/>
                  </a:lnTo>
                  <a:lnTo>
                    <a:pt x="47" y="3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2"/>
                  </a:lnTo>
                  <a:lnTo>
                    <a:pt x="12" y="8"/>
                  </a:lnTo>
                  <a:lnTo>
                    <a:pt x="3" y="18"/>
                  </a:lnTo>
                  <a:lnTo>
                    <a:pt x="0" y="31"/>
                  </a:lnTo>
                  <a:lnTo>
                    <a:pt x="1" y="45"/>
                  </a:lnTo>
                  <a:lnTo>
                    <a:pt x="3" y="51"/>
                  </a:lnTo>
                  <a:lnTo>
                    <a:pt x="7" y="57"/>
                  </a:lnTo>
                  <a:lnTo>
                    <a:pt x="12" y="62"/>
                  </a:lnTo>
                  <a:lnTo>
                    <a:pt x="17" y="66"/>
                  </a:lnTo>
                  <a:lnTo>
                    <a:pt x="23" y="69"/>
                  </a:lnTo>
                  <a:lnTo>
                    <a:pt x="31" y="71"/>
                  </a:lnTo>
                  <a:lnTo>
                    <a:pt x="37" y="71"/>
                  </a:lnTo>
                  <a:lnTo>
                    <a:pt x="44" y="70"/>
                  </a:lnTo>
                  <a:close/>
                </a:path>
              </a:pathLst>
            </a:custGeom>
            <a:solidFill>
              <a:srgbClr val="05050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" name="Freeform 27"/>
            <p:cNvSpPr>
              <a:spLocks/>
            </p:cNvSpPr>
            <p:nvPr/>
          </p:nvSpPr>
          <p:spPr bwMode="auto">
            <a:xfrm>
              <a:off x="157162" y="2667001"/>
              <a:ext cx="22225" cy="22225"/>
            </a:xfrm>
            <a:custGeom>
              <a:avLst/>
              <a:gdLst/>
              <a:ahLst/>
              <a:cxnLst>
                <a:cxn ang="0">
                  <a:pos x="44" y="69"/>
                </a:cxn>
                <a:cxn ang="0">
                  <a:pos x="57" y="63"/>
                </a:cxn>
                <a:cxn ang="0">
                  <a:pos x="65" y="52"/>
                </a:cxn>
                <a:cxn ang="0">
                  <a:pos x="70" y="40"/>
                </a:cxn>
                <a:cxn ang="0">
                  <a:pos x="69" y="25"/>
                </a:cxn>
                <a:cxn ang="0">
                  <a:pos x="67" y="19"/>
                </a:cxn>
                <a:cxn ang="0">
                  <a:pos x="63" y="12"/>
                </a:cxn>
                <a:cxn ang="0">
                  <a:pos x="58" y="7"/>
                </a:cxn>
                <a:cxn ang="0">
                  <a:pos x="53" y="4"/>
                </a:cxn>
                <a:cxn ang="0">
                  <a:pos x="47" y="1"/>
                </a:cxn>
                <a:cxn ang="0">
                  <a:pos x="39" y="0"/>
                </a:cxn>
                <a:cxn ang="0">
                  <a:pos x="33" y="0"/>
                </a:cxn>
                <a:cxn ang="0">
                  <a:pos x="26" y="1"/>
                </a:cxn>
                <a:cxn ang="0">
                  <a:pos x="12" y="7"/>
                </a:cxn>
                <a:cxn ang="0">
                  <a:pos x="3" y="17"/>
                </a:cxn>
                <a:cxn ang="0">
                  <a:pos x="0" y="30"/>
                </a:cxn>
                <a:cxn ang="0">
                  <a:pos x="1" y="45"/>
                </a:cxn>
                <a:cxn ang="0">
                  <a:pos x="3" y="51"/>
                </a:cxn>
                <a:cxn ang="0">
                  <a:pos x="7" y="57"/>
                </a:cxn>
                <a:cxn ang="0">
                  <a:pos x="12" y="62"/>
                </a:cxn>
                <a:cxn ang="0">
                  <a:pos x="17" y="66"/>
                </a:cxn>
                <a:cxn ang="0">
                  <a:pos x="23" y="68"/>
                </a:cxn>
                <a:cxn ang="0">
                  <a:pos x="31" y="71"/>
                </a:cxn>
                <a:cxn ang="0">
                  <a:pos x="37" y="71"/>
                </a:cxn>
                <a:cxn ang="0">
                  <a:pos x="44" y="69"/>
                </a:cxn>
              </a:cxnLst>
              <a:rect l="0" t="0" r="r" b="b"/>
              <a:pathLst>
                <a:path w="70" h="71">
                  <a:moveTo>
                    <a:pt x="44" y="69"/>
                  </a:moveTo>
                  <a:lnTo>
                    <a:pt x="57" y="63"/>
                  </a:lnTo>
                  <a:lnTo>
                    <a:pt x="65" y="52"/>
                  </a:lnTo>
                  <a:lnTo>
                    <a:pt x="70" y="40"/>
                  </a:lnTo>
                  <a:lnTo>
                    <a:pt x="69" y="25"/>
                  </a:lnTo>
                  <a:lnTo>
                    <a:pt x="67" y="19"/>
                  </a:lnTo>
                  <a:lnTo>
                    <a:pt x="63" y="12"/>
                  </a:lnTo>
                  <a:lnTo>
                    <a:pt x="58" y="7"/>
                  </a:lnTo>
                  <a:lnTo>
                    <a:pt x="53" y="4"/>
                  </a:lnTo>
                  <a:lnTo>
                    <a:pt x="47" y="1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1"/>
                  </a:lnTo>
                  <a:lnTo>
                    <a:pt x="12" y="7"/>
                  </a:lnTo>
                  <a:lnTo>
                    <a:pt x="3" y="17"/>
                  </a:lnTo>
                  <a:lnTo>
                    <a:pt x="0" y="30"/>
                  </a:lnTo>
                  <a:lnTo>
                    <a:pt x="1" y="45"/>
                  </a:lnTo>
                  <a:lnTo>
                    <a:pt x="3" y="51"/>
                  </a:lnTo>
                  <a:lnTo>
                    <a:pt x="7" y="57"/>
                  </a:lnTo>
                  <a:lnTo>
                    <a:pt x="12" y="62"/>
                  </a:lnTo>
                  <a:lnTo>
                    <a:pt x="17" y="66"/>
                  </a:lnTo>
                  <a:lnTo>
                    <a:pt x="23" y="68"/>
                  </a:lnTo>
                  <a:lnTo>
                    <a:pt x="31" y="71"/>
                  </a:lnTo>
                  <a:lnTo>
                    <a:pt x="37" y="71"/>
                  </a:lnTo>
                  <a:lnTo>
                    <a:pt x="44" y="69"/>
                  </a:lnTo>
                  <a:close/>
                </a:path>
              </a:pathLst>
            </a:custGeom>
            <a:solidFill>
              <a:srgbClr val="05050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" name="Freeform 28"/>
            <p:cNvSpPr>
              <a:spLocks/>
            </p:cNvSpPr>
            <p:nvPr/>
          </p:nvSpPr>
          <p:spPr bwMode="auto">
            <a:xfrm>
              <a:off x="217487" y="2651126"/>
              <a:ext cx="22225" cy="22225"/>
            </a:xfrm>
            <a:custGeom>
              <a:avLst/>
              <a:gdLst/>
              <a:ahLst/>
              <a:cxnLst>
                <a:cxn ang="0">
                  <a:pos x="45" y="69"/>
                </a:cxn>
                <a:cxn ang="0">
                  <a:pos x="57" y="63"/>
                </a:cxn>
                <a:cxn ang="0">
                  <a:pos x="66" y="53"/>
                </a:cxn>
                <a:cxn ang="0">
                  <a:pos x="71" y="40"/>
                </a:cxn>
                <a:cxn ang="0">
                  <a:pos x="69" y="26"/>
                </a:cxn>
                <a:cxn ang="0">
                  <a:pos x="67" y="18"/>
                </a:cxn>
                <a:cxn ang="0">
                  <a:pos x="63" y="12"/>
                </a:cxn>
                <a:cxn ang="0">
                  <a:pos x="58" y="7"/>
                </a:cxn>
                <a:cxn ang="0">
                  <a:pos x="53" y="4"/>
                </a:cxn>
                <a:cxn ang="0">
                  <a:pos x="47" y="1"/>
                </a:cxn>
                <a:cxn ang="0">
                  <a:pos x="40" y="0"/>
                </a:cxn>
                <a:cxn ang="0">
                  <a:pos x="33" y="0"/>
                </a:cxn>
                <a:cxn ang="0">
                  <a:pos x="26" y="1"/>
                </a:cxn>
                <a:cxn ang="0">
                  <a:pos x="14" y="7"/>
                </a:cxn>
                <a:cxn ang="0">
                  <a:pos x="5" y="17"/>
                </a:cxn>
                <a:cxn ang="0">
                  <a:pos x="0" y="31"/>
                </a:cxn>
                <a:cxn ang="0">
                  <a:pos x="1" y="44"/>
                </a:cxn>
                <a:cxn ang="0">
                  <a:pos x="4" y="51"/>
                </a:cxn>
                <a:cxn ang="0">
                  <a:pos x="7" y="57"/>
                </a:cxn>
                <a:cxn ang="0">
                  <a:pos x="12" y="62"/>
                </a:cxn>
                <a:cxn ang="0">
                  <a:pos x="17" y="66"/>
                </a:cxn>
                <a:cxn ang="0">
                  <a:pos x="24" y="68"/>
                </a:cxn>
                <a:cxn ang="0">
                  <a:pos x="31" y="71"/>
                </a:cxn>
                <a:cxn ang="0">
                  <a:pos x="37" y="71"/>
                </a:cxn>
                <a:cxn ang="0">
                  <a:pos x="45" y="69"/>
                </a:cxn>
              </a:cxnLst>
              <a:rect l="0" t="0" r="r" b="b"/>
              <a:pathLst>
                <a:path w="71" h="71">
                  <a:moveTo>
                    <a:pt x="45" y="69"/>
                  </a:moveTo>
                  <a:lnTo>
                    <a:pt x="57" y="63"/>
                  </a:lnTo>
                  <a:lnTo>
                    <a:pt x="66" y="53"/>
                  </a:lnTo>
                  <a:lnTo>
                    <a:pt x="71" y="40"/>
                  </a:lnTo>
                  <a:lnTo>
                    <a:pt x="69" y="26"/>
                  </a:lnTo>
                  <a:lnTo>
                    <a:pt x="67" y="18"/>
                  </a:lnTo>
                  <a:lnTo>
                    <a:pt x="63" y="12"/>
                  </a:lnTo>
                  <a:lnTo>
                    <a:pt x="58" y="7"/>
                  </a:lnTo>
                  <a:lnTo>
                    <a:pt x="53" y="4"/>
                  </a:lnTo>
                  <a:lnTo>
                    <a:pt x="47" y="1"/>
                  </a:lnTo>
                  <a:lnTo>
                    <a:pt x="40" y="0"/>
                  </a:lnTo>
                  <a:lnTo>
                    <a:pt x="33" y="0"/>
                  </a:lnTo>
                  <a:lnTo>
                    <a:pt x="26" y="1"/>
                  </a:lnTo>
                  <a:lnTo>
                    <a:pt x="14" y="7"/>
                  </a:lnTo>
                  <a:lnTo>
                    <a:pt x="5" y="17"/>
                  </a:lnTo>
                  <a:lnTo>
                    <a:pt x="0" y="31"/>
                  </a:lnTo>
                  <a:lnTo>
                    <a:pt x="1" y="44"/>
                  </a:lnTo>
                  <a:lnTo>
                    <a:pt x="4" y="51"/>
                  </a:lnTo>
                  <a:lnTo>
                    <a:pt x="7" y="57"/>
                  </a:lnTo>
                  <a:lnTo>
                    <a:pt x="12" y="62"/>
                  </a:lnTo>
                  <a:lnTo>
                    <a:pt x="17" y="66"/>
                  </a:lnTo>
                  <a:lnTo>
                    <a:pt x="24" y="68"/>
                  </a:lnTo>
                  <a:lnTo>
                    <a:pt x="31" y="71"/>
                  </a:lnTo>
                  <a:lnTo>
                    <a:pt x="37" y="71"/>
                  </a:lnTo>
                  <a:lnTo>
                    <a:pt x="45" y="69"/>
                  </a:lnTo>
                  <a:close/>
                </a:path>
              </a:pathLst>
            </a:custGeom>
            <a:solidFill>
              <a:srgbClr val="05050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" name="Freeform 29"/>
            <p:cNvSpPr>
              <a:spLocks/>
            </p:cNvSpPr>
            <p:nvPr/>
          </p:nvSpPr>
          <p:spPr bwMode="auto">
            <a:xfrm>
              <a:off x="-39688" y="3119438"/>
              <a:ext cx="22225" cy="23813"/>
            </a:xfrm>
            <a:custGeom>
              <a:avLst/>
              <a:gdLst/>
              <a:ahLst/>
              <a:cxnLst>
                <a:cxn ang="0">
                  <a:pos x="45" y="70"/>
                </a:cxn>
                <a:cxn ang="0">
                  <a:pos x="57" y="63"/>
                </a:cxn>
                <a:cxn ang="0">
                  <a:pos x="66" y="52"/>
                </a:cxn>
                <a:cxn ang="0">
                  <a:pos x="71" y="40"/>
                </a:cxn>
                <a:cxn ang="0">
                  <a:pos x="70" y="26"/>
                </a:cxn>
                <a:cxn ang="0">
                  <a:pos x="67" y="19"/>
                </a:cxn>
                <a:cxn ang="0">
                  <a:pos x="63" y="12"/>
                </a:cxn>
                <a:cxn ang="0">
                  <a:pos x="58" y="8"/>
                </a:cxn>
                <a:cxn ang="0">
                  <a:pos x="53" y="4"/>
                </a:cxn>
                <a:cxn ang="0">
                  <a:pos x="47" y="1"/>
                </a:cxn>
                <a:cxn ang="0">
                  <a:pos x="40" y="0"/>
                </a:cxn>
                <a:cxn ang="0">
                  <a:pos x="34" y="0"/>
                </a:cxn>
                <a:cxn ang="0">
                  <a:pos x="26" y="1"/>
                </a:cxn>
                <a:cxn ang="0">
                  <a:pos x="12" y="8"/>
                </a:cxn>
                <a:cxn ang="0">
                  <a:pos x="4" y="17"/>
                </a:cxn>
                <a:cxn ang="0">
                  <a:pos x="0" y="31"/>
                </a:cxn>
                <a:cxn ang="0">
                  <a:pos x="1" y="45"/>
                </a:cxn>
                <a:cxn ang="0">
                  <a:pos x="4" y="51"/>
                </a:cxn>
                <a:cxn ang="0">
                  <a:pos x="8" y="57"/>
                </a:cxn>
                <a:cxn ang="0">
                  <a:pos x="12" y="62"/>
                </a:cxn>
                <a:cxn ang="0">
                  <a:pos x="17" y="66"/>
                </a:cxn>
                <a:cxn ang="0">
                  <a:pos x="24" y="68"/>
                </a:cxn>
                <a:cxn ang="0">
                  <a:pos x="31" y="71"/>
                </a:cxn>
                <a:cxn ang="0">
                  <a:pos x="37" y="71"/>
                </a:cxn>
                <a:cxn ang="0">
                  <a:pos x="45" y="70"/>
                </a:cxn>
              </a:cxnLst>
              <a:rect l="0" t="0" r="r" b="b"/>
              <a:pathLst>
                <a:path w="71" h="71">
                  <a:moveTo>
                    <a:pt x="45" y="70"/>
                  </a:moveTo>
                  <a:lnTo>
                    <a:pt x="57" y="63"/>
                  </a:lnTo>
                  <a:lnTo>
                    <a:pt x="66" y="52"/>
                  </a:lnTo>
                  <a:lnTo>
                    <a:pt x="71" y="40"/>
                  </a:lnTo>
                  <a:lnTo>
                    <a:pt x="70" y="26"/>
                  </a:lnTo>
                  <a:lnTo>
                    <a:pt x="67" y="19"/>
                  </a:lnTo>
                  <a:lnTo>
                    <a:pt x="63" y="12"/>
                  </a:lnTo>
                  <a:lnTo>
                    <a:pt x="58" y="8"/>
                  </a:lnTo>
                  <a:lnTo>
                    <a:pt x="53" y="4"/>
                  </a:lnTo>
                  <a:lnTo>
                    <a:pt x="47" y="1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26" y="1"/>
                  </a:lnTo>
                  <a:lnTo>
                    <a:pt x="12" y="8"/>
                  </a:lnTo>
                  <a:lnTo>
                    <a:pt x="4" y="17"/>
                  </a:lnTo>
                  <a:lnTo>
                    <a:pt x="0" y="31"/>
                  </a:lnTo>
                  <a:lnTo>
                    <a:pt x="1" y="45"/>
                  </a:lnTo>
                  <a:lnTo>
                    <a:pt x="4" y="51"/>
                  </a:lnTo>
                  <a:lnTo>
                    <a:pt x="8" y="57"/>
                  </a:lnTo>
                  <a:lnTo>
                    <a:pt x="12" y="62"/>
                  </a:lnTo>
                  <a:lnTo>
                    <a:pt x="17" y="66"/>
                  </a:lnTo>
                  <a:lnTo>
                    <a:pt x="24" y="68"/>
                  </a:lnTo>
                  <a:lnTo>
                    <a:pt x="31" y="71"/>
                  </a:lnTo>
                  <a:lnTo>
                    <a:pt x="37" y="71"/>
                  </a:lnTo>
                  <a:lnTo>
                    <a:pt x="45" y="70"/>
                  </a:lnTo>
                  <a:close/>
                </a:path>
              </a:pathLst>
            </a:custGeom>
            <a:solidFill>
              <a:srgbClr val="05050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8" name="Freeform 30"/>
            <p:cNvSpPr>
              <a:spLocks/>
            </p:cNvSpPr>
            <p:nvPr/>
          </p:nvSpPr>
          <p:spPr bwMode="auto">
            <a:xfrm>
              <a:off x="19050" y="3103563"/>
              <a:ext cx="22225" cy="22225"/>
            </a:xfrm>
            <a:custGeom>
              <a:avLst/>
              <a:gdLst/>
              <a:ahLst/>
              <a:cxnLst>
                <a:cxn ang="0">
                  <a:pos x="44" y="69"/>
                </a:cxn>
                <a:cxn ang="0">
                  <a:pos x="57" y="63"/>
                </a:cxn>
                <a:cxn ang="0">
                  <a:pos x="65" y="53"/>
                </a:cxn>
                <a:cxn ang="0">
                  <a:pos x="70" y="40"/>
                </a:cxn>
                <a:cxn ang="0">
                  <a:pos x="69" y="26"/>
                </a:cxn>
                <a:cxn ang="0">
                  <a:pos x="67" y="20"/>
                </a:cxn>
                <a:cxn ang="0">
                  <a:pos x="63" y="14"/>
                </a:cxn>
                <a:cxn ang="0">
                  <a:pos x="58" y="9"/>
                </a:cxn>
                <a:cxn ang="0">
                  <a:pos x="53" y="5"/>
                </a:cxn>
                <a:cxn ang="0">
                  <a:pos x="47" y="2"/>
                </a:cxn>
                <a:cxn ang="0">
                  <a:pos x="39" y="0"/>
                </a:cxn>
                <a:cxn ang="0">
                  <a:pos x="33" y="0"/>
                </a:cxn>
                <a:cxn ang="0">
                  <a:pos x="26" y="1"/>
                </a:cxn>
                <a:cxn ang="0">
                  <a:pos x="13" y="7"/>
                </a:cxn>
                <a:cxn ang="0">
                  <a:pos x="5" y="17"/>
                </a:cxn>
                <a:cxn ang="0">
                  <a:pos x="0" y="31"/>
                </a:cxn>
                <a:cxn ang="0">
                  <a:pos x="1" y="45"/>
                </a:cxn>
                <a:cxn ang="0">
                  <a:pos x="3" y="51"/>
                </a:cxn>
                <a:cxn ang="0">
                  <a:pos x="7" y="57"/>
                </a:cxn>
                <a:cxn ang="0">
                  <a:pos x="12" y="62"/>
                </a:cxn>
                <a:cxn ang="0">
                  <a:pos x="17" y="66"/>
                </a:cxn>
                <a:cxn ang="0">
                  <a:pos x="23" y="68"/>
                </a:cxn>
                <a:cxn ang="0">
                  <a:pos x="31" y="71"/>
                </a:cxn>
                <a:cxn ang="0">
                  <a:pos x="37" y="71"/>
                </a:cxn>
                <a:cxn ang="0">
                  <a:pos x="44" y="69"/>
                </a:cxn>
              </a:cxnLst>
              <a:rect l="0" t="0" r="r" b="b"/>
              <a:pathLst>
                <a:path w="70" h="71">
                  <a:moveTo>
                    <a:pt x="44" y="69"/>
                  </a:moveTo>
                  <a:lnTo>
                    <a:pt x="57" y="63"/>
                  </a:lnTo>
                  <a:lnTo>
                    <a:pt x="65" y="53"/>
                  </a:lnTo>
                  <a:lnTo>
                    <a:pt x="70" y="40"/>
                  </a:lnTo>
                  <a:lnTo>
                    <a:pt x="69" y="26"/>
                  </a:lnTo>
                  <a:lnTo>
                    <a:pt x="67" y="20"/>
                  </a:lnTo>
                  <a:lnTo>
                    <a:pt x="63" y="14"/>
                  </a:lnTo>
                  <a:lnTo>
                    <a:pt x="58" y="9"/>
                  </a:lnTo>
                  <a:lnTo>
                    <a:pt x="53" y="5"/>
                  </a:lnTo>
                  <a:lnTo>
                    <a:pt x="47" y="2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1"/>
                  </a:lnTo>
                  <a:lnTo>
                    <a:pt x="13" y="7"/>
                  </a:lnTo>
                  <a:lnTo>
                    <a:pt x="5" y="17"/>
                  </a:lnTo>
                  <a:lnTo>
                    <a:pt x="0" y="31"/>
                  </a:lnTo>
                  <a:lnTo>
                    <a:pt x="1" y="45"/>
                  </a:lnTo>
                  <a:lnTo>
                    <a:pt x="3" y="51"/>
                  </a:lnTo>
                  <a:lnTo>
                    <a:pt x="7" y="57"/>
                  </a:lnTo>
                  <a:lnTo>
                    <a:pt x="12" y="62"/>
                  </a:lnTo>
                  <a:lnTo>
                    <a:pt x="17" y="66"/>
                  </a:lnTo>
                  <a:lnTo>
                    <a:pt x="23" y="68"/>
                  </a:lnTo>
                  <a:lnTo>
                    <a:pt x="31" y="71"/>
                  </a:lnTo>
                  <a:lnTo>
                    <a:pt x="37" y="71"/>
                  </a:lnTo>
                  <a:lnTo>
                    <a:pt x="44" y="69"/>
                  </a:lnTo>
                  <a:close/>
                </a:path>
              </a:pathLst>
            </a:custGeom>
            <a:solidFill>
              <a:srgbClr val="05050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9" name="Freeform 31"/>
            <p:cNvSpPr>
              <a:spLocks/>
            </p:cNvSpPr>
            <p:nvPr/>
          </p:nvSpPr>
          <p:spPr bwMode="auto">
            <a:xfrm>
              <a:off x="79375" y="3087688"/>
              <a:ext cx="22225" cy="22225"/>
            </a:xfrm>
            <a:custGeom>
              <a:avLst/>
              <a:gdLst/>
              <a:ahLst/>
              <a:cxnLst>
                <a:cxn ang="0">
                  <a:pos x="43" y="69"/>
                </a:cxn>
                <a:cxn ang="0">
                  <a:pos x="57" y="63"/>
                </a:cxn>
                <a:cxn ang="0">
                  <a:pos x="66" y="53"/>
                </a:cxn>
                <a:cxn ang="0">
                  <a:pos x="69" y="40"/>
                </a:cxn>
                <a:cxn ang="0">
                  <a:pos x="68" y="26"/>
                </a:cxn>
                <a:cxn ang="0">
                  <a:pos x="66" y="20"/>
                </a:cxn>
                <a:cxn ang="0">
                  <a:pos x="62" y="13"/>
                </a:cxn>
                <a:cxn ang="0">
                  <a:pos x="57" y="9"/>
                </a:cxn>
                <a:cxn ang="0">
                  <a:pos x="52" y="5"/>
                </a:cxn>
                <a:cxn ang="0">
                  <a:pos x="46" y="2"/>
                </a:cxn>
                <a:cxn ang="0">
                  <a:pos x="38" y="0"/>
                </a:cxn>
                <a:cxn ang="0">
                  <a:pos x="32" y="0"/>
                </a:cxn>
                <a:cxn ang="0">
                  <a:pos x="25" y="1"/>
                </a:cxn>
                <a:cxn ang="0">
                  <a:pos x="12" y="7"/>
                </a:cxn>
                <a:cxn ang="0">
                  <a:pos x="4" y="17"/>
                </a:cxn>
                <a:cxn ang="0">
                  <a:pos x="0" y="31"/>
                </a:cxn>
                <a:cxn ang="0">
                  <a:pos x="1" y="45"/>
                </a:cxn>
                <a:cxn ang="0">
                  <a:pos x="4" y="51"/>
                </a:cxn>
                <a:cxn ang="0">
                  <a:pos x="6" y="57"/>
                </a:cxn>
                <a:cxn ang="0">
                  <a:pos x="11" y="62"/>
                </a:cxn>
                <a:cxn ang="0">
                  <a:pos x="17" y="66"/>
                </a:cxn>
                <a:cxn ang="0">
                  <a:pos x="22" y="68"/>
                </a:cxn>
                <a:cxn ang="0">
                  <a:pos x="30" y="71"/>
                </a:cxn>
                <a:cxn ang="0">
                  <a:pos x="36" y="71"/>
                </a:cxn>
                <a:cxn ang="0">
                  <a:pos x="43" y="69"/>
                </a:cxn>
              </a:cxnLst>
              <a:rect l="0" t="0" r="r" b="b"/>
              <a:pathLst>
                <a:path w="69" h="71">
                  <a:moveTo>
                    <a:pt x="43" y="69"/>
                  </a:moveTo>
                  <a:lnTo>
                    <a:pt x="57" y="63"/>
                  </a:lnTo>
                  <a:lnTo>
                    <a:pt x="66" y="53"/>
                  </a:lnTo>
                  <a:lnTo>
                    <a:pt x="69" y="40"/>
                  </a:lnTo>
                  <a:lnTo>
                    <a:pt x="68" y="26"/>
                  </a:lnTo>
                  <a:lnTo>
                    <a:pt x="66" y="20"/>
                  </a:lnTo>
                  <a:lnTo>
                    <a:pt x="62" y="13"/>
                  </a:lnTo>
                  <a:lnTo>
                    <a:pt x="57" y="9"/>
                  </a:lnTo>
                  <a:lnTo>
                    <a:pt x="52" y="5"/>
                  </a:lnTo>
                  <a:lnTo>
                    <a:pt x="46" y="2"/>
                  </a:lnTo>
                  <a:lnTo>
                    <a:pt x="38" y="0"/>
                  </a:lnTo>
                  <a:lnTo>
                    <a:pt x="32" y="0"/>
                  </a:lnTo>
                  <a:lnTo>
                    <a:pt x="25" y="1"/>
                  </a:lnTo>
                  <a:lnTo>
                    <a:pt x="12" y="7"/>
                  </a:lnTo>
                  <a:lnTo>
                    <a:pt x="4" y="17"/>
                  </a:lnTo>
                  <a:lnTo>
                    <a:pt x="0" y="31"/>
                  </a:lnTo>
                  <a:lnTo>
                    <a:pt x="1" y="45"/>
                  </a:lnTo>
                  <a:lnTo>
                    <a:pt x="4" y="51"/>
                  </a:lnTo>
                  <a:lnTo>
                    <a:pt x="6" y="57"/>
                  </a:lnTo>
                  <a:lnTo>
                    <a:pt x="11" y="62"/>
                  </a:lnTo>
                  <a:lnTo>
                    <a:pt x="17" y="66"/>
                  </a:lnTo>
                  <a:lnTo>
                    <a:pt x="22" y="68"/>
                  </a:lnTo>
                  <a:lnTo>
                    <a:pt x="30" y="71"/>
                  </a:lnTo>
                  <a:lnTo>
                    <a:pt x="36" y="71"/>
                  </a:lnTo>
                  <a:lnTo>
                    <a:pt x="43" y="69"/>
                  </a:lnTo>
                  <a:close/>
                </a:path>
              </a:pathLst>
            </a:custGeom>
            <a:solidFill>
              <a:srgbClr val="05050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" name="Freeform 32"/>
            <p:cNvSpPr>
              <a:spLocks/>
            </p:cNvSpPr>
            <p:nvPr/>
          </p:nvSpPr>
          <p:spPr bwMode="auto">
            <a:xfrm>
              <a:off x="139700" y="3070226"/>
              <a:ext cx="22225" cy="22225"/>
            </a:xfrm>
            <a:custGeom>
              <a:avLst/>
              <a:gdLst/>
              <a:ahLst/>
              <a:cxnLst>
                <a:cxn ang="0">
                  <a:pos x="44" y="69"/>
                </a:cxn>
                <a:cxn ang="0">
                  <a:pos x="57" y="63"/>
                </a:cxn>
                <a:cxn ang="0">
                  <a:pos x="65" y="53"/>
                </a:cxn>
                <a:cxn ang="0">
                  <a:pos x="70" y="39"/>
                </a:cxn>
                <a:cxn ang="0">
                  <a:pos x="69" y="26"/>
                </a:cxn>
                <a:cxn ang="0">
                  <a:pos x="66" y="20"/>
                </a:cxn>
                <a:cxn ang="0">
                  <a:pos x="63" y="13"/>
                </a:cxn>
                <a:cxn ang="0">
                  <a:pos x="58" y="8"/>
                </a:cxn>
                <a:cxn ang="0">
                  <a:pos x="53" y="5"/>
                </a:cxn>
                <a:cxn ang="0">
                  <a:pos x="47" y="2"/>
                </a:cxn>
                <a:cxn ang="0">
                  <a:pos x="39" y="0"/>
                </a:cxn>
                <a:cxn ang="0">
                  <a:pos x="33" y="0"/>
                </a:cxn>
                <a:cxn ang="0">
                  <a:pos x="26" y="1"/>
                </a:cxn>
                <a:cxn ang="0">
                  <a:pos x="12" y="7"/>
                </a:cxn>
                <a:cxn ang="0">
                  <a:pos x="3" y="17"/>
                </a:cxn>
                <a:cxn ang="0">
                  <a:pos x="0" y="31"/>
                </a:cxn>
                <a:cxn ang="0">
                  <a:pos x="1" y="44"/>
                </a:cxn>
                <a:cxn ang="0">
                  <a:pos x="3" y="51"/>
                </a:cxn>
                <a:cxn ang="0">
                  <a:pos x="7" y="57"/>
                </a:cxn>
                <a:cxn ang="0">
                  <a:pos x="12" y="62"/>
                </a:cxn>
                <a:cxn ang="0">
                  <a:pos x="17" y="65"/>
                </a:cxn>
                <a:cxn ang="0">
                  <a:pos x="23" y="68"/>
                </a:cxn>
                <a:cxn ang="0">
                  <a:pos x="31" y="70"/>
                </a:cxn>
                <a:cxn ang="0">
                  <a:pos x="37" y="70"/>
                </a:cxn>
                <a:cxn ang="0">
                  <a:pos x="44" y="69"/>
                </a:cxn>
              </a:cxnLst>
              <a:rect l="0" t="0" r="r" b="b"/>
              <a:pathLst>
                <a:path w="70" h="70">
                  <a:moveTo>
                    <a:pt x="44" y="69"/>
                  </a:moveTo>
                  <a:lnTo>
                    <a:pt x="57" y="63"/>
                  </a:lnTo>
                  <a:lnTo>
                    <a:pt x="65" y="53"/>
                  </a:lnTo>
                  <a:lnTo>
                    <a:pt x="70" y="39"/>
                  </a:lnTo>
                  <a:lnTo>
                    <a:pt x="69" y="26"/>
                  </a:lnTo>
                  <a:lnTo>
                    <a:pt x="66" y="20"/>
                  </a:lnTo>
                  <a:lnTo>
                    <a:pt x="63" y="13"/>
                  </a:lnTo>
                  <a:lnTo>
                    <a:pt x="58" y="8"/>
                  </a:lnTo>
                  <a:lnTo>
                    <a:pt x="53" y="5"/>
                  </a:lnTo>
                  <a:lnTo>
                    <a:pt x="47" y="2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1"/>
                  </a:lnTo>
                  <a:lnTo>
                    <a:pt x="12" y="7"/>
                  </a:lnTo>
                  <a:lnTo>
                    <a:pt x="3" y="17"/>
                  </a:lnTo>
                  <a:lnTo>
                    <a:pt x="0" y="31"/>
                  </a:lnTo>
                  <a:lnTo>
                    <a:pt x="1" y="44"/>
                  </a:lnTo>
                  <a:lnTo>
                    <a:pt x="3" y="51"/>
                  </a:lnTo>
                  <a:lnTo>
                    <a:pt x="7" y="57"/>
                  </a:lnTo>
                  <a:lnTo>
                    <a:pt x="12" y="62"/>
                  </a:lnTo>
                  <a:lnTo>
                    <a:pt x="17" y="65"/>
                  </a:lnTo>
                  <a:lnTo>
                    <a:pt x="23" y="68"/>
                  </a:lnTo>
                  <a:lnTo>
                    <a:pt x="31" y="70"/>
                  </a:lnTo>
                  <a:lnTo>
                    <a:pt x="37" y="70"/>
                  </a:lnTo>
                  <a:lnTo>
                    <a:pt x="44" y="69"/>
                  </a:lnTo>
                  <a:close/>
                </a:path>
              </a:pathLst>
            </a:custGeom>
            <a:solidFill>
              <a:srgbClr val="05050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" name="Freeform 33"/>
            <p:cNvSpPr>
              <a:spLocks/>
            </p:cNvSpPr>
            <p:nvPr/>
          </p:nvSpPr>
          <p:spPr bwMode="auto">
            <a:xfrm>
              <a:off x="198437" y="3054351"/>
              <a:ext cx="23813" cy="22225"/>
            </a:xfrm>
            <a:custGeom>
              <a:avLst/>
              <a:gdLst/>
              <a:ahLst/>
              <a:cxnLst>
                <a:cxn ang="0">
                  <a:pos x="45" y="69"/>
                </a:cxn>
                <a:cxn ang="0">
                  <a:pos x="57" y="63"/>
                </a:cxn>
                <a:cxn ang="0">
                  <a:pos x="66" y="53"/>
                </a:cxn>
                <a:cxn ang="0">
                  <a:pos x="71" y="39"/>
                </a:cxn>
                <a:cxn ang="0">
                  <a:pos x="69" y="26"/>
                </a:cxn>
                <a:cxn ang="0">
                  <a:pos x="67" y="19"/>
                </a:cxn>
                <a:cxn ang="0">
                  <a:pos x="63" y="13"/>
                </a:cxn>
                <a:cxn ang="0">
                  <a:pos x="58" y="8"/>
                </a:cxn>
                <a:cxn ang="0">
                  <a:pos x="53" y="5"/>
                </a:cxn>
                <a:cxn ang="0">
                  <a:pos x="47" y="2"/>
                </a:cxn>
                <a:cxn ang="0">
                  <a:pos x="40" y="0"/>
                </a:cxn>
                <a:cxn ang="0">
                  <a:pos x="33" y="0"/>
                </a:cxn>
                <a:cxn ang="0">
                  <a:pos x="26" y="1"/>
                </a:cxn>
                <a:cxn ang="0">
                  <a:pos x="14" y="7"/>
                </a:cxn>
                <a:cxn ang="0">
                  <a:pos x="5" y="17"/>
                </a:cxn>
                <a:cxn ang="0">
                  <a:pos x="0" y="31"/>
                </a:cxn>
                <a:cxn ang="0">
                  <a:pos x="1" y="44"/>
                </a:cxn>
                <a:cxn ang="0">
                  <a:pos x="4" y="52"/>
                </a:cxn>
                <a:cxn ang="0">
                  <a:pos x="7" y="58"/>
                </a:cxn>
                <a:cxn ang="0">
                  <a:pos x="12" y="63"/>
                </a:cxn>
                <a:cxn ang="0">
                  <a:pos x="17" y="67"/>
                </a:cxn>
                <a:cxn ang="0">
                  <a:pos x="24" y="69"/>
                </a:cxn>
                <a:cxn ang="0">
                  <a:pos x="31" y="70"/>
                </a:cxn>
                <a:cxn ang="0">
                  <a:pos x="37" y="70"/>
                </a:cxn>
                <a:cxn ang="0">
                  <a:pos x="45" y="69"/>
                </a:cxn>
              </a:cxnLst>
              <a:rect l="0" t="0" r="r" b="b"/>
              <a:pathLst>
                <a:path w="71" h="70">
                  <a:moveTo>
                    <a:pt x="45" y="69"/>
                  </a:moveTo>
                  <a:lnTo>
                    <a:pt x="57" y="63"/>
                  </a:lnTo>
                  <a:lnTo>
                    <a:pt x="66" y="53"/>
                  </a:lnTo>
                  <a:lnTo>
                    <a:pt x="71" y="39"/>
                  </a:lnTo>
                  <a:lnTo>
                    <a:pt x="69" y="26"/>
                  </a:lnTo>
                  <a:lnTo>
                    <a:pt x="67" y="19"/>
                  </a:lnTo>
                  <a:lnTo>
                    <a:pt x="63" y="13"/>
                  </a:lnTo>
                  <a:lnTo>
                    <a:pt x="58" y="8"/>
                  </a:lnTo>
                  <a:lnTo>
                    <a:pt x="53" y="5"/>
                  </a:lnTo>
                  <a:lnTo>
                    <a:pt x="47" y="2"/>
                  </a:lnTo>
                  <a:lnTo>
                    <a:pt x="40" y="0"/>
                  </a:lnTo>
                  <a:lnTo>
                    <a:pt x="33" y="0"/>
                  </a:lnTo>
                  <a:lnTo>
                    <a:pt x="26" y="1"/>
                  </a:lnTo>
                  <a:lnTo>
                    <a:pt x="14" y="7"/>
                  </a:lnTo>
                  <a:lnTo>
                    <a:pt x="5" y="17"/>
                  </a:lnTo>
                  <a:lnTo>
                    <a:pt x="0" y="31"/>
                  </a:lnTo>
                  <a:lnTo>
                    <a:pt x="1" y="44"/>
                  </a:lnTo>
                  <a:lnTo>
                    <a:pt x="4" y="52"/>
                  </a:lnTo>
                  <a:lnTo>
                    <a:pt x="7" y="58"/>
                  </a:lnTo>
                  <a:lnTo>
                    <a:pt x="12" y="63"/>
                  </a:lnTo>
                  <a:lnTo>
                    <a:pt x="17" y="67"/>
                  </a:lnTo>
                  <a:lnTo>
                    <a:pt x="24" y="69"/>
                  </a:lnTo>
                  <a:lnTo>
                    <a:pt x="31" y="70"/>
                  </a:lnTo>
                  <a:lnTo>
                    <a:pt x="37" y="70"/>
                  </a:lnTo>
                  <a:lnTo>
                    <a:pt x="45" y="69"/>
                  </a:lnTo>
                  <a:close/>
                </a:path>
              </a:pathLst>
            </a:custGeom>
            <a:solidFill>
              <a:srgbClr val="05050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" name="Freeform 34"/>
            <p:cNvSpPr>
              <a:spLocks/>
            </p:cNvSpPr>
            <p:nvPr/>
          </p:nvSpPr>
          <p:spPr bwMode="auto">
            <a:xfrm>
              <a:off x="66675" y="3038476"/>
              <a:ext cx="20638" cy="22225"/>
            </a:xfrm>
            <a:custGeom>
              <a:avLst/>
              <a:gdLst/>
              <a:ahLst/>
              <a:cxnLst>
                <a:cxn ang="0">
                  <a:pos x="43" y="69"/>
                </a:cxn>
                <a:cxn ang="0">
                  <a:pos x="56" y="63"/>
                </a:cxn>
                <a:cxn ang="0">
                  <a:pos x="64" y="53"/>
                </a:cxn>
                <a:cxn ang="0">
                  <a:pos x="69" y="41"/>
                </a:cxn>
                <a:cxn ang="0">
                  <a:pos x="68" y="26"/>
                </a:cxn>
                <a:cxn ang="0">
                  <a:pos x="66" y="20"/>
                </a:cxn>
                <a:cxn ang="0">
                  <a:pos x="62" y="13"/>
                </a:cxn>
                <a:cxn ang="0">
                  <a:pos x="57" y="8"/>
                </a:cxn>
                <a:cxn ang="0">
                  <a:pos x="52" y="5"/>
                </a:cxn>
                <a:cxn ang="0">
                  <a:pos x="46" y="2"/>
                </a:cxn>
                <a:cxn ang="0">
                  <a:pos x="40" y="0"/>
                </a:cxn>
                <a:cxn ang="0">
                  <a:pos x="32" y="0"/>
                </a:cxn>
                <a:cxn ang="0">
                  <a:pos x="26" y="1"/>
                </a:cxn>
                <a:cxn ang="0">
                  <a:pos x="14" y="7"/>
                </a:cxn>
                <a:cxn ang="0">
                  <a:pos x="5" y="18"/>
                </a:cxn>
                <a:cxn ang="0">
                  <a:pos x="0" y="31"/>
                </a:cxn>
                <a:cxn ang="0">
                  <a:pos x="1" y="46"/>
                </a:cxn>
                <a:cxn ang="0">
                  <a:pos x="4" y="52"/>
                </a:cxn>
                <a:cxn ang="0">
                  <a:pos x="7" y="58"/>
                </a:cxn>
                <a:cxn ang="0">
                  <a:pos x="12" y="63"/>
                </a:cxn>
                <a:cxn ang="0">
                  <a:pos x="17" y="67"/>
                </a:cxn>
                <a:cxn ang="0">
                  <a:pos x="23" y="69"/>
                </a:cxn>
                <a:cxn ang="0">
                  <a:pos x="30" y="70"/>
                </a:cxn>
                <a:cxn ang="0">
                  <a:pos x="37" y="70"/>
                </a:cxn>
                <a:cxn ang="0">
                  <a:pos x="43" y="69"/>
                </a:cxn>
              </a:cxnLst>
              <a:rect l="0" t="0" r="r" b="b"/>
              <a:pathLst>
                <a:path w="69" h="70">
                  <a:moveTo>
                    <a:pt x="43" y="69"/>
                  </a:moveTo>
                  <a:lnTo>
                    <a:pt x="56" y="63"/>
                  </a:lnTo>
                  <a:lnTo>
                    <a:pt x="64" y="53"/>
                  </a:lnTo>
                  <a:lnTo>
                    <a:pt x="69" y="41"/>
                  </a:lnTo>
                  <a:lnTo>
                    <a:pt x="68" y="26"/>
                  </a:lnTo>
                  <a:lnTo>
                    <a:pt x="66" y="20"/>
                  </a:lnTo>
                  <a:lnTo>
                    <a:pt x="62" y="13"/>
                  </a:lnTo>
                  <a:lnTo>
                    <a:pt x="57" y="8"/>
                  </a:lnTo>
                  <a:lnTo>
                    <a:pt x="52" y="5"/>
                  </a:lnTo>
                  <a:lnTo>
                    <a:pt x="46" y="2"/>
                  </a:lnTo>
                  <a:lnTo>
                    <a:pt x="40" y="0"/>
                  </a:lnTo>
                  <a:lnTo>
                    <a:pt x="32" y="0"/>
                  </a:lnTo>
                  <a:lnTo>
                    <a:pt x="26" y="1"/>
                  </a:lnTo>
                  <a:lnTo>
                    <a:pt x="14" y="7"/>
                  </a:lnTo>
                  <a:lnTo>
                    <a:pt x="5" y="18"/>
                  </a:lnTo>
                  <a:lnTo>
                    <a:pt x="0" y="31"/>
                  </a:lnTo>
                  <a:lnTo>
                    <a:pt x="1" y="46"/>
                  </a:lnTo>
                  <a:lnTo>
                    <a:pt x="4" y="52"/>
                  </a:lnTo>
                  <a:lnTo>
                    <a:pt x="7" y="58"/>
                  </a:lnTo>
                  <a:lnTo>
                    <a:pt x="12" y="63"/>
                  </a:lnTo>
                  <a:lnTo>
                    <a:pt x="17" y="67"/>
                  </a:lnTo>
                  <a:lnTo>
                    <a:pt x="23" y="69"/>
                  </a:lnTo>
                  <a:lnTo>
                    <a:pt x="30" y="70"/>
                  </a:lnTo>
                  <a:lnTo>
                    <a:pt x="37" y="70"/>
                  </a:lnTo>
                  <a:lnTo>
                    <a:pt x="43" y="69"/>
                  </a:lnTo>
                  <a:close/>
                </a:path>
              </a:pathLst>
            </a:custGeom>
            <a:solidFill>
              <a:srgbClr val="05050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" name="Freeform 35"/>
            <p:cNvSpPr>
              <a:spLocks/>
            </p:cNvSpPr>
            <p:nvPr/>
          </p:nvSpPr>
          <p:spPr bwMode="auto">
            <a:xfrm>
              <a:off x="125412" y="3021013"/>
              <a:ext cx="22225" cy="23813"/>
            </a:xfrm>
            <a:custGeom>
              <a:avLst/>
              <a:gdLst/>
              <a:ahLst/>
              <a:cxnLst>
                <a:cxn ang="0">
                  <a:pos x="46" y="69"/>
                </a:cxn>
                <a:cxn ang="0">
                  <a:pos x="58" y="63"/>
                </a:cxn>
                <a:cxn ang="0">
                  <a:pos x="67" y="52"/>
                </a:cxn>
                <a:cxn ang="0">
                  <a:pos x="72" y="40"/>
                </a:cxn>
                <a:cxn ang="0">
                  <a:pos x="71" y="26"/>
                </a:cxn>
                <a:cxn ang="0">
                  <a:pos x="68" y="18"/>
                </a:cxn>
                <a:cxn ang="0">
                  <a:pos x="65" y="12"/>
                </a:cxn>
                <a:cxn ang="0">
                  <a:pos x="60" y="7"/>
                </a:cxn>
                <a:cxn ang="0">
                  <a:pos x="53" y="4"/>
                </a:cxn>
                <a:cxn ang="0">
                  <a:pos x="47" y="1"/>
                </a:cxn>
                <a:cxn ang="0">
                  <a:pos x="41" y="0"/>
                </a:cxn>
                <a:cxn ang="0">
                  <a:pos x="34" y="0"/>
                </a:cxn>
                <a:cxn ang="0">
                  <a:pos x="26" y="1"/>
                </a:cxn>
                <a:cxn ang="0">
                  <a:pos x="14" y="7"/>
                </a:cxn>
                <a:cxn ang="0">
                  <a:pos x="5" y="17"/>
                </a:cxn>
                <a:cxn ang="0">
                  <a:pos x="0" y="30"/>
                </a:cxn>
                <a:cxn ang="0">
                  <a:pos x="1" y="45"/>
                </a:cxn>
                <a:cxn ang="0">
                  <a:pos x="4" y="51"/>
                </a:cxn>
                <a:cxn ang="0">
                  <a:pos x="8" y="57"/>
                </a:cxn>
                <a:cxn ang="0">
                  <a:pos x="13" y="62"/>
                </a:cxn>
                <a:cxn ang="0">
                  <a:pos x="19" y="66"/>
                </a:cxn>
                <a:cxn ang="0">
                  <a:pos x="25" y="68"/>
                </a:cxn>
                <a:cxn ang="0">
                  <a:pos x="31" y="71"/>
                </a:cxn>
                <a:cxn ang="0">
                  <a:pos x="39" y="71"/>
                </a:cxn>
                <a:cxn ang="0">
                  <a:pos x="46" y="69"/>
                </a:cxn>
              </a:cxnLst>
              <a:rect l="0" t="0" r="r" b="b"/>
              <a:pathLst>
                <a:path w="72" h="71">
                  <a:moveTo>
                    <a:pt x="46" y="69"/>
                  </a:moveTo>
                  <a:lnTo>
                    <a:pt x="58" y="63"/>
                  </a:lnTo>
                  <a:lnTo>
                    <a:pt x="67" y="52"/>
                  </a:lnTo>
                  <a:lnTo>
                    <a:pt x="72" y="40"/>
                  </a:lnTo>
                  <a:lnTo>
                    <a:pt x="71" y="26"/>
                  </a:lnTo>
                  <a:lnTo>
                    <a:pt x="68" y="18"/>
                  </a:lnTo>
                  <a:lnTo>
                    <a:pt x="65" y="12"/>
                  </a:lnTo>
                  <a:lnTo>
                    <a:pt x="60" y="7"/>
                  </a:lnTo>
                  <a:lnTo>
                    <a:pt x="53" y="4"/>
                  </a:lnTo>
                  <a:lnTo>
                    <a:pt x="47" y="1"/>
                  </a:lnTo>
                  <a:lnTo>
                    <a:pt x="41" y="0"/>
                  </a:lnTo>
                  <a:lnTo>
                    <a:pt x="34" y="0"/>
                  </a:lnTo>
                  <a:lnTo>
                    <a:pt x="26" y="1"/>
                  </a:lnTo>
                  <a:lnTo>
                    <a:pt x="14" y="7"/>
                  </a:lnTo>
                  <a:lnTo>
                    <a:pt x="5" y="17"/>
                  </a:lnTo>
                  <a:lnTo>
                    <a:pt x="0" y="30"/>
                  </a:lnTo>
                  <a:lnTo>
                    <a:pt x="1" y="45"/>
                  </a:lnTo>
                  <a:lnTo>
                    <a:pt x="4" y="51"/>
                  </a:lnTo>
                  <a:lnTo>
                    <a:pt x="8" y="57"/>
                  </a:lnTo>
                  <a:lnTo>
                    <a:pt x="13" y="62"/>
                  </a:lnTo>
                  <a:lnTo>
                    <a:pt x="19" y="66"/>
                  </a:lnTo>
                  <a:lnTo>
                    <a:pt x="25" y="68"/>
                  </a:lnTo>
                  <a:lnTo>
                    <a:pt x="31" y="71"/>
                  </a:lnTo>
                  <a:lnTo>
                    <a:pt x="39" y="71"/>
                  </a:lnTo>
                  <a:lnTo>
                    <a:pt x="46" y="69"/>
                  </a:lnTo>
                  <a:close/>
                </a:path>
              </a:pathLst>
            </a:custGeom>
            <a:solidFill>
              <a:srgbClr val="05050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" name="Freeform 36"/>
            <p:cNvSpPr>
              <a:spLocks/>
            </p:cNvSpPr>
            <p:nvPr/>
          </p:nvSpPr>
          <p:spPr bwMode="auto">
            <a:xfrm>
              <a:off x="185737" y="3005138"/>
              <a:ext cx="22225" cy="22225"/>
            </a:xfrm>
            <a:custGeom>
              <a:avLst/>
              <a:gdLst/>
              <a:ahLst/>
              <a:cxnLst>
                <a:cxn ang="0">
                  <a:pos x="44" y="69"/>
                </a:cxn>
                <a:cxn ang="0">
                  <a:pos x="57" y="63"/>
                </a:cxn>
                <a:cxn ang="0">
                  <a:pos x="66" y="53"/>
                </a:cxn>
                <a:cxn ang="0">
                  <a:pos x="70" y="39"/>
                </a:cxn>
                <a:cxn ang="0">
                  <a:pos x="69" y="26"/>
                </a:cxn>
                <a:cxn ang="0">
                  <a:pos x="67" y="18"/>
                </a:cxn>
                <a:cxn ang="0">
                  <a:pos x="63" y="13"/>
                </a:cxn>
                <a:cxn ang="0">
                  <a:pos x="58" y="8"/>
                </a:cxn>
                <a:cxn ang="0">
                  <a:pos x="53" y="3"/>
                </a:cxn>
                <a:cxn ang="0">
                  <a:pos x="47" y="1"/>
                </a:cxn>
                <a:cxn ang="0">
                  <a:pos x="39" y="0"/>
                </a:cxn>
                <a:cxn ang="0">
                  <a:pos x="33" y="0"/>
                </a:cxn>
                <a:cxn ang="0">
                  <a:pos x="26" y="1"/>
                </a:cxn>
                <a:cxn ang="0">
                  <a:pos x="13" y="7"/>
                </a:cxn>
                <a:cxn ang="0">
                  <a:pos x="5" y="17"/>
                </a:cxn>
                <a:cxn ang="0">
                  <a:pos x="0" y="31"/>
                </a:cxn>
                <a:cxn ang="0">
                  <a:pos x="1" y="44"/>
                </a:cxn>
                <a:cxn ang="0">
                  <a:pos x="4" y="51"/>
                </a:cxn>
                <a:cxn ang="0">
                  <a:pos x="7" y="57"/>
                </a:cxn>
                <a:cxn ang="0">
                  <a:pos x="12" y="62"/>
                </a:cxn>
                <a:cxn ang="0">
                  <a:pos x="17" y="65"/>
                </a:cxn>
                <a:cxn ang="0">
                  <a:pos x="23" y="68"/>
                </a:cxn>
                <a:cxn ang="0">
                  <a:pos x="31" y="70"/>
                </a:cxn>
                <a:cxn ang="0">
                  <a:pos x="37" y="70"/>
                </a:cxn>
                <a:cxn ang="0">
                  <a:pos x="44" y="69"/>
                </a:cxn>
              </a:cxnLst>
              <a:rect l="0" t="0" r="r" b="b"/>
              <a:pathLst>
                <a:path w="70" h="70">
                  <a:moveTo>
                    <a:pt x="44" y="69"/>
                  </a:moveTo>
                  <a:lnTo>
                    <a:pt x="57" y="63"/>
                  </a:lnTo>
                  <a:lnTo>
                    <a:pt x="66" y="53"/>
                  </a:lnTo>
                  <a:lnTo>
                    <a:pt x="70" y="39"/>
                  </a:lnTo>
                  <a:lnTo>
                    <a:pt x="69" y="26"/>
                  </a:lnTo>
                  <a:lnTo>
                    <a:pt x="67" y="18"/>
                  </a:lnTo>
                  <a:lnTo>
                    <a:pt x="63" y="13"/>
                  </a:lnTo>
                  <a:lnTo>
                    <a:pt x="58" y="8"/>
                  </a:lnTo>
                  <a:lnTo>
                    <a:pt x="53" y="3"/>
                  </a:lnTo>
                  <a:lnTo>
                    <a:pt x="47" y="1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1"/>
                  </a:lnTo>
                  <a:lnTo>
                    <a:pt x="13" y="7"/>
                  </a:lnTo>
                  <a:lnTo>
                    <a:pt x="5" y="17"/>
                  </a:lnTo>
                  <a:lnTo>
                    <a:pt x="0" y="31"/>
                  </a:lnTo>
                  <a:lnTo>
                    <a:pt x="1" y="44"/>
                  </a:lnTo>
                  <a:lnTo>
                    <a:pt x="4" y="51"/>
                  </a:lnTo>
                  <a:lnTo>
                    <a:pt x="7" y="57"/>
                  </a:lnTo>
                  <a:lnTo>
                    <a:pt x="12" y="62"/>
                  </a:lnTo>
                  <a:lnTo>
                    <a:pt x="17" y="65"/>
                  </a:lnTo>
                  <a:lnTo>
                    <a:pt x="23" y="68"/>
                  </a:lnTo>
                  <a:lnTo>
                    <a:pt x="31" y="70"/>
                  </a:lnTo>
                  <a:lnTo>
                    <a:pt x="37" y="70"/>
                  </a:lnTo>
                  <a:lnTo>
                    <a:pt x="44" y="69"/>
                  </a:lnTo>
                  <a:close/>
                </a:path>
              </a:pathLst>
            </a:custGeom>
            <a:solidFill>
              <a:srgbClr val="05050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" name="Freeform 37"/>
            <p:cNvSpPr>
              <a:spLocks/>
            </p:cNvSpPr>
            <p:nvPr/>
          </p:nvSpPr>
          <p:spPr bwMode="auto">
            <a:xfrm>
              <a:off x="258762" y="3036888"/>
              <a:ext cx="22225" cy="23813"/>
            </a:xfrm>
            <a:custGeom>
              <a:avLst/>
              <a:gdLst/>
              <a:ahLst/>
              <a:cxnLst>
                <a:cxn ang="0">
                  <a:pos x="45" y="71"/>
                </a:cxn>
                <a:cxn ang="0">
                  <a:pos x="59" y="65"/>
                </a:cxn>
                <a:cxn ang="0">
                  <a:pos x="67" y="54"/>
                </a:cxn>
                <a:cxn ang="0">
                  <a:pos x="71" y="41"/>
                </a:cxn>
                <a:cxn ang="0">
                  <a:pos x="70" y="27"/>
                </a:cxn>
                <a:cxn ang="0">
                  <a:pos x="67" y="20"/>
                </a:cxn>
                <a:cxn ang="0">
                  <a:pos x="64" y="14"/>
                </a:cxn>
                <a:cxn ang="0">
                  <a:pos x="59" y="9"/>
                </a:cxn>
                <a:cxn ang="0">
                  <a:pos x="54" y="5"/>
                </a:cxn>
                <a:cxn ang="0">
                  <a:pos x="48" y="3"/>
                </a:cxn>
                <a:cxn ang="0">
                  <a:pos x="40" y="0"/>
                </a:cxn>
                <a:cxn ang="0">
                  <a:pos x="34" y="0"/>
                </a:cxn>
                <a:cxn ang="0">
                  <a:pos x="26" y="2"/>
                </a:cxn>
                <a:cxn ang="0">
                  <a:pos x="14" y="8"/>
                </a:cxn>
                <a:cxn ang="0">
                  <a:pos x="5" y="19"/>
                </a:cxn>
                <a:cxn ang="0">
                  <a:pos x="0" y="32"/>
                </a:cxn>
                <a:cxn ang="0">
                  <a:pos x="2" y="46"/>
                </a:cxn>
                <a:cxn ang="0">
                  <a:pos x="4" y="53"/>
                </a:cxn>
                <a:cxn ang="0">
                  <a:pos x="8" y="59"/>
                </a:cxn>
                <a:cxn ang="0">
                  <a:pos x="13" y="64"/>
                </a:cxn>
                <a:cxn ang="0">
                  <a:pos x="18" y="67"/>
                </a:cxn>
                <a:cxn ang="0">
                  <a:pos x="24" y="70"/>
                </a:cxn>
                <a:cxn ang="0">
                  <a:pos x="31" y="72"/>
                </a:cxn>
                <a:cxn ang="0">
                  <a:pos x="38" y="72"/>
                </a:cxn>
                <a:cxn ang="0">
                  <a:pos x="45" y="71"/>
                </a:cxn>
              </a:cxnLst>
              <a:rect l="0" t="0" r="r" b="b"/>
              <a:pathLst>
                <a:path w="71" h="72">
                  <a:moveTo>
                    <a:pt x="45" y="71"/>
                  </a:moveTo>
                  <a:lnTo>
                    <a:pt x="59" y="65"/>
                  </a:lnTo>
                  <a:lnTo>
                    <a:pt x="67" y="54"/>
                  </a:lnTo>
                  <a:lnTo>
                    <a:pt x="71" y="41"/>
                  </a:lnTo>
                  <a:lnTo>
                    <a:pt x="70" y="27"/>
                  </a:lnTo>
                  <a:lnTo>
                    <a:pt x="67" y="20"/>
                  </a:lnTo>
                  <a:lnTo>
                    <a:pt x="64" y="14"/>
                  </a:lnTo>
                  <a:lnTo>
                    <a:pt x="59" y="9"/>
                  </a:lnTo>
                  <a:lnTo>
                    <a:pt x="54" y="5"/>
                  </a:lnTo>
                  <a:lnTo>
                    <a:pt x="48" y="3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26" y="2"/>
                  </a:lnTo>
                  <a:lnTo>
                    <a:pt x="14" y="8"/>
                  </a:lnTo>
                  <a:lnTo>
                    <a:pt x="5" y="19"/>
                  </a:lnTo>
                  <a:lnTo>
                    <a:pt x="0" y="32"/>
                  </a:lnTo>
                  <a:lnTo>
                    <a:pt x="2" y="46"/>
                  </a:lnTo>
                  <a:lnTo>
                    <a:pt x="4" y="53"/>
                  </a:lnTo>
                  <a:lnTo>
                    <a:pt x="8" y="59"/>
                  </a:lnTo>
                  <a:lnTo>
                    <a:pt x="13" y="64"/>
                  </a:lnTo>
                  <a:lnTo>
                    <a:pt x="18" y="67"/>
                  </a:lnTo>
                  <a:lnTo>
                    <a:pt x="24" y="70"/>
                  </a:lnTo>
                  <a:lnTo>
                    <a:pt x="31" y="72"/>
                  </a:lnTo>
                  <a:lnTo>
                    <a:pt x="38" y="72"/>
                  </a:lnTo>
                  <a:lnTo>
                    <a:pt x="45" y="71"/>
                  </a:lnTo>
                  <a:close/>
                </a:path>
              </a:pathLst>
            </a:custGeom>
            <a:solidFill>
              <a:srgbClr val="05050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" name="Freeform 38"/>
            <p:cNvSpPr>
              <a:spLocks/>
            </p:cNvSpPr>
            <p:nvPr/>
          </p:nvSpPr>
          <p:spPr bwMode="auto">
            <a:xfrm>
              <a:off x="230187" y="2697163"/>
              <a:ext cx="22225" cy="22225"/>
            </a:xfrm>
            <a:custGeom>
              <a:avLst/>
              <a:gdLst/>
              <a:ahLst/>
              <a:cxnLst>
                <a:cxn ang="0">
                  <a:pos x="44" y="71"/>
                </a:cxn>
                <a:cxn ang="0">
                  <a:pos x="58" y="65"/>
                </a:cxn>
                <a:cxn ang="0">
                  <a:pos x="67" y="53"/>
                </a:cxn>
                <a:cxn ang="0">
                  <a:pos x="70" y="41"/>
                </a:cxn>
                <a:cxn ang="0">
                  <a:pos x="69" y="26"/>
                </a:cxn>
                <a:cxn ang="0">
                  <a:pos x="67" y="20"/>
                </a:cxn>
                <a:cxn ang="0">
                  <a:pos x="63" y="14"/>
                </a:cxn>
                <a:cxn ang="0">
                  <a:pos x="58" y="9"/>
                </a:cxn>
                <a:cxn ang="0">
                  <a:pos x="53" y="5"/>
                </a:cxn>
                <a:cxn ang="0">
                  <a:pos x="47" y="2"/>
                </a:cxn>
                <a:cxn ang="0">
                  <a:pos x="41" y="0"/>
                </a:cxn>
                <a:cxn ang="0">
                  <a:pos x="33" y="0"/>
                </a:cxn>
                <a:cxn ang="0">
                  <a:pos x="26" y="1"/>
                </a:cxn>
                <a:cxn ang="0">
                  <a:pos x="13" y="7"/>
                </a:cxn>
                <a:cxn ang="0">
                  <a:pos x="5" y="19"/>
                </a:cxn>
                <a:cxn ang="0">
                  <a:pos x="0" y="31"/>
                </a:cxn>
                <a:cxn ang="0">
                  <a:pos x="1" y="46"/>
                </a:cxn>
                <a:cxn ang="0">
                  <a:pos x="3" y="52"/>
                </a:cxn>
                <a:cxn ang="0">
                  <a:pos x="7" y="58"/>
                </a:cxn>
                <a:cxn ang="0">
                  <a:pos x="12" y="63"/>
                </a:cxn>
                <a:cxn ang="0">
                  <a:pos x="18" y="67"/>
                </a:cxn>
                <a:cxn ang="0">
                  <a:pos x="24" y="70"/>
                </a:cxn>
                <a:cxn ang="0">
                  <a:pos x="31" y="72"/>
                </a:cxn>
                <a:cxn ang="0">
                  <a:pos x="37" y="72"/>
                </a:cxn>
                <a:cxn ang="0">
                  <a:pos x="44" y="71"/>
                </a:cxn>
              </a:cxnLst>
              <a:rect l="0" t="0" r="r" b="b"/>
              <a:pathLst>
                <a:path w="70" h="72">
                  <a:moveTo>
                    <a:pt x="44" y="71"/>
                  </a:moveTo>
                  <a:lnTo>
                    <a:pt x="58" y="65"/>
                  </a:lnTo>
                  <a:lnTo>
                    <a:pt x="67" y="53"/>
                  </a:lnTo>
                  <a:lnTo>
                    <a:pt x="70" y="41"/>
                  </a:lnTo>
                  <a:lnTo>
                    <a:pt x="69" y="26"/>
                  </a:lnTo>
                  <a:lnTo>
                    <a:pt x="67" y="20"/>
                  </a:lnTo>
                  <a:lnTo>
                    <a:pt x="63" y="14"/>
                  </a:lnTo>
                  <a:lnTo>
                    <a:pt x="58" y="9"/>
                  </a:lnTo>
                  <a:lnTo>
                    <a:pt x="53" y="5"/>
                  </a:lnTo>
                  <a:lnTo>
                    <a:pt x="47" y="2"/>
                  </a:lnTo>
                  <a:lnTo>
                    <a:pt x="41" y="0"/>
                  </a:lnTo>
                  <a:lnTo>
                    <a:pt x="33" y="0"/>
                  </a:lnTo>
                  <a:lnTo>
                    <a:pt x="26" y="1"/>
                  </a:lnTo>
                  <a:lnTo>
                    <a:pt x="13" y="7"/>
                  </a:lnTo>
                  <a:lnTo>
                    <a:pt x="5" y="19"/>
                  </a:lnTo>
                  <a:lnTo>
                    <a:pt x="0" y="31"/>
                  </a:lnTo>
                  <a:lnTo>
                    <a:pt x="1" y="46"/>
                  </a:lnTo>
                  <a:lnTo>
                    <a:pt x="3" y="52"/>
                  </a:lnTo>
                  <a:lnTo>
                    <a:pt x="7" y="58"/>
                  </a:lnTo>
                  <a:lnTo>
                    <a:pt x="12" y="63"/>
                  </a:lnTo>
                  <a:lnTo>
                    <a:pt x="18" y="67"/>
                  </a:lnTo>
                  <a:lnTo>
                    <a:pt x="24" y="70"/>
                  </a:lnTo>
                  <a:lnTo>
                    <a:pt x="31" y="72"/>
                  </a:lnTo>
                  <a:lnTo>
                    <a:pt x="37" y="72"/>
                  </a:lnTo>
                  <a:lnTo>
                    <a:pt x="44" y="71"/>
                  </a:lnTo>
                  <a:close/>
                </a:path>
              </a:pathLst>
            </a:custGeom>
            <a:solidFill>
              <a:srgbClr val="05050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7" name="Freeform 39"/>
            <p:cNvSpPr>
              <a:spLocks/>
            </p:cNvSpPr>
            <p:nvPr/>
          </p:nvSpPr>
          <p:spPr bwMode="auto">
            <a:xfrm>
              <a:off x="242887" y="2743201"/>
              <a:ext cx="22225" cy="22225"/>
            </a:xfrm>
            <a:custGeom>
              <a:avLst/>
              <a:gdLst/>
              <a:ahLst/>
              <a:cxnLst>
                <a:cxn ang="0">
                  <a:pos x="44" y="70"/>
                </a:cxn>
                <a:cxn ang="0">
                  <a:pos x="57" y="64"/>
                </a:cxn>
                <a:cxn ang="0">
                  <a:pos x="65" y="54"/>
                </a:cxn>
                <a:cxn ang="0">
                  <a:pos x="70" y="40"/>
                </a:cxn>
                <a:cxn ang="0">
                  <a:pos x="69" y="27"/>
                </a:cxn>
                <a:cxn ang="0">
                  <a:pos x="67" y="20"/>
                </a:cxn>
                <a:cxn ang="0">
                  <a:pos x="63" y="14"/>
                </a:cxn>
                <a:cxn ang="0">
                  <a:pos x="58" y="9"/>
                </a:cxn>
                <a:cxn ang="0">
                  <a:pos x="53" y="5"/>
                </a:cxn>
                <a:cxn ang="0">
                  <a:pos x="47" y="3"/>
                </a:cxn>
                <a:cxn ang="0">
                  <a:pos x="39" y="0"/>
                </a:cxn>
                <a:cxn ang="0">
                  <a:pos x="33" y="0"/>
                </a:cxn>
                <a:cxn ang="0">
                  <a:pos x="26" y="2"/>
                </a:cxn>
                <a:cxn ang="0">
                  <a:pos x="12" y="8"/>
                </a:cxn>
                <a:cxn ang="0">
                  <a:pos x="3" y="18"/>
                </a:cxn>
                <a:cxn ang="0">
                  <a:pos x="0" y="31"/>
                </a:cxn>
                <a:cxn ang="0">
                  <a:pos x="1" y="45"/>
                </a:cxn>
                <a:cxn ang="0">
                  <a:pos x="3" y="53"/>
                </a:cxn>
                <a:cxn ang="0">
                  <a:pos x="7" y="58"/>
                </a:cxn>
                <a:cxn ang="0">
                  <a:pos x="12" y="63"/>
                </a:cxn>
                <a:cxn ang="0">
                  <a:pos x="17" y="66"/>
                </a:cxn>
                <a:cxn ang="0">
                  <a:pos x="23" y="70"/>
                </a:cxn>
                <a:cxn ang="0">
                  <a:pos x="31" y="71"/>
                </a:cxn>
                <a:cxn ang="0">
                  <a:pos x="37" y="71"/>
                </a:cxn>
                <a:cxn ang="0">
                  <a:pos x="44" y="70"/>
                </a:cxn>
              </a:cxnLst>
              <a:rect l="0" t="0" r="r" b="b"/>
              <a:pathLst>
                <a:path w="70" h="71">
                  <a:moveTo>
                    <a:pt x="44" y="70"/>
                  </a:moveTo>
                  <a:lnTo>
                    <a:pt x="57" y="64"/>
                  </a:lnTo>
                  <a:lnTo>
                    <a:pt x="65" y="54"/>
                  </a:lnTo>
                  <a:lnTo>
                    <a:pt x="70" y="40"/>
                  </a:lnTo>
                  <a:lnTo>
                    <a:pt x="69" y="27"/>
                  </a:lnTo>
                  <a:lnTo>
                    <a:pt x="67" y="20"/>
                  </a:lnTo>
                  <a:lnTo>
                    <a:pt x="63" y="14"/>
                  </a:lnTo>
                  <a:lnTo>
                    <a:pt x="58" y="9"/>
                  </a:lnTo>
                  <a:lnTo>
                    <a:pt x="53" y="5"/>
                  </a:lnTo>
                  <a:lnTo>
                    <a:pt x="47" y="3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2"/>
                  </a:lnTo>
                  <a:lnTo>
                    <a:pt x="12" y="8"/>
                  </a:lnTo>
                  <a:lnTo>
                    <a:pt x="3" y="18"/>
                  </a:lnTo>
                  <a:lnTo>
                    <a:pt x="0" y="31"/>
                  </a:lnTo>
                  <a:lnTo>
                    <a:pt x="1" y="45"/>
                  </a:lnTo>
                  <a:lnTo>
                    <a:pt x="3" y="53"/>
                  </a:lnTo>
                  <a:lnTo>
                    <a:pt x="7" y="58"/>
                  </a:lnTo>
                  <a:lnTo>
                    <a:pt x="12" y="63"/>
                  </a:lnTo>
                  <a:lnTo>
                    <a:pt x="17" y="66"/>
                  </a:lnTo>
                  <a:lnTo>
                    <a:pt x="23" y="70"/>
                  </a:lnTo>
                  <a:lnTo>
                    <a:pt x="31" y="71"/>
                  </a:lnTo>
                  <a:lnTo>
                    <a:pt x="37" y="71"/>
                  </a:lnTo>
                  <a:lnTo>
                    <a:pt x="44" y="70"/>
                  </a:lnTo>
                  <a:close/>
                </a:path>
              </a:pathLst>
            </a:custGeom>
            <a:solidFill>
              <a:srgbClr val="05050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8" name="Freeform 40"/>
            <p:cNvSpPr>
              <a:spLocks/>
            </p:cNvSpPr>
            <p:nvPr/>
          </p:nvSpPr>
          <p:spPr bwMode="auto">
            <a:xfrm>
              <a:off x="255587" y="2789238"/>
              <a:ext cx="22225" cy="22225"/>
            </a:xfrm>
            <a:custGeom>
              <a:avLst/>
              <a:gdLst/>
              <a:ahLst/>
              <a:cxnLst>
                <a:cxn ang="0">
                  <a:pos x="45" y="69"/>
                </a:cxn>
                <a:cxn ang="0">
                  <a:pos x="57" y="63"/>
                </a:cxn>
                <a:cxn ang="0">
                  <a:pos x="66" y="53"/>
                </a:cxn>
                <a:cxn ang="0">
                  <a:pos x="71" y="39"/>
                </a:cxn>
                <a:cxn ang="0">
                  <a:pos x="70" y="26"/>
                </a:cxn>
                <a:cxn ang="0">
                  <a:pos x="67" y="20"/>
                </a:cxn>
                <a:cxn ang="0">
                  <a:pos x="64" y="13"/>
                </a:cxn>
                <a:cxn ang="0">
                  <a:pos x="59" y="8"/>
                </a:cxn>
                <a:cxn ang="0">
                  <a:pos x="54" y="5"/>
                </a:cxn>
                <a:cxn ang="0">
                  <a:pos x="47" y="2"/>
                </a:cxn>
                <a:cxn ang="0">
                  <a:pos x="40" y="0"/>
                </a:cxn>
                <a:cxn ang="0">
                  <a:pos x="34" y="0"/>
                </a:cxn>
                <a:cxn ang="0">
                  <a:pos x="26" y="1"/>
                </a:cxn>
                <a:cxn ang="0">
                  <a:pos x="14" y="7"/>
                </a:cxn>
                <a:cxn ang="0">
                  <a:pos x="5" y="17"/>
                </a:cxn>
                <a:cxn ang="0">
                  <a:pos x="0" y="31"/>
                </a:cxn>
                <a:cxn ang="0">
                  <a:pos x="2" y="44"/>
                </a:cxn>
                <a:cxn ang="0">
                  <a:pos x="4" y="51"/>
                </a:cxn>
                <a:cxn ang="0">
                  <a:pos x="8" y="57"/>
                </a:cxn>
                <a:cxn ang="0">
                  <a:pos x="13" y="62"/>
                </a:cxn>
                <a:cxn ang="0">
                  <a:pos x="18" y="65"/>
                </a:cxn>
                <a:cxn ang="0">
                  <a:pos x="24" y="68"/>
                </a:cxn>
                <a:cxn ang="0">
                  <a:pos x="31" y="70"/>
                </a:cxn>
                <a:cxn ang="0">
                  <a:pos x="37" y="70"/>
                </a:cxn>
                <a:cxn ang="0">
                  <a:pos x="45" y="69"/>
                </a:cxn>
              </a:cxnLst>
              <a:rect l="0" t="0" r="r" b="b"/>
              <a:pathLst>
                <a:path w="71" h="70">
                  <a:moveTo>
                    <a:pt x="45" y="69"/>
                  </a:moveTo>
                  <a:lnTo>
                    <a:pt x="57" y="63"/>
                  </a:lnTo>
                  <a:lnTo>
                    <a:pt x="66" y="53"/>
                  </a:lnTo>
                  <a:lnTo>
                    <a:pt x="71" y="39"/>
                  </a:lnTo>
                  <a:lnTo>
                    <a:pt x="70" y="26"/>
                  </a:lnTo>
                  <a:lnTo>
                    <a:pt x="67" y="20"/>
                  </a:lnTo>
                  <a:lnTo>
                    <a:pt x="64" y="13"/>
                  </a:lnTo>
                  <a:lnTo>
                    <a:pt x="59" y="8"/>
                  </a:lnTo>
                  <a:lnTo>
                    <a:pt x="54" y="5"/>
                  </a:lnTo>
                  <a:lnTo>
                    <a:pt x="47" y="2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26" y="1"/>
                  </a:lnTo>
                  <a:lnTo>
                    <a:pt x="14" y="7"/>
                  </a:lnTo>
                  <a:lnTo>
                    <a:pt x="5" y="17"/>
                  </a:lnTo>
                  <a:lnTo>
                    <a:pt x="0" y="31"/>
                  </a:lnTo>
                  <a:lnTo>
                    <a:pt x="2" y="44"/>
                  </a:lnTo>
                  <a:lnTo>
                    <a:pt x="4" y="51"/>
                  </a:lnTo>
                  <a:lnTo>
                    <a:pt x="8" y="57"/>
                  </a:lnTo>
                  <a:lnTo>
                    <a:pt x="13" y="62"/>
                  </a:lnTo>
                  <a:lnTo>
                    <a:pt x="18" y="65"/>
                  </a:lnTo>
                  <a:lnTo>
                    <a:pt x="24" y="68"/>
                  </a:lnTo>
                  <a:lnTo>
                    <a:pt x="31" y="70"/>
                  </a:lnTo>
                  <a:lnTo>
                    <a:pt x="37" y="70"/>
                  </a:lnTo>
                  <a:lnTo>
                    <a:pt x="45" y="69"/>
                  </a:lnTo>
                  <a:close/>
                </a:path>
              </a:pathLst>
            </a:custGeom>
            <a:solidFill>
              <a:srgbClr val="05050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9" name="Freeform 41"/>
            <p:cNvSpPr>
              <a:spLocks/>
            </p:cNvSpPr>
            <p:nvPr/>
          </p:nvSpPr>
          <p:spPr bwMode="auto">
            <a:xfrm>
              <a:off x="268287" y="2835276"/>
              <a:ext cx="22225" cy="22225"/>
            </a:xfrm>
            <a:custGeom>
              <a:avLst/>
              <a:gdLst/>
              <a:ahLst/>
              <a:cxnLst>
                <a:cxn ang="0">
                  <a:pos x="45" y="70"/>
                </a:cxn>
                <a:cxn ang="0">
                  <a:pos x="58" y="63"/>
                </a:cxn>
                <a:cxn ang="0">
                  <a:pos x="67" y="53"/>
                </a:cxn>
                <a:cxn ang="0">
                  <a:pos x="71" y="40"/>
                </a:cxn>
                <a:cxn ang="0">
                  <a:pos x="69" y="26"/>
                </a:cxn>
                <a:cxn ang="0">
                  <a:pos x="67" y="19"/>
                </a:cxn>
                <a:cxn ang="0">
                  <a:pos x="63" y="12"/>
                </a:cxn>
                <a:cxn ang="0">
                  <a:pos x="58" y="8"/>
                </a:cxn>
                <a:cxn ang="0">
                  <a:pos x="53" y="4"/>
                </a:cxn>
                <a:cxn ang="0">
                  <a:pos x="47" y="1"/>
                </a:cxn>
                <a:cxn ang="0">
                  <a:pos x="41" y="0"/>
                </a:cxn>
                <a:cxn ang="0">
                  <a:pos x="33" y="0"/>
                </a:cxn>
                <a:cxn ang="0">
                  <a:pos x="26" y="1"/>
                </a:cxn>
                <a:cxn ang="0">
                  <a:pos x="14" y="8"/>
                </a:cxn>
                <a:cxn ang="0">
                  <a:pos x="5" y="17"/>
                </a:cxn>
                <a:cxn ang="0">
                  <a:pos x="0" y="31"/>
                </a:cxn>
                <a:cxn ang="0">
                  <a:pos x="1" y="45"/>
                </a:cxn>
                <a:cxn ang="0">
                  <a:pos x="4" y="51"/>
                </a:cxn>
                <a:cxn ang="0">
                  <a:pos x="7" y="57"/>
                </a:cxn>
                <a:cxn ang="0">
                  <a:pos x="12" y="62"/>
                </a:cxn>
                <a:cxn ang="0">
                  <a:pos x="19" y="66"/>
                </a:cxn>
                <a:cxn ang="0">
                  <a:pos x="25" y="68"/>
                </a:cxn>
                <a:cxn ang="0">
                  <a:pos x="31" y="71"/>
                </a:cxn>
                <a:cxn ang="0">
                  <a:pos x="37" y="71"/>
                </a:cxn>
                <a:cxn ang="0">
                  <a:pos x="45" y="70"/>
                </a:cxn>
              </a:cxnLst>
              <a:rect l="0" t="0" r="r" b="b"/>
              <a:pathLst>
                <a:path w="71" h="71">
                  <a:moveTo>
                    <a:pt x="45" y="70"/>
                  </a:moveTo>
                  <a:lnTo>
                    <a:pt x="58" y="63"/>
                  </a:lnTo>
                  <a:lnTo>
                    <a:pt x="67" y="53"/>
                  </a:lnTo>
                  <a:lnTo>
                    <a:pt x="71" y="40"/>
                  </a:lnTo>
                  <a:lnTo>
                    <a:pt x="69" y="26"/>
                  </a:lnTo>
                  <a:lnTo>
                    <a:pt x="67" y="19"/>
                  </a:lnTo>
                  <a:lnTo>
                    <a:pt x="63" y="12"/>
                  </a:lnTo>
                  <a:lnTo>
                    <a:pt x="58" y="8"/>
                  </a:lnTo>
                  <a:lnTo>
                    <a:pt x="53" y="4"/>
                  </a:lnTo>
                  <a:lnTo>
                    <a:pt x="47" y="1"/>
                  </a:lnTo>
                  <a:lnTo>
                    <a:pt x="41" y="0"/>
                  </a:lnTo>
                  <a:lnTo>
                    <a:pt x="33" y="0"/>
                  </a:lnTo>
                  <a:lnTo>
                    <a:pt x="26" y="1"/>
                  </a:lnTo>
                  <a:lnTo>
                    <a:pt x="14" y="8"/>
                  </a:lnTo>
                  <a:lnTo>
                    <a:pt x="5" y="17"/>
                  </a:lnTo>
                  <a:lnTo>
                    <a:pt x="0" y="31"/>
                  </a:lnTo>
                  <a:lnTo>
                    <a:pt x="1" y="45"/>
                  </a:lnTo>
                  <a:lnTo>
                    <a:pt x="4" y="51"/>
                  </a:lnTo>
                  <a:lnTo>
                    <a:pt x="7" y="57"/>
                  </a:lnTo>
                  <a:lnTo>
                    <a:pt x="12" y="62"/>
                  </a:lnTo>
                  <a:lnTo>
                    <a:pt x="19" y="66"/>
                  </a:lnTo>
                  <a:lnTo>
                    <a:pt x="25" y="68"/>
                  </a:lnTo>
                  <a:lnTo>
                    <a:pt x="31" y="71"/>
                  </a:lnTo>
                  <a:lnTo>
                    <a:pt x="37" y="71"/>
                  </a:lnTo>
                  <a:lnTo>
                    <a:pt x="45" y="70"/>
                  </a:lnTo>
                  <a:close/>
                </a:path>
              </a:pathLst>
            </a:custGeom>
            <a:solidFill>
              <a:srgbClr val="05050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0" name="Freeform 42"/>
            <p:cNvSpPr>
              <a:spLocks/>
            </p:cNvSpPr>
            <p:nvPr/>
          </p:nvSpPr>
          <p:spPr bwMode="auto">
            <a:xfrm>
              <a:off x="280987" y="2881313"/>
              <a:ext cx="22225" cy="22225"/>
            </a:xfrm>
            <a:custGeom>
              <a:avLst/>
              <a:gdLst/>
              <a:ahLst/>
              <a:cxnLst>
                <a:cxn ang="0">
                  <a:pos x="45" y="70"/>
                </a:cxn>
                <a:cxn ang="0">
                  <a:pos x="57" y="64"/>
                </a:cxn>
                <a:cxn ang="0">
                  <a:pos x="66" y="54"/>
                </a:cxn>
                <a:cxn ang="0">
                  <a:pos x="71" y="41"/>
                </a:cxn>
                <a:cxn ang="0">
                  <a:pos x="69" y="26"/>
                </a:cxn>
                <a:cxn ang="0">
                  <a:pos x="67" y="20"/>
                </a:cxn>
                <a:cxn ang="0">
                  <a:pos x="63" y="14"/>
                </a:cxn>
                <a:cxn ang="0">
                  <a:pos x="58" y="9"/>
                </a:cxn>
                <a:cxn ang="0">
                  <a:pos x="53" y="5"/>
                </a:cxn>
                <a:cxn ang="0">
                  <a:pos x="47" y="3"/>
                </a:cxn>
                <a:cxn ang="0">
                  <a:pos x="40" y="0"/>
                </a:cxn>
                <a:cxn ang="0">
                  <a:pos x="33" y="0"/>
                </a:cxn>
                <a:cxn ang="0">
                  <a:pos x="26" y="2"/>
                </a:cxn>
                <a:cxn ang="0">
                  <a:pos x="12" y="8"/>
                </a:cxn>
                <a:cxn ang="0">
                  <a:pos x="4" y="19"/>
                </a:cxn>
                <a:cxn ang="0">
                  <a:pos x="0" y="31"/>
                </a:cxn>
                <a:cxn ang="0">
                  <a:pos x="1" y="46"/>
                </a:cxn>
                <a:cxn ang="0">
                  <a:pos x="4" y="52"/>
                </a:cxn>
                <a:cxn ang="0">
                  <a:pos x="7" y="59"/>
                </a:cxn>
                <a:cxn ang="0">
                  <a:pos x="12" y="64"/>
                </a:cxn>
                <a:cxn ang="0">
                  <a:pos x="17" y="67"/>
                </a:cxn>
                <a:cxn ang="0">
                  <a:pos x="23" y="70"/>
                </a:cxn>
                <a:cxn ang="0">
                  <a:pos x="31" y="71"/>
                </a:cxn>
                <a:cxn ang="0">
                  <a:pos x="37" y="71"/>
                </a:cxn>
                <a:cxn ang="0">
                  <a:pos x="45" y="70"/>
                </a:cxn>
              </a:cxnLst>
              <a:rect l="0" t="0" r="r" b="b"/>
              <a:pathLst>
                <a:path w="71" h="71">
                  <a:moveTo>
                    <a:pt x="45" y="70"/>
                  </a:moveTo>
                  <a:lnTo>
                    <a:pt x="57" y="64"/>
                  </a:lnTo>
                  <a:lnTo>
                    <a:pt x="66" y="54"/>
                  </a:lnTo>
                  <a:lnTo>
                    <a:pt x="71" y="41"/>
                  </a:lnTo>
                  <a:lnTo>
                    <a:pt x="69" y="26"/>
                  </a:lnTo>
                  <a:lnTo>
                    <a:pt x="67" y="20"/>
                  </a:lnTo>
                  <a:lnTo>
                    <a:pt x="63" y="14"/>
                  </a:lnTo>
                  <a:lnTo>
                    <a:pt x="58" y="9"/>
                  </a:lnTo>
                  <a:lnTo>
                    <a:pt x="53" y="5"/>
                  </a:lnTo>
                  <a:lnTo>
                    <a:pt x="47" y="3"/>
                  </a:lnTo>
                  <a:lnTo>
                    <a:pt x="40" y="0"/>
                  </a:lnTo>
                  <a:lnTo>
                    <a:pt x="33" y="0"/>
                  </a:lnTo>
                  <a:lnTo>
                    <a:pt x="26" y="2"/>
                  </a:lnTo>
                  <a:lnTo>
                    <a:pt x="12" y="8"/>
                  </a:lnTo>
                  <a:lnTo>
                    <a:pt x="4" y="19"/>
                  </a:lnTo>
                  <a:lnTo>
                    <a:pt x="0" y="31"/>
                  </a:lnTo>
                  <a:lnTo>
                    <a:pt x="1" y="46"/>
                  </a:lnTo>
                  <a:lnTo>
                    <a:pt x="4" y="52"/>
                  </a:lnTo>
                  <a:lnTo>
                    <a:pt x="7" y="59"/>
                  </a:lnTo>
                  <a:lnTo>
                    <a:pt x="12" y="64"/>
                  </a:lnTo>
                  <a:lnTo>
                    <a:pt x="17" y="67"/>
                  </a:lnTo>
                  <a:lnTo>
                    <a:pt x="23" y="70"/>
                  </a:lnTo>
                  <a:lnTo>
                    <a:pt x="31" y="71"/>
                  </a:lnTo>
                  <a:lnTo>
                    <a:pt x="37" y="71"/>
                  </a:lnTo>
                  <a:lnTo>
                    <a:pt x="45" y="70"/>
                  </a:lnTo>
                  <a:close/>
                </a:path>
              </a:pathLst>
            </a:custGeom>
            <a:solidFill>
              <a:srgbClr val="05050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" name="Freeform 43"/>
            <p:cNvSpPr>
              <a:spLocks/>
            </p:cNvSpPr>
            <p:nvPr/>
          </p:nvSpPr>
          <p:spPr bwMode="auto">
            <a:xfrm>
              <a:off x="293687" y="2928938"/>
              <a:ext cx="22225" cy="22225"/>
            </a:xfrm>
            <a:custGeom>
              <a:avLst/>
              <a:gdLst/>
              <a:ahLst/>
              <a:cxnLst>
                <a:cxn ang="0">
                  <a:pos x="44" y="69"/>
                </a:cxn>
                <a:cxn ang="0">
                  <a:pos x="57" y="63"/>
                </a:cxn>
                <a:cxn ang="0">
                  <a:pos x="65" y="53"/>
                </a:cxn>
                <a:cxn ang="0">
                  <a:pos x="70" y="39"/>
                </a:cxn>
                <a:cxn ang="0">
                  <a:pos x="69" y="26"/>
                </a:cxn>
                <a:cxn ang="0">
                  <a:pos x="67" y="20"/>
                </a:cxn>
                <a:cxn ang="0">
                  <a:pos x="63" y="13"/>
                </a:cxn>
                <a:cxn ang="0">
                  <a:pos x="58" y="8"/>
                </a:cxn>
                <a:cxn ang="0">
                  <a:pos x="53" y="5"/>
                </a:cxn>
                <a:cxn ang="0">
                  <a:pos x="47" y="2"/>
                </a:cxn>
                <a:cxn ang="0">
                  <a:pos x="39" y="0"/>
                </a:cxn>
                <a:cxn ang="0">
                  <a:pos x="33" y="0"/>
                </a:cxn>
                <a:cxn ang="0">
                  <a:pos x="26" y="1"/>
                </a:cxn>
                <a:cxn ang="0">
                  <a:pos x="13" y="7"/>
                </a:cxn>
                <a:cxn ang="0">
                  <a:pos x="5" y="17"/>
                </a:cxn>
                <a:cxn ang="0">
                  <a:pos x="0" y="31"/>
                </a:cxn>
                <a:cxn ang="0">
                  <a:pos x="1" y="44"/>
                </a:cxn>
                <a:cxn ang="0">
                  <a:pos x="3" y="51"/>
                </a:cxn>
                <a:cxn ang="0">
                  <a:pos x="7" y="57"/>
                </a:cxn>
                <a:cxn ang="0">
                  <a:pos x="12" y="62"/>
                </a:cxn>
                <a:cxn ang="0">
                  <a:pos x="17" y="65"/>
                </a:cxn>
                <a:cxn ang="0">
                  <a:pos x="23" y="68"/>
                </a:cxn>
                <a:cxn ang="0">
                  <a:pos x="31" y="70"/>
                </a:cxn>
                <a:cxn ang="0">
                  <a:pos x="37" y="70"/>
                </a:cxn>
                <a:cxn ang="0">
                  <a:pos x="44" y="69"/>
                </a:cxn>
              </a:cxnLst>
              <a:rect l="0" t="0" r="r" b="b"/>
              <a:pathLst>
                <a:path w="70" h="70">
                  <a:moveTo>
                    <a:pt x="44" y="69"/>
                  </a:moveTo>
                  <a:lnTo>
                    <a:pt x="57" y="63"/>
                  </a:lnTo>
                  <a:lnTo>
                    <a:pt x="65" y="53"/>
                  </a:lnTo>
                  <a:lnTo>
                    <a:pt x="70" y="39"/>
                  </a:lnTo>
                  <a:lnTo>
                    <a:pt x="69" y="26"/>
                  </a:lnTo>
                  <a:lnTo>
                    <a:pt x="67" y="20"/>
                  </a:lnTo>
                  <a:lnTo>
                    <a:pt x="63" y="13"/>
                  </a:lnTo>
                  <a:lnTo>
                    <a:pt x="58" y="8"/>
                  </a:lnTo>
                  <a:lnTo>
                    <a:pt x="53" y="5"/>
                  </a:lnTo>
                  <a:lnTo>
                    <a:pt x="47" y="2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1"/>
                  </a:lnTo>
                  <a:lnTo>
                    <a:pt x="13" y="7"/>
                  </a:lnTo>
                  <a:lnTo>
                    <a:pt x="5" y="17"/>
                  </a:lnTo>
                  <a:lnTo>
                    <a:pt x="0" y="31"/>
                  </a:lnTo>
                  <a:lnTo>
                    <a:pt x="1" y="44"/>
                  </a:lnTo>
                  <a:lnTo>
                    <a:pt x="3" y="51"/>
                  </a:lnTo>
                  <a:lnTo>
                    <a:pt x="7" y="57"/>
                  </a:lnTo>
                  <a:lnTo>
                    <a:pt x="12" y="62"/>
                  </a:lnTo>
                  <a:lnTo>
                    <a:pt x="17" y="65"/>
                  </a:lnTo>
                  <a:lnTo>
                    <a:pt x="23" y="68"/>
                  </a:lnTo>
                  <a:lnTo>
                    <a:pt x="31" y="70"/>
                  </a:lnTo>
                  <a:lnTo>
                    <a:pt x="37" y="70"/>
                  </a:lnTo>
                  <a:lnTo>
                    <a:pt x="44" y="69"/>
                  </a:lnTo>
                  <a:close/>
                </a:path>
              </a:pathLst>
            </a:custGeom>
            <a:solidFill>
              <a:srgbClr val="05050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2" name="Freeform 44"/>
            <p:cNvSpPr>
              <a:spLocks/>
            </p:cNvSpPr>
            <p:nvPr/>
          </p:nvSpPr>
          <p:spPr bwMode="auto">
            <a:xfrm>
              <a:off x="306387" y="2974976"/>
              <a:ext cx="22225" cy="22225"/>
            </a:xfrm>
            <a:custGeom>
              <a:avLst/>
              <a:gdLst/>
              <a:ahLst/>
              <a:cxnLst>
                <a:cxn ang="0">
                  <a:pos x="45" y="70"/>
                </a:cxn>
                <a:cxn ang="0">
                  <a:pos x="59" y="63"/>
                </a:cxn>
                <a:cxn ang="0">
                  <a:pos x="67" y="54"/>
                </a:cxn>
                <a:cxn ang="0">
                  <a:pos x="71" y="40"/>
                </a:cxn>
                <a:cxn ang="0">
                  <a:pos x="70" y="26"/>
                </a:cxn>
                <a:cxn ang="0">
                  <a:pos x="67" y="20"/>
                </a:cxn>
                <a:cxn ang="0">
                  <a:pos x="63" y="14"/>
                </a:cxn>
                <a:cxn ang="0">
                  <a:pos x="59" y="9"/>
                </a:cxn>
                <a:cxn ang="0">
                  <a:pos x="54" y="5"/>
                </a:cxn>
                <a:cxn ang="0">
                  <a:pos x="47" y="3"/>
                </a:cxn>
                <a:cxn ang="0">
                  <a:pos x="40" y="0"/>
                </a:cxn>
                <a:cxn ang="0">
                  <a:pos x="34" y="0"/>
                </a:cxn>
                <a:cxn ang="0">
                  <a:pos x="26" y="1"/>
                </a:cxn>
                <a:cxn ang="0">
                  <a:pos x="14" y="8"/>
                </a:cxn>
                <a:cxn ang="0">
                  <a:pos x="5" y="18"/>
                </a:cxn>
                <a:cxn ang="0">
                  <a:pos x="0" y="31"/>
                </a:cxn>
                <a:cxn ang="0">
                  <a:pos x="1" y="45"/>
                </a:cxn>
                <a:cxn ang="0">
                  <a:pos x="4" y="51"/>
                </a:cxn>
                <a:cxn ang="0">
                  <a:pos x="8" y="57"/>
                </a:cxn>
                <a:cxn ang="0">
                  <a:pos x="13" y="62"/>
                </a:cxn>
                <a:cxn ang="0">
                  <a:pos x="19" y="66"/>
                </a:cxn>
                <a:cxn ang="0">
                  <a:pos x="25" y="68"/>
                </a:cxn>
                <a:cxn ang="0">
                  <a:pos x="31" y="71"/>
                </a:cxn>
                <a:cxn ang="0">
                  <a:pos x="37" y="71"/>
                </a:cxn>
                <a:cxn ang="0">
                  <a:pos x="45" y="70"/>
                </a:cxn>
              </a:cxnLst>
              <a:rect l="0" t="0" r="r" b="b"/>
              <a:pathLst>
                <a:path w="71" h="71">
                  <a:moveTo>
                    <a:pt x="45" y="70"/>
                  </a:moveTo>
                  <a:lnTo>
                    <a:pt x="59" y="63"/>
                  </a:lnTo>
                  <a:lnTo>
                    <a:pt x="67" y="54"/>
                  </a:lnTo>
                  <a:lnTo>
                    <a:pt x="71" y="40"/>
                  </a:lnTo>
                  <a:lnTo>
                    <a:pt x="70" y="26"/>
                  </a:lnTo>
                  <a:lnTo>
                    <a:pt x="67" y="20"/>
                  </a:lnTo>
                  <a:lnTo>
                    <a:pt x="63" y="14"/>
                  </a:lnTo>
                  <a:lnTo>
                    <a:pt x="59" y="9"/>
                  </a:lnTo>
                  <a:lnTo>
                    <a:pt x="54" y="5"/>
                  </a:lnTo>
                  <a:lnTo>
                    <a:pt x="47" y="3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26" y="1"/>
                  </a:lnTo>
                  <a:lnTo>
                    <a:pt x="14" y="8"/>
                  </a:lnTo>
                  <a:lnTo>
                    <a:pt x="5" y="18"/>
                  </a:lnTo>
                  <a:lnTo>
                    <a:pt x="0" y="31"/>
                  </a:lnTo>
                  <a:lnTo>
                    <a:pt x="1" y="45"/>
                  </a:lnTo>
                  <a:lnTo>
                    <a:pt x="4" y="51"/>
                  </a:lnTo>
                  <a:lnTo>
                    <a:pt x="8" y="57"/>
                  </a:lnTo>
                  <a:lnTo>
                    <a:pt x="13" y="62"/>
                  </a:lnTo>
                  <a:lnTo>
                    <a:pt x="19" y="66"/>
                  </a:lnTo>
                  <a:lnTo>
                    <a:pt x="25" y="68"/>
                  </a:lnTo>
                  <a:lnTo>
                    <a:pt x="31" y="71"/>
                  </a:lnTo>
                  <a:lnTo>
                    <a:pt x="37" y="71"/>
                  </a:lnTo>
                  <a:lnTo>
                    <a:pt x="45" y="70"/>
                  </a:lnTo>
                  <a:close/>
                </a:path>
              </a:pathLst>
            </a:custGeom>
            <a:solidFill>
              <a:srgbClr val="05050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3" name="Freeform 45"/>
            <p:cNvSpPr>
              <a:spLocks/>
            </p:cNvSpPr>
            <p:nvPr/>
          </p:nvSpPr>
          <p:spPr bwMode="auto">
            <a:xfrm>
              <a:off x="169862" y="2713038"/>
              <a:ext cx="22225" cy="22225"/>
            </a:xfrm>
            <a:custGeom>
              <a:avLst/>
              <a:gdLst/>
              <a:ahLst/>
              <a:cxnLst>
                <a:cxn ang="0">
                  <a:pos x="45" y="70"/>
                </a:cxn>
                <a:cxn ang="0">
                  <a:pos x="58" y="63"/>
                </a:cxn>
                <a:cxn ang="0">
                  <a:pos x="67" y="54"/>
                </a:cxn>
                <a:cxn ang="0">
                  <a:pos x="71" y="40"/>
                </a:cxn>
                <a:cxn ang="0">
                  <a:pos x="70" y="26"/>
                </a:cxn>
                <a:cxn ang="0">
                  <a:pos x="67" y="20"/>
                </a:cxn>
                <a:cxn ang="0">
                  <a:pos x="63" y="14"/>
                </a:cxn>
                <a:cxn ang="0">
                  <a:pos x="58" y="9"/>
                </a:cxn>
                <a:cxn ang="0">
                  <a:pos x="54" y="5"/>
                </a:cxn>
                <a:cxn ang="0">
                  <a:pos x="47" y="3"/>
                </a:cxn>
                <a:cxn ang="0">
                  <a:pos x="40" y="0"/>
                </a:cxn>
                <a:cxn ang="0">
                  <a:pos x="34" y="0"/>
                </a:cxn>
                <a:cxn ang="0">
                  <a:pos x="26" y="1"/>
                </a:cxn>
                <a:cxn ang="0">
                  <a:pos x="14" y="8"/>
                </a:cxn>
                <a:cxn ang="0">
                  <a:pos x="5" y="18"/>
                </a:cxn>
                <a:cxn ang="0">
                  <a:pos x="0" y="31"/>
                </a:cxn>
                <a:cxn ang="0">
                  <a:pos x="1" y="45"/>
                </a:cxn>
                <a:cxn ang="0">
                  <a:pos x="4" y="52"/>
                </a:cxn>
                <a:cxn ang="0">
                  <a:pos x="8" y="57"/>
                </a:cxn>
                <a:cxn ang="0">
                  <a:pos x="13" y="62"/>
                </a:cxn>
                <a:cxn ang="0">
                  <a:pos x="18" y="66"/>
                </a:cxn>
                <a:cxn ang="0">
                  <a:pos x="24" y="70"/>
                </a:cxn>
                <a:cxn ang="0">
                  <a:pos x="31" y="71"/>
                </a:cxn>
                <a:cxn ang="0">
                  <a:pos x="37" y="71"/>
                </a:cxn>
                <a:cxn ang="0">
                  <a:pos x="45" y="70"/>
                </a:cxn>
              </a:cxnLst>
              <a:rect l="0" t="0" r="r" b="b"/>
              <a:pathLst>
                <a:path w="71" h="71">
                  <a:moveTo>
                    <a:pt x="45" y="70"/>
                  </a:moveTo>
                  <a:lnTo>
                    <a:pt x="58" y="63"/>
                  </a:lnTo>
                  <a:lnTo>
                    <a:pt x="67" y="54"/>
                  </a:lnTo>
                  <a:lnTo>
                    <a:pt x="71" y="40"/>
                  </a:lnTo>
                  <a:lnTo>
                    <a:pt x="70" y="26"/>
                  </a:lnTo>
                  <a:lnTo>
                    <a:pt x="67" y="20"/>
                  </a:lnTo>
                  <a:lnTo>
                    <a:pt x="63" y="14"/>
                  </a:lnTo>
                  <a:lnTo>
                    <a:pt x="58" y="9"/>
                  </a:lnTo>
                  <a:lnTo>
                    <a:pt x="54" y="5"/>
                  </a:lnTo>
                  <a:lnTo>
                    <a:pt x="47" y="3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26" y="1"/>
                  </a:lnTo>
                  <a:lnTo>
                    <a:pt x="14" y="8"/>
                  </a:lnTo>
                  <a:lnTo>
                    <a:pt x="5" y="18"/>
                  </a:lnTo>
                  <a:lnTo>
                    <a:pt x="0" y="31"/>
                  </a:lnTo>
                  <a:lnTo>
                    <a:pt x="1" y="45"/>
                  </a:lnTo>
                  <a:lnTo>
                    <a:pt x="4" y="52"/>
                  </a:lnTo>
                  <a:lnTo>
                    <a:pt x="8" y="57"/>
                  </a:lnTo>
                  <a:lnTo>
                    <a:pt x="13" y="62"/>
                  </a:lnTo>
                  <a:lnTo>
                    <a:pt x="18" y="66"/>
                  </a:lnTo>
                  <a:lnTo>
                    <a:pt x="24" y="70"/>
                  </a:lnTo>
                  <a:lnTo>
                    <a:pt x="31" y="71"/>
                  </a:lnTo>
                  <a:lnTo>
                    <a:pt x="37" y="71"/>
                  </a:lnTo>
                  <a:lnTo>
                    <a:pt x="45" y="70"/>
                  </a:lnTo>
                  <a:close/>
                </a:path>
              </a:pathLst>
            </a:custGeom>
            <a:solidFill>
              <a:srgbClr val="05050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4" name="Freeform 46"/>
            <p:cNvSpPr>
              <a:spLocks/>
            </p:cNvSpPr>
            <p:nvPr/>
          </p:nvSpPr>
          <p:spPr bwMode="auto">
            <a:xfrm>
              <a:off x="182562" y="2759076"/>
              <a:ext cx="22225" cy="22225"/>
            </a:xfrm>
            <a:custGeom>
              <a:avLst/>
              <a:gdLst/>
              <a:ahLst/>
              <a:cxnLst>
                <a:cxn ang="0">
                  <a:pos x="45" y="68"/>
                </a:cxn>
                <a:cxn ang="0">
                  <a:pos x="57" y="62"/>
                </a:cxn>
                <a:cxn ang="0">
                  <a:pos x="66" y="52"/>
                </a:cxn>
                <a:cxn ang="0">
                  <a:pos x="71" y="39"/>
                </a:cxn>
                <a:cxn ang="0">
                  <a:pos x="70" y="26"/>
                </a:cxn>
                <a:cxn ang="0">
                  <a:pos x="67" y="19"/>
                </a:cxn>
                <a:cxn ang="0">
                  <a:pos x="63" y="13"/>
                </a:cxn>
                <a:cxn ang="0">
                  <a:pos x="58" y="8"/>
                </a:cxn>
                <a:cxn ang="0">
                  <a:pos x="52" y="5"/>
                </a:cxn>
                <a:cxn ang="0">
                  <a:pos x="46" y="2"/>
                </a:cxn>
                <a:cxn ang="0">
                  <a:pos x="40" y="0"/>
                </a:cxn>
                <a:cxn ang="0">
                  <a:pos x="34" y="0"/>
                </a:cxn>
                <a:cxn ang="0">
                  <a:pos x="26" y="1"/>
                </a:cxn>
                <a:cxn ang="0">
                  <a:pos x="13" y="7"/>
                </a:cxn>
                <a:cxn ang="0">
                  <a:pos x="4" y="17"/>
                </a:cxn>
                <a:cxn ang="0">
                  <a:pos x="0" y="31"/>
                </a:cxn>
                <a:cxn ang="0">
                  <a:pos x="1" y="44"/>
                </a:cxn>
                <a:cxn ang="0">
                  <a:pos x="4" y="50"/>
                </a:cxn>
                <a:cxn ang="0">
                  <a:pos x="8" y="55"/>
                </a:cxn>
                <a:cxn ang="0">
                  <a:pos x="13" y="60"/>
                </a:cxn>
                <a:cxn ang="0">
                  <a:pos x="17" y="64"/>
                </a:cxn>
                <a:cxn ang="0">
                  <a:pos x="24" y="67"/>
                </a:cxn>
                <a:cxn ang="0">
                  <a:pos x="30" y="69"/>
                </a:cxn>
                <a:cxn ang="0">
                  <a:pos x="37" y="69"/>
                </a:cxn>
                <a:cxn ang="0">
                  <a:pos x="45" y="68"/>
                </a:cxn>
              </a:cxnLst>
              <a:rect l="0" t="0" r="r" b="b"/>
              <a:pathLst>
                <a:path w="71" h="69">
                  <a:moveTo>
                    <a:pt x="45" y="68"/>
                  </a:moveTo>
                  <a:lnTo>
                    <a:pt x="57" y="62"/>
                  </a:lnTo>
                  <a:lnTo>
                    <a:pt x="66" y="52"/>
                  </a:lnTo>
                  <a:lnTo>
                    <a:pt x="71" y="39"/>
                  </a:lnTo>
                  <a:lnTo>
                    <a:pt x="70" y="26"/>
                  </a:lnTo>
                  <a:lnTo>
                    <a:pt x="67" y="19"/>
                  </a:lnTo>
                  <a:lnTo>
                    <a:pt x="63" y="13"/>
                  </a:lnTo>
                  <a:lnTo>
                    <a:pt x="58" y="8"/>
                  </a:lnTo>
                  <a:lnTo>
                    <a:pt x="52" y="5"/>
                  </a:lnTo>
                  <a:lnTo>
                    <a:pt x="46" y="2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26" y="1"/>
                  </a:lnTo>
                  <a:lnTo>
                    <a:pt x="13" y="7"/>
                  </a:lnTo>
                  <a:lnTo>
                    <a:pt x="4" y="17"/>
                  </a:lnTo>
                  <a:lnTo>
                    <a:pt x="0" y="31"/>
                  </a:lnTo>
                  <a:lnTo>
                    <a:pt x="1" y="44"/>
                  </a:lnTo>
                  <a:lnTo>
                    <a:pt x="4" y="50"/>
                  </a:lnTo>
                  <a:lnTo>
                    <a:pt x="8" y="55"/>
                  </a:lnTo>
                  <a:lnTo>
                    <a:pt x="13" y="60"/>
                  </a:lnTo>
                  <a:lnTo>
                    <a:pt x="17" y="64"/>
                  </a:lnTo>
                  <a:lnTo>
                    <a:pt x="24" y="67"/>
                  </a:lnTo>
                  <a:lnTo>
                    <a:pt x="30" y="69"/>
                  </a:lnTo>
                  <a:lnTo>
                    <a:pt x="37" y="69"/>
                  </a:lnTo>
                  <a:lnTo>
                    <a:pt x="45" y="68"/>
                  </a:lnTo>
                  <a:close/>
                </a:path>
              </a:pathLst>
            </a:custGeom>
            <a:solidFill>
              <a:srgbClr val="05050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5" name="Freeform 47"/>
            <p:cNvSpPr>
              <a:spLocks/>
            </p:cNvSpPr>
            <p:nvPr/>
          </p:nvSpPr>
          <p:spPr bwMode="auto">
            <a:xfrm>
              <a:off x="195262" y="2805113"/>
              <a:ext cx="22225" cy="23813"/>
            </a:xfrm>
            <a:custGeom>
              <a:avLst/>
              <a:gdLst/>
              <a:ahLst/>
              <a:cxnLst>
                <a:cxn ang="0">
                  <a:pos x="44" y="69"/>
                </a:cxn>
                <a:cxn ang="0">
                  <a:pos x="57" y="63"/>
                </a:cxn>
                <a:cxn ang="0">
                  <a:pos x="66" y="53"/>
                </a:cxn>
                <a:cxn ang="0">
                  <a:pos x="70" y="39"/>
                </a:cxn>
                <a:cxn ang="0">
                  <a:pos x="69" y="26"/>
                </a:cxn>
                <a:cxn ang="0">
                  <a:pos x="67" y="18"/>
                </a:cxn>
                <a:cxn ang="0">
                  <a:pos x="63" y="12"/>
                </a:cxn>
                <a:cxn ang="0">
                  <a:pos x="58" y="7"/>
                </a:cxn>
                <a:cxn ang="0">
                  <a:pos x="53" y="3"/>
                </a:cxn>
                <a:cxn ang="0">
                  <a:pos x="47" y="1"/>
                </a:cxn>
                <a:cxn ang="0">
                  <a:pos x="39" y="0"/>
                </a:cxn>
                <a:cxn ang="0">
                  <a:pos x="33" y="0"/>
                </a:cxn>
                <a:cxn ang="0">
                  <a:pos x="26" y="1"/>
                </a:cxn>
                <a:cxn ang="0">
                  <a:pos x="13" y="7"/>
                </a:cxn>
                <a:cxn ang="0">
                  <a:pos x="5" y="17"/>
                </a:cxn>
                <a:cxn ang="0">
                  <a:pos x="0" y="31"/>
                </a:cxn>
                <a:cxn ang="0">
                  <a:pos x="1" y="44"/>
                </a:cxn>
                <a:cxn ang="0">
                  <a:pos x="4" y="51"/>
                </a:cxn>
                <a:cxn ang="0">
                  <a:pos x="7" y="57"/>
                </a:cxn>
                <a:cxn ang="0">
                  <a:pos x="12" y="62"/>
                </a:cxn>
                <a:cxn ang="0">
                  <a:pos x="17" y="66"/>
                </a:cxn>
                <a:cxn ang="0">
                  <a:pos x="23" y="68"/>
                </a:cxn>
                <a:cxn ang="0">
                  <a:pos x="31" y="71"/>
                </a:cxn>
                <a:cxn ang="0">
                  <a:pos x="37" y="71"/>
                </a:cxn>
                <a:cxn ang="0">
                  <a:pos x="44" y="69"/>
                </a:cxn>
              </a:cxnLst>
              <a:rect l="0" t="0" r="r" b="b"/>
              <a:pathLst>
                <a:path w="70" h="71">
                  <a:moveTo>
                    <a:pt x="44" y="69"/>
                  </a:moveTo>
                  <a:lnTo>
                    <a:pt x="57" y="63"/>
                  </a:lnTo>
                  <a:lnTo>
                    <a:pt x="66" y="53"/>
                  </a:lnTo>
                  <a:lnTo>
                    <a:pt x="70" y="39"/>
                  </a:lnTo>
                  <a:lnTo>
                    <a:pt x="69" y="26"/>
                  </a:lnTo>
                  <a:lnTo>
                    <a:pt x="67" y="18"/>
                  </a:lnTo>
                  <a:lnTo>
                    <a:pt x="63" y="12"/>
                  </a:lnTo>
                  <a:lnTo>
                    <a:pt x="58" y="7"/>
                  </a:lnTo>
                  <a:lnTo>
                    <a:pt x="53" y="3"/>
                  </a:lnTo>
                  <a:lnTo>
                    <a:pt x="47" y="1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1"/>
                  </a:lnTo>
                  <a:lnTo>
                    <a:pt x="13" y="7"/>
                  </a:lnTo>
                  <a:lnTo>
                    <a:pt x="5" y="17"/>
                  </a:lnTo>
                  <a:lnTo>
                    <a:pt x="0" y="31"/>
                  </a:lnTo>
                  <a:lnTo>
                    <a:pt x="1" y="44"/>
                  </a:lnTo>
                  <a:lnTo>
                    <a:pt x="4" y="51"/>
                  </a:lnTo>
                  <a:lnTo>
                    <a:pt x="7" y="57"/>
                  </a:lnTo>
                  <a:lnTo>
                    <a:pt x="12" y="62"/>
                  </a:lnTo>
                  <a:lnTo>
                    <a:pt x="17" y="66"/>
                  </a:lnTo>
                  <a:lnTo>
                    <a:pt x="23" y="68"/>
                  </a:lnTo>
                  <a:lnTo>
                    <a:pt x="31" y="71"/>
                  </a:lnTo>
                  <a:lnTo>
                    <a:pt x="37" y="71"/>
                  </a:lnTo>
                  <a:lnTo>
                    <a:pt x="44" y="69"/>
                  </a:lnTo>
                  <a:close/>
                </a:path>
              </a:pathLst>
            </a:custGeom>
            <a:solidFill>
              <a:srgbClr val="05050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6" name="Freeform 48"/>
            <p:cNvSpPr>
              <a:spLocks/>
            </p:cNvSpPr>
            <p:nvPr/>
          </p:nvSpPr>
          <p:spPr bwMode="auto">
            <a:xfrm>
              <a:off x="207962" y="2851151"/>
              <a:ext cx="22225" cy="23813"/>
            </a:xfrm>
            <a:custGeom>
              <a:avLst/>
              <a:gdLst/>
              <a:ahLst/>
              <a:cxnLst>
                <a:cxn ang="0">
                  <a:pos x="45" y="71"/>
                </a:cxn>
                <a:cxn ang="0">
                  <a:pos x="58" y="65"/>
                </a:cxn>
                <a:cxn ang="0">
                  <a:pos x="67" y="53"/>
                </a:cxn>
                <a:cxn ang="0">
                  <a:pos x="71" y="41"/>
                </a:cxn>
                <a:cxn ang="0">
                  <a:pos x="70" y="26"/>
                </a:cxn>
                <a:cxn ang="0">
                  <a:pos x="67" y="20"/>
                </a:cxn>
                <a:cxn ang="0">
                  <a:pos x="64" y="14"/>
                </a:cxn>
                <a:cxn ang="0">
                  <a:pos x="59" y="9"/>
                </a:cxn>
                <a:cxn ang="0">
                  <a:pos x="54" y="5"/>
                </a:cxn>
                <a:cxn ang="0">
                  <a:pos x="48" y="2"/>
                </a:cxn>
                <a:cxn ang="0">
                  <a:pos x="40" y="0"/>
                </a:cxn>
                <a:cxn ang="0">
                  <a:pos x="34" y="0"/>
                </a:cxn>
                <a:cxn ang="0">
                  <a:pos x="27" y="1"/>
                </a:cxn>
                <a:cxn ang="0">
                  <a:pos x="14" y="7"/>
                </a:cxn>
                <a:cxn ang="0">
                  <a:pos x="5" y="19"/>
                </a:cxn>
                <a:cxn ang="0">
                  <a:pos x="0" y="31"/>
                </a:cxn>
                <a:cxn ang="0">
                  <a:pos x="2" y="46"/>
                </a:cxn>
                <a:cxn ang="0">
                  <a:pos x="4" y="52"/>
                </a:cxn>
                <a:cxn ang="0">
                  <a:pos x="8" y="58"/>
                </a:cxn>
                <a:cxn ang="0">
                  <a:pos x="13" y="63"/>
                </a:cxn>
                <a:cxn ang="0">
                  <a:pos x="18" y="67"/>
                </a:cxn>
                <a:cxn ang="0">
                  <a:pos x="24" y="69"/>
                </a:cxn>
                <a:cxn ang="0">
                  <a:pos x="31" y="72"/>
                </a:cxn>
                <a:cxn ang="0">
                  <a:pos x="38" y="72"/>
                </a:cxn>
                <a:cxn ang="0">
                  <a:pos x="45" y="71"/>
                </a:cxn>
              </a:cxnLst>
              <a:rect l="0" t="0" r="r" b="b"/>
              <a:pathLst>
                <a:path w="71" h="72">
                  <a:moveTo>
                    <a:pt x="45" y="71"/>
                  </a:moveTo>
                  <a:lnTo>
                    <a:pt x="58" y="65"/>
                  </a:lnTo>
                  <a:lnTo>
                    <a:pt x="67" y="53"/>
                  </a:lnTo>
                  <a:lnTo>
                    <a:pt x="71" y="41"/>
                  </a:lnTo>
                  <a:lnTo>
                    <a:pt x="70" y="26"/>
                  </a:lnTo>
                  <a:lnTo>
                    <a:pt x="67" y="20"/>
                  </a:lnTo>
                  <a:lnTo>
                    <a:pt x="64" y="14"/>
                  </a:lnTo>
                  <a:lnTo>
                    <a:pt x="59" y="9"/>
                  </a:lnTo>
                  <a:lnTo>
                    <a:pt x="54" y="5"/>
                  </a:lnTo>
                  <a:lnTo>
                    <a:pt x="48" y="2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27" y="1"/>
                  </a:lnTo>
                  <a:lnTo>
                    <a:pt x="14" y="7"/>
                  </a:lnTo>
                  <a:lnTo>
                    <a:pt x="5" y="19"/>
                  </a:lnTo>
                  <a:lnTo>
                    <a:pt x="0" y="31"/>
                  </a:lnTo>
                  <a:lnTo>
                    <a:pt x="2" y="46"/>
                  </a:lnTo>
                  <a:lnTo>
                    <a:pt x="4" y="52"/>
                  </a:lnTo>
                  <a:lnTo>
                    <a:pt x="8" y="58"/>
                  </a:lnTo>
                  <a:lnTo>
                    <a:pt x="13" y="63"/>
                  </a:lnTo>
                  <a:lnTo>
                    <a:pt x="18" y="67"/>
                  </a:lnTo>
                  <a:lnTo>
                    <a:pt x="24" y="69"/>
                  </a:lnTo>
                  <a:lnTo>
                    <a:pt x="31" y="72"/>
                  </a:lnTo>
                  <a:lnTo>
                    <a:pt x="38" y="72"/>
                  </a:lnTo>
                  <a:lnTo>
                    <a:pt x="45" y="71"/>
                  </a:lnTo>
                  <a:close/>
                </a:path>
              </a:pathLst>
            </a:custGeom>
            <a:solidFill>
              <a:srgbClr val="05050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7" name="Freeform 49"/>
            <p:cNvSpPr>
              <a:spLocks/>
            </p:cNvSpPr>
            <p:nvPr/>
          </p:nvSpPr>
          <p:spPr bwMode="auto">
            <a:xfrm>
              <a:off x="220662" y="2898776"/>
              <a:ext cx="22225" cy="22225"/>
            </a:xfrm>
            <a:custGeom>
              <a:avLst/>
              <a:gdLst/>
              <a:ahLst/>
              <a:cxnLst>
                <a:cxn ang="0">
                  <a:pos x="45" y="70"/>
                </a:cxn>
                <a:cxn ang="0">
                  <a:pos x="57" y="64"/>
                </a:cxn>
                <a:cxn ang="0">
                  <a:pos x="66" y="54"/>
                </a:cxn>
                <a:cxn ang="0">
                  <a:pos x="71" y="40"/>
                </a:cxn>
                <a:cxn ang="0">
                  <a:pos x="70" y="26"/>
                </a:cxn>
                <a:cxn ang="0">
                  <a:pos x="67" y="20"/>
                </a:cxn>
                <a:cxn ang="0">
                  <a:pos x="64" y="14"/>
                </a:cxn>
                <a:cxn ang="0">
                  <a:pos x="59" y="9"/>
                </a:cxn>
                <a:cxn ang="0">
                  <a:pos x="52" y="5"/>
                </a:cxn>
                <a:cxn ang="0">
                  <a:pos x="46" y="3"/>
                </a:cxn>
                <a:cxn ang="0">
                  <a:pos x="40" y="0"/>
                </a:cxn>
                <a:cxn ang="0">
                  <a:pos x="33" y="0"/>
                </a:cxn>
                <a:cxn ang="0">
                  <a:pos x="25" y="2"/>
                </a:cxn>
                <a:cxn ang="0">
                  <a:pos x="13" y="8"/>
                </a:cxn>
                <a:cxn ang="0">
                  <a:pos x="4" y="18"/>
                </a:cxn>
                <a:cxn ang="0">
                  <a:pos x="0" y="31"/>
                </a:cxn>
                <a:cxn ang="0">
                  <a:pos x="2" y="45"/>
                </a:cxn>
                <a:cxn ang="0">
                  <a:pos x="4" y="53"/>
                </a:cxn>
                <a:cxn ang="0">
                  <a:pos x="8" y="57"/>
                </a:cxn>
                <a:cxn ang="0">
                  <a:pos x="13" y="62"/>
                </a:cxn>
                <a:cxn ang="0">
                  <a:pos x="18" y="66"/>
                </a:cxn>
                <a:cxn ang="0">
                  <a:pos x="24" y="70"/>
                </a:cxn>
                <a:cxn ang="0">
                  <a:pos x="30" y="71"/>
                </a:cxn>
                <a:cxn ang="0">
                  <a:pos x="38" y="71"/>
                </a:cxn>
                <a:cxn ang="0">
                  <a:pos x="45" y="70"/>
                </a:cxn>
              </a:cxnLst>
              <a:rect l="0" t="0" r="r" b="b"/>
              <a:pathLst>
                <a:path w="71" h="71">
                  <a:moveTo>
                    <a:pt x="45" y="70"/>
                  </a:moveTo>
                  <a:lnTo>
                    <a:pt x="57" y="64"/>
                  </a:lnTo>
                  <a:lnTo>
                    <a:pt x="66" y="54"/>
                  </a:lnTo>
                  <a:lnTo>
                    <a:pt x="71" y="40"/>
                  </a:lnTo>
                  <a:lnTo>
                    <a:pt x="70" y="26"/>
                  </a:lnTo>
                  <a:lnTo>
                    <a:pt x="67" y="20"/>
                  </a:lnTo>
                  <a:lnTo>
                    <a:pt x="64" y="14"/>
                  </a:lnTo>
                  <a:lnTo>
                    <a:pt x="59" y="9"/>
                  </a:lnTo>
                  <a:lnTo>
                    <a:pt x="52" y="5"/>
                  </a:lnTo>
                  <a:lnTo>
                    <a:pt x="46" y="3"/>
                  </a:lnTo>
                  <a:lnTo>
                    <a:pt x="40" y="0"/>
                  </a:lnTo>
                  <a:lnTo>
                    <a:pt x="33" y="0"/>
                  </a:lnTo>
                  <a:lnTo>
                    <a:pt x="25" y="2"/>
                  </a:lnTo>
                  <a:lnTo>
                    <a:pt x="13" y="8"/>
                  </a:lnTo>
                  <a:lnTo>
                    <a:pt x="4" y="18"/>
                  </a:lnTo>
                  <a:lnTo>
                    <a:pt x="0" y="31"/>
                  </a:lnTo>
                  <a:lnTo>
                    <a:pt x="2" y="45"/>
                  </a:lnTo>
                  <a:lnTo>
                    <a:pt x="4" y="53"/>
                  </a:lnTo>
                  <a:lnTo>
                    <a:pt x="8" y="57"/>
                  </a:lnTo>
                  <a:lnTo>
                    <a:pt x="13" y="62"/>
                  </a:lnTo>
                  <a:lnTo>
                    <a:pt x="18" y="66"/>
                  </a:lnTo>
                  <a:lnTo>
                    <a:pt x="24" y="70"/>
                  </a:lnTo>
                  <a:lnTo>
                    <a:pt x="30" y="71"/>
                  </a:lnTo>
                  <a:lnTo>
                    <a:pt x="38" y="71"/>
                  </a:lnTo>
                  <a:lnTo>
                    <a:pt x="45" y="70"/>
                  </a:lnTo>
                  <a:close/>
                </a:path>
              </a:pathLst>
            </a:custGeom>
            <a:solidFill>
              <a:srgbClr val="05050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8" name="Freeform 50"/>
            <p:cNvSpPr>
              <a:spLocks/>
            </p:cNvSpPr>
            <p:nvPr/>
          </p:nvSpPr>
          <p:spPr bwMode="auto">
            <a:xfrm>
              <a:off x="233362" y="2944813"/>
              <a:ext cx="22225" cy="22225"/>
            </a:xfrm>
            <a:custGeom>
              <a:avLst/>
              <a:gdLst/>
              <a:ahLst/>
              <a:cxnLst>
                <a:cxn ang="0">
                  <a:pos x="45" y="69"/>
                </a:cxn>
                <a:cxn ang="0">
                  <a:pos x="57" y="63"/>
                </a:cxn>
                <a:cxn ang="0">
                  <a:pos x="66" y="53"/>
                </a:cxn>
                <a:cxn ang="0">
                  <a:pos x="71" y="40"/>
                </a:cxn>
                <a:cxn ang="0">
                  <a:pos x="70" y="26"/>
                </a:cxn>
                <a:cxn ang="0">
                  <a:pos x="67" y="20"/>
                </a:cxn>
                <a:cxn ang="0">
                  <a:pos x="63" y="13"/>
                </a:cxn>
                <a:cxn ang="0">
                  <a:pos x="58" y="9"/>
                </a:cxn>
                <a:cxn ang="0">
                  <a:pos x="53" y="5"/>
                </a:cxn>
                <a:cxn ang="0">
                  <a:pos x="47" y="2"/>
                </a:cxn>
                <a:cxn ang="0">
                  <a:pos x="40" y="0"/>
                </a:cxn>
                <a:cxn ang="0">
                  <a:pos x="34" y="0"/>
                </a:cxn>
                <a:cxn ang="0">
                  <a:pos x="26" y="1"/>
                </a:cxn>
                <a:cxn ang="0">
                  <a:pos x="14" y="7"/>
                </a:cxn>
                <a:cxn ang="0">
                  <a:pos x="5" y="17"/>
                </a:cxn>
                <a:cxn ang="0">
                  <a:pos x="0" y="31"/>
                </a:cxn>
                <a:cxn ang="0">
                  <a:pos x="1" y="45"/>
                </a:cxn>
                <a:cxn ang="0">
                  <a:pos x="4" y="51"/>
                </a:cxn>
                <a:cxn ang="0">
                  <a:pos x="8" y="57"/>
                </a:cxn>
                <a:cxn ang="0">
                  <a:pos x="12" y="62"/>
                </a:cxn>
                <a:cxn ang="0">
                  <a:pos x="17" y="66"/>
                </a:cxn>
                <a:cxn ang="0">
                  <a:pos x="24" y="68"/>
                </a:cxn>
                <a:cxn ang="0">
                  <a:pos x="31" y="71"/>
                </a:cxn>
                <a:cxn ang="0">
                  <a:pos x="37" y="71"/>
                </a:cxn>
                <a:cxn ang="0">
                  <a:pos x="45" y="69"/>
                </a:cxn>
              </a:cxnLst>
              <a:rect l="0" t="0" r="r" b="b"/>
              <a:pathLst>
                <a:path w="71" h="71">
                  <a:moveTo>
                    <a:pt x="45" y="69"/>
                  </a:moveTo>
                  <a:lnTo>
                    <a:pt x="57" y="63"/>
                  </a:lnTo>
                  <a:lnTo>
                    <a:pt x="66" y="53"/>
                  </a:lnTo>
                  <a:lnTo>
                    <a:pt x="71" y="40"/>
                  </a:lnTo>
                  <a:lnTo>
                    <a:pt x="70" y="26"/>
                  </a:lnTo>
                  <a:lnTo>
                    <a:pt x="67" y="20"/>
                  </a:lnTo>
                  <a:lnTo>
                    <a:pt x="63" y="13"/>
                  </a:lnTo>
                  <a:lnTo>
                    <a:pt x="58" y="9"/>
                  </a:lnTo>
                  <a:lnTo>
                    <a:pt x="53" y="5"/>
                  </a:lnTo>
                  <a:lnTo>
                    <a:pt x="47" y="2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26" y="1"/>
                  </a:lnTo>
                  <a:lnTo>
                    <a:pt x="14" y="7"/>
                  </a:lnTo>
                  <a:lnTo>
                    <a:pt x="5" y="17"/>
                  </a:lnTo>
                  <a:lnTo>
                    <a:pt x="0" y="31"/>
                  </a:lnTo>
                  <a:lnTo>
                    <a:pt x="1" y="45"/>
                  </a:lnTo>
                  <a:lnTo>
                    <a:pt x="4" y="51"/>
                  </a:lnTo>
                  <a:lnTo>
                    <a:pt x="8" y="57"/>
                  </a:lnTo>
                  <a:lnTo>
                    <a:pt x="12" y="62"/>
                  </a:lnTo>
                  <a:lnTo>
                    <a:pt x="17" y="66"/>
                  </a:lnTo>
                  <a:lnTo>
                    <a:pt x="24" y="68"/>
                  </a:lnTo>
                  <a:lnTo>
                    <a:pt x="31" y="71"/>
                  </a:lnTo>
                  <a:lnTo>
                    <a:pt x="37" y="71"/>
                  </a:lnTo>
                  <a:lnTo>
                    <a:pt x="45" y="69"/>
                  </a:lnTo>
                  <a:close/>
                </a:path>
              </a:pathLst>
            </a:custGeom>
            <a:solidFill>
              <a:srgbClr val="05050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9" name="Freeform 51"/>
            <p:cNvSpPr>
              <a:spLocks/>
            </p:cNvSpPr>
            <p:nvPr/>
          </p:nvSpPr>
          <p:spPr bwMode="auto">
            <a:xfrm>
              <a:off x="246062" y="2990851"/>
              <a:ext cx="22225" cy="22225"/>
            </a:xfrm>
            <a:custGeom>
              <a:avLst/>
              <a:gdLst/>
              <a:ahLst/>
              <a:cxnLst>
                <a:cxn ang="0">
                  <a:pos x="44" y="70"/>
                </a:cxn>
                <a:cxn ang="0">
                  <a:pos x="57" y="64"/>
                </a:cxn>
                <a:cxn ang="0">
                  <a:pos x="67" y="54"/>
                </a:cxn>
                <a:cxn ang="0">
                  <a:pos x="70" y="40"/>
                </a:cxn>
                <a:cxn ang="0">
                  <a:pos x="69" y="26"/>
                </a:cxn>
                <a:cxn ang="0">
                  <a:pos x="67" y="19"/>
                </a:cxn>
                <a:cxn ang="0">
                  <a:pos x="63" y="13"/>
                </a:cxn>
                <a:cxn ang="0">
                  <a:pos x="58" y="8"/>
                </a:cxn>
                <a:cxn ang="0">
                  <a:pos x="53" y="4"/>
                </a:cxn>
                <a:cxn ang="0">
                  <a:pos x="47" y="2"/>
                </a:cxn>
                <a:cxn ang="0">
                  <a:pos x="39" y="0"/>
                </a:cxn>
                <a:cxn ang="0">
                  <a:pos x="33" y="0"/>
                </a:cxn>
                <a:cxn ang="0">
                  <a:pos x="26" y="2"/>
                </a:cxn>
                <a:cxn ang="0">
                  <a:pos x="13" y="8"/>
                </a:cxn>
                <a:cxn ang="0">
                  <a:pos x="5" y="18"/>
                </a:cxn>
                <a:cxn ang="0">
                  <a:pos x="0" y="31"/>
                </a:cxn>
                <a:cxn ang="0">
                  <a:pos x="1" y="45"/>
                </a:cxn>
                <a:cxn ang="0">
                  <a:pos x="3" y="51"/>
                </a:cxn>
                <a:cxn ang="0">
                  <a:pos x="7" y="57"/>
                </a:cxn>
                <a:cxn ang="0">
                  <a:pos x="12" y="62"/>
                </a:cxn>
                <a:cxn ang="0">
                  <a:pos x="17" y="66"/>
                </a:cxn>
                <a:cxn ang="0">
                  <a:pos x="23" y="69"/>
                </a:cxn>
                <a:cxn ang="0">
                  <a:pos x="31" y="71"/>
                </a:cxn>
                <a:cxn ang="0">
                  <a:pos x="37" y="71"/>
                </a:cxn>
                <a:cxn ang="0">
                  <a:pos x="44" y="70"/>
                </a:cxn>
              </a:cxnLst>
              <a:rect l="0" t="0" r="r" b="b"/>
              <a:pathLst>
                <a:path w="70" h="71">
                  <a:moveTo>
                    <a:pt x="44" y="70"/>
                  </a:moveTo>
                  <a:lnTo>
                    <a:pt x="57" y="64"/>
                  </a:lnTo>
                  <a:lnTo>
                    <a:pt x="67" y="54"/>
                  </a:lnTo>
                  <a:lnTo>
                    <a:pt x="70" y="40"/>
                  </a:lnTo>
                  <a:lnTo>
                    <a:pt x="69" y="26"/>
                  </a:lnTo>
                  <a:lnTo>
                    <a:pt x="67" y="19"/>
                  </a:lnTo>
                  <a:lnTo>
                    <a:pt x="63" y="13"/>
                  </a:lnTo>
                  <a:lnTo>
                    <a:pt x="58" y="8"/>
                  </a:lnTo>
                  <a:lnTo>
                    <a:pt x="53" y="4"/>
                  </a:lnTo>
                  <a:lnTo>
                    <a:pt x="47" y="2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2"/>
                  </a:lnTo>
                  <a:lnTo>
                    <a:pt x="13" y="8"/>
                  </a:lnTo>
                  <a:lnTo>
                    <a:pt x="5" y="18"/>
                  </a:lnTo>
                  <a:lnTo>
                    <a:pt x="0" y="31"/>
                  </a:lnTo>
                  <a:lnTo>
                    <a:pt x="1" y="45"/>
                  </a:lnTo>
                  <a:lnTo>
                    <a:pt x="3" y="51"/>
                  </a:lnTo>
                  <a:lnTo>
                    <a:pt x="7" y="57"/>
                  </a:lnTo>
                  <a:lnTo>
                    <a:pt x="12" y="62"/>
                  </a:lnTo>
                  <a:lnTo>
                    <a:pt x="17" y="66"/>
                  </a:lnTo>
                  <a:lnTo>
                    <a:pt x="23" y="69"/>
                  </a:lnTo>
                  <a:lnTo>
                    <a:pt x="31" y="71"/>
                  </a:lnTo>
                  <a:lnTo>
                    <a:pt x="37" y="71"/>
                  </a:lnTo>
                  <a:lnTo>
                    <a:pt x="44" y="70"/>
                  </a:lnTo>
                  <a:close/>
                </a:path>
              </a:pathLst>
            </a:custGeom>
            <a:solidFill>
              <a:srgbClr val="05050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0" name="Freeform 52"/>
            <p:cNvSpPr>
              <a:spLocks/>
            </p:cNvSpPr>
            <p:nvPr/>
          </p:nvSpPr>
          <p:spPr bwMode="auto">
            <a:xfrm>
              <a:off x="-71438" y="2779713"/>
              <a:ext cx="22225" cy="22225"/>
            </a:xfrm>
            <a:custGeom>
              <a:avLst/>
              <a:gdLst/>
              <a:ahLst/>
              <a:cxnLst>
                <a:cxn ang="0">
                  <a:pos x="44" y="70"/>
                </a:cxn>
                <a:cxn ang="0">
                  <a:pos x="57" y="64"/>
                </a:cxn>
                <a:cxn ang="0">
                  <a:pos x="65" y="53"/>
                </a:cxn>
                <a:cxn ang="0">
                  <a:pos x="70" y="41"/>
                </a:cxn>
                <a:cxn ang="0">
                  <a:pos x="69" y="26"/>
                </a:cxn>
                <a:cxn ang="0">
                  <a:pos x="67" y="19"/>
                </a:cxn>
                <a:cxn ang="0">
                  <a:pos x="63" y="13"/>
                </a:cxn>
                <a:cxn ang="0">
                  <a:pos x="58" y="8"/>
                </a:cxn>
                <a:cxn ang="0">
                  <a:pos x="53" y="5"/>
                </a:cxn>
                <a:cxn ang="0">
                  <a:pos x="47" y="2"/>
                </a:cxn>
                <a:cxn ang="0">
                  <a:pos x="39" y="0"/>
                </a:cxn>
                <a:cxn ang="0">
                  <a:pos x="33" y="0"/>
                </a:cxn>
                <a:cxn ang="0">
                  <a:pos x="26" y="1"/>
                </a:cxn>
                <a:cxn ang="0">
                  <a:pos x="13" y="7"/>
                </a:cxn>
                <a:cxn ang="0">
                  <a:pos x="5" y="18"/>
                </a:cxn>
                <a:cxn ang="0">
                  <a:pos x="0" y="31"/>
                </a:cxn>
                <a:cxn ang="0">
                  <a:pos x="1" y="46"/>
                </a:cxn>
                <a:cxn ang="0">
                  <a:pos x="3" y="52"/>
                </a:cxn>
                <a:cxn ang="0">
                  <a:pos x="7" y="58"/>
                </a:cxn>
                <a:cxn ang="0">
                  <a:pos x="12" y="63"/>
                </a:cxn>
                <a:cxn ang="0">
                  <a:pos x="17" y="67"/>
                </a:cxn>
                <a:cxn ang="0">
                  <a:pos x="23" y="69"/>
                </a:cxn>
                <a:cxn ang="0">
                  <a:pos x="31" y="72"/>
                </a:cxn>
                <a:cxn ang="0">
                  <a:pos x="37" y="72"/>
                </a:cxn>
                <a:cxn ang="0">
                  <a:pos x="44" y="70"/>
                </a:cxn>
              </a:cxnLst>
              <a:rect l="0" t="0" r="r" b="b"/>
              <a:pathLst>
                <a:path w="70" h="72">
                  <a:moveTo>
                    <a:pt x="44" y="70"/>
                  </a:moveTo>
                  <a:lnTo>
                    <a:pt x="57" y="64"/>
                  </a:lnTo>
                  <a:lnTo>
                    <a:pt x="65" y="53"/>
                  </a:lnTo>
                  <a:lnTo>
                    <a:pt x="70" y="41"/>
                  </a:lnTo>
                  <a:lnTo>
                    <a:pt x="69" y="26"/>
                  </a:lnTo>
                  <a:lnTo>
                    <a:pt x="67" y="19"/>
                  </a:lnTo>
                  <a:lnTo>
                    <a:pt x="63" y="13"/>
                  </a:lnTo>
                  <a:lnTo>
                    <a:pt x="58" y="8"/>
                  </a:lnTo>
                  <a:lnTo>
                    <a:pt x="53" y="5"/>
                  </a:lnTo>
                  <a:lnTo>
                    <a:pt x="47" y="2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1"/>
                  </a:lnTo>
                  <a:lnTo>
                    <a:pt x="13" y="7"/>
                  </a:lnTo>
                  <a:lnTo>
                    <a:pt x="5" y="18"/>
                  </a:lnTo>
                  <a:lnTo>
                    <a:pt x="0" y="31"/>
                  </a:lnTo>
                  <a:lnTo>
                    <a:pt x="1" y="46"/>
                  </a:lnTo>
                  <a:lnTo>
                    <a:pt x="3" y="52"/>
                  </a:lnTo>
                  <a:lnTo>
                    <a:pt x="7" y="58"/>
                  </a:lnTo>
                  <a:lnTo>
                    <a:pt x="12" y="63"/>
                  </a:lnTo>
                  <a:lnTo>
                    <a:pt x="17" y="67"/>
                  </a:lnTo>
                  <a:lnTo>
                    <a:pt x="23" y="69"/>
                  </a:lnTo>
                  <a:lnTo>
                    <a:pt x="31" y="72"/>
                  </a:lnTo>
                  <a:lnTo>
                    <a:pt x="37" y="72"/>
                  </a:lnTo>
                  <a:lnTo>
                    <a:pt x="44" y="70"/>
                  </a:lnTo>
                  <a:close/>
                </a:path>
              </a:pathLst>
            </a:custGeom>
            <a:solidFill>
              <a:srgbClr val="05050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" name="Freeform 53"/>
            <p:cNvSpPr>
              <a:spLocks/>
            </p:cNvSpPr>
            <p:nvPr/>
          </p:nvSpPr>
          <p:spPr bwMode="auto">
            <a:xfrm>
              <a:off x="-60325" y="2825751"/>
              <a:ext cx="23813" cy="22225"/>
            </a:xfrm>
            <a:custGeom>
              <a:avLst/>
              <a:gdLst/>
              <a:ahLst/>
              <a:cxnLst>
                <a:cxn ang="0">
                  <a:pos x="45" y="70"/>
                </a:cxn>
                <a:cxn ang="0">
                  <a:pos x="57" y="63"/>
                </a:cxn>
                <a:cxn ang="0">
                  <a:pos x="66" y="53"/>
                </a:cxn>
                <a:cxn ang="0">
                  <a:pos x="71" y="40"/>
                </a:cxn>
                <a:cxn ang="0">
                  <a:pos x="70" y="26"/>
                </a:cxn>
                <a:cxn ang="0">
                  <a:pos x="67" y="20"/>
                </a:cxn>
                <a:cxn ang="0">
                  <a:pos x="64" y="14"/>
                </a:cxn>
                <a:cxn ang="0">
                  <a:pos x="59" y="9"/>
                </a:cxn>
                <a:cxn ang="0">
                  <a:pos x="54" y="5"/>
                </a:cxn>
                <a:cxn ang="0">
                  <a:pos x="47" y="3"/>
                </a:cxn>
                <a:cxn ang="0">
                  <a:pos x="40" y="0"/>
                </a:cxn>
                <a:cxn ang="0">
                  <a:pos x="34" y="0"/>
                </a:cxn>
                <a:cxn ang="0">
                  <a:pos x="26" y="1"/>
                </a:cxn>
                <a:cxn ang="0">
                  <a:pos x="14" y="8"/>
                </a:cxn>
                <a:cxn ang="0">
                  <a:pos x="5" y="17"/>
                </a:cxn>
                <a:cxn ang="0">
                  <a:pos x="0" y="31"/>
                </a:cxn>
                <a:cxn ang="0">
                  <a:pos x="2" y="45"/>
                </a:cxn>
                <a:cxn ang="0">
                  <a:pos x="4" y="52"/>
                </a:cxn>
                <a:cxn ang="0">
                  <a:pos x="8" y="57"/>
                </a:cxn>
                <a:cxn ang="0">
                  <a:pos x="13" y="62"/>
                </a:cxn>
                <a:cxn ang="0">
                  <a:pos x="18" y="66"/>
                </a:cxn>
                <a:cxn ang="0">
                  <a:pos x="24" y="70"/>
                </a:cxn>
                <a:cxn ang="0">
                  <a:pos x="31" y="71"/>
                </a:cxn>
                <a:cxn ang="0">
                  <a:pos x="38" y="71"/>
                </a:cxn>
                <a:cxn ang="0">
                  <a:pos x="45" y="70"/>
                </a:cxn>
              </a:cxnLst>
              <a:rect l="0" t="0" r="r" b="b"/>
              <a:pathLst>
                <a:path w="71" h="71">
                  <a:moveTo>
                    <a:pt x="45" y="70"/>
                  </a:moveTo>
                  <a:lnTo>
                    <a:pt x="57" y="63"/>
                  </a:lnTo>
                  <a:lnTo>
                    <a:pt x="66" y="53"/>
                  </a:lnTo>
                  <a:lnTo>
                    <a:pt x="71" y="40"/>
                  </a:lnTo>
                  <a:lnTo>
                    <a:pt x="70" y="26"/>
                  </a:lnTo>
                  <a:lnTo>
                    <a:pt x="67" y="20"/>
                  </a:lnTo>
                  <a:lnTo>
                    <a:pt x="64" y="14"/>
                  </a:lnTo>
                  <a:lnTo>
                    <a:pt x="59" y="9"/>
                  </a:lnTo>
                  <a:lnTo>
                    <a:pt x="54" y="5"/>
                  </a:lnTo>
                  <a:lnTo>
                    <a:pt x="47" y="3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26" y="1"/>
                  </a:lnTo>
                  <a:lnTo>
                    <a:pt x="14" y="8"/>
                  </a:lnTo>
                  <a:lnTo>
                    <a:pt x="5" y="17"/>
                  </a:lnTo>
                  <a:lnTo>
                    <a:pt x="0" y="31"/>
                  </a:lnTo>
                  <a:lnTo>
                    <a:pt x="2" y="45"/>
                  </a:lnTo>
                  <a:lnTo>
                    <a:pt x="4" y="52"/>
                  </a:lnTo>
                  <a:lnTo>
                    <a:pt x="8" y="57"/>
                  </a:lnTo>
                  <a:lnTo>
                    <a:pt x="13" y="62"/>
                  </a:lnTo>
                  <a:lnTo>
                    <a:pt x="18" y="66"/>
                  </a:lnTo>
                  <a:lnTo>
                    <a:pt x="24" y="70"/>
                  </a:lnTo>
                  <a:lnTo>
                    <a:pt x="31" y="71"/>
                  </a:lnTo>
                  <a:lnTo>
                    <a:pt x="38" y="71"/>
                  </a:lnTo>
                  <a:lnTo>
                    <a:pt x="45" y="70"/>
                  </a:lnTo>
                  <a:close/>
                </a:path>
              </a:pathLst>
            </a:custGeom>
            <a:solidFill>
              <a:srgbClr val="05050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2" name="Freeform 54"/>
            <p:cNvSpPr>
              <a:spLocks/>
            </p:cNvSpPr>
            <p:nvPr/>
          </p:nvSpPr>
          <p:spPr bwMode="auto">
            <a:xfrm>
              <a:off x="-47625" y="2871788"/>
              <a:ext cx="23813" cy="22225"/>
            </a:xfrm>
            <a:custGeom>
              <a:avLst/>
              <a:gdLst/>
              <a:ahLst/>
              <a:cxnLst>
                <a:cxn ang="0">
                  <a:pos x="46" y="69"/>
                </a:cxn>
                <a:cxn ang="0">
                  <a:pos x="58" y="63"/>
                </a:cxn>
                <a:cxn ang="0">
                  <a:pos x="67" y="53"/>
                </a:cxn>
                <a:cxn ang="0">
                  <a:pos x="72" y="39"/>
                </a:cxn>
                <a:cxn ang="0">
                  <a:pos x="71" y="26"/>
                </a:cxn>
                <a:cxn ang="0">
                  <a:pos x="68" y="19"/>
                </a:cxn>
                <a:cxn ang="0">
                  <a:pos x="64" y="13"/>
                </a:cxn>
                <a:cxn ang="0">
                  <a:pos x="60" y="8"/>
                </a:cxn>
                <a:cxn ang="0">
                  <a:pos x="53" y="4"/>
                </a:cxn>
                <a:cxn ang="0">
                  <a:pos x="47" y="2"/>
                </a:cxn>
                <a:cxn ang="0">
                  <a:pos x="41" y="0"/>
                </a:cxn>
                <a:cxn ang="0">
                  <a:pos x="33" y="0"/>
                </a:cxn>
                <a:cxn ang="0">
                  <a:pos x="26" y="1"/>
                </a:cxn>
                <a:cxn ang="0">
                  <a:pos x="14" y="7"/>
                </a:cxn>
                <a:cxn ang="0">
                  <a:pos x="5" y="17"/>
                </a:cxn>
                <a:cxn ang="0">
                  <a:pos x="0" y="31"/>
                </a:cxn>
                <a:cxn ang="0">
                  <a:pos x="1" y="44"/>
                </a:cxn>
                <a:cxn ang="0">
                  <a:pos x="4" y="50"/>
                </a:cxn>
                <a:cxn ang="0">
                  <a:pos x="7" y="57"/>
                </a:cxn>
                <a:cxn ang="0">
                  <a:pos x="12" y="62"/>
                </a:cxn>
                <a:cxn ang="0">
                  <a:pos x="19" y="65"/>
                </a:cxn>
                <a:cxn ang="0">
                  <a:pos x="25" y="68"/>
                </a:cxn>
                <a:cxn ang="0">
                  <a:pos x="31" y="70"/>
                </a:cxn>
                <a:cxn ang="0">
                  <a:pos x="38" y="70"/>
                </a:cxn>
                <a:cxn ang="0">
                  <a:pos x="46" y="69"/>
                </a:cxn>
              </a:cxnLst>
              <a:rect l="0" t="0" r="r" b="b"/>
              <a:pathLst>
                <a:path w="72" h="70">
                  <a:moveTo>
                    <a:pt x="46" y="69"/>
                  </a:moveTo>
                  <a:lnTo>
                    <a:pt x="58" y="63"/>
                  </a:lnTo>
                  <a:lnTo>
                    <a:pt x="67" y="53"/>
                  </a:lnTo>
                  <a:lnTo>
                    <a:pt x="72" y="39"/>
                  </a:lnTo>
                  <a:lnTo>
                    <a:pt x="71" y="26"/>
                  </a:lnTo>
                  <a:lnTo>
                    <a:pt x="68" y="19"/>
                  </a:lnTo>
                  <a:lnTo>
                    <a:pt x="64" y="13"/>
                  </a:lnTo>
                  <a:lnTo>
                    <a:pt x="60" y="8"/>
                  </a:lnTo>
                  <a:lnTo>
                    <a:pt x="53" y="4"/>
                  </a:lnTo>
                  <a:lnTo>
                    <a:pt x="47" y="2"/>
                  </a:lnTo>
                  <a:lnTo>
                    <a:pt x="41" y="0"/>
                  </a:lnTo>
                  <a:lnTo>
                    <a:pt x="33" y="0"/>
                  </a:lnTo>
                  <a:lnTo>
                    <a:pt x="26" y="1"/>
                  </a:lnTo>
                  <a:lnTo>
                    <a:pt x="14" y="7"/>
                  </a:lnTo>
                  <a:lnTo>
                    <a:pt x="5" y="17"/>
                  </a:lnTo>
                  <a:lnTo>
                    <a:pt x="0" y="31"/>
                  </a:lnTo>
                  <a:lnTo>
                    <a:pt x="1" y="44"/>
                  </a:lnTo>
                  <a:lnTo>
                    <a:pt x="4" y="50"/>
                  </a:lnTo>
                  <a:lnTo>
                    <a:pt x="7" y="57"/>
                  </a:lnTo>
                  <a:lnTo>
                    <a:pt x="12" y="62"/>
                  </a:lnTo>
                  <a:lnTo>
                    <a:pt x="19" y="65"/>
                  </a:lnTo>
                  <a:lnTo>
                    <a:pt x="25" y="68"/>
                  </a:lnTo>
                  <a:lnTo>
                    <a:pt x="31" y="70"/>
                  </a:lnTo>
                  <a:lnTo>
                    <a:pt x="38" y="70"/>
                  </a:lnTo>
                  <a:lnTo>
                    <a:pt x="46" y="69"/>
                  </a:lnTo>
                  <a:close/>
                </a:path>
              </a:pathLst>
            </a:custGeom>
            <a:solidFill>
              <a:srgbClr val="05050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3" name="Freeform 55"/>
            <p:cNvSpPr>
              <a:spLocks/>
            </p:cNvSpPr>
            <p:nvPr/>
          </p:nvSpPr>
          <p:spPr bwMode="auto">
            <a:xfrm>
              <a:off x="-33338" y="2919413"/>
              <a:ext cx="22225" cy="22225"/>
            </a:xfrm>
            <a:custGeom>
              <a:avLst/>
              <a:gdLst/>
              <a:ahLst/>
              <a:cxnLst>
                <a:cxn ang="0">
                  <a:pos x="45" y="69"/>
                </a:cxn>
                <a:cxn ang="0">
                  <a:pos x="57" y="63"/>
                </a:cxn>
                <a:cxn ang="0">
                  <a:pos x="66" y="53"/>
                </a:cxn>
                <a:cxn ang="0">
                  <a:pos x="71" y="40"/>
                </a:cxn>
                <a:cxn ang="0">
                  <a:pos x="69" y="26"/>
                </a:cxn>
                <a:cxn ang="0">
                  <a:pos x="67" y="19"/>
                </a:cxn>
                <a:cxn ang="0">
                  <a:pos x="63" y="12"/>
                </a:cxn>
                <a:cxn ang="0">
                  <a:pos x="58" y="7"/>
                </a:cxn>
                <a:cxn ang="0">
                  <a:pos x="53" y="4"/>
                </a:cxn>
                <a:cxn ang="0">
                  <a:pos x="47" y="1"/>
                </a:cxn>
                <a:cxn ang="0">
                  <a:pos x="40" y="0"/>
                </a:cxn>
                <a:cxn ang="0">
                  <a:pos x="33" y="0"/>
                </a:cxn>
                <a:cxn ang="0">
                  <a:pos x="26" y="1"/>
                </a:cxn>
                <a:cxn ang="0">
                  <a:pos x="14" y="7"/>
                </a:cxn>
                <a:cxn ang="0">
                  <a:pos x="5" y="17"/>
                </a:cxn>
                <a:cxn ang="0">
                  <a:pos x="0" y="31"/>
                </a:cxn>
                <a:cxn ang="0">
                  <a:pos x="1" y="45"/>
                </a:cxn>
                <a:cxn ang="0">
                  <a:pos x="4" y="51"/>
                </a:cxn>
                <a:cxn ang="0">
                  <a:pos x="7" y="57"/>
                </a:cxn>
                <a:cxn ang="0">
                  <a:pos x="12" y="62"/>
                </a:cxn>
                <a:cxn ang="0">
                  <a:pos x="17" y="66"/>
                </a:cxn>
                <a:cxn ang="0">
                  <a:pos x="23" y="68"/>
                </a:cxn>
                <a:cxn ang="0">
                  <a:pos x="31" y="71"/>
                </a:cxn>
                <a:cxn ang="0">
                  <a:pos x="37" y="71"/>
                </a:cxn>
                <a:cxn ang="0">
                  <a:pos x="45" y="69"/>
                </a:cxn>
              </a:cxnLst>
              <a:rect l="0" t="0" r="r" b="b"/>
              <a:pathLst>
                <a:path w="71" h="71">
                  <a:moveTo>
                    <a:pt x="45" y="69"/>
                  </a:moveTo>
                  <a:lnTo>
                    <a:pt x="57" y="63"/>
                  </a:lnTo>
                  <a:lnTo>
                    <a:pt x="66" y="53"/>
                  </a:lnTo>
                  <a:lnTo>
                    <a:pt x="71" y="40"/>
                  </a:lnTo>
                  <a:lnTo>
                    <a:pt x="69" y="26"/>
                  </a:lnTo>
                  <a:lnTo>
                    <a:pt x="67" y="19"/>
                  </a:lnTo>
                  <a:lnTo>
                    <a:pt x="63" y="12"/>
                  </a:lnTo>
                  <a:lnTo>
                    <a:pt x="58" y="7"/>
                  </a:lnTo>
                  <a:lnTo>
                    <a:pt x="53" y="4"/>
                  </a:lnTo>
                  <a:lnTo>
                    <a:pt x="47" y="1"/>
                  </a:lnTo>
                  <a:lnTo>
                    <a:pt x="40" y="0"/>
                  </a:lnTo>
                  <a:lnTo>
                    <a:pt x="33" y="0"/>
                  </a:lnTo>
                  <a:lnTo>
                    <a:pt x="26" y="1"/>
                  </a:lnTo>
                  <a:lnTo>
                    <a:pt x="14" y="7"/>
                  </a:lnTo>
                  <a:lnTo>
                    <a:pt x="5" y="17"/>
                  </a:lnTo>
                  <a:lnTo>
                    <a:pt x="0" y="31"/>
                  </a:lnTo>
                  <a:lnTo>
                    <a:pt x="1" y="45"/>
                  </a:lnTo>
                  <a:lnTo>
                    <a:pt x="4" y="51"/>
                  </a:lnTo>
                  <a:lnTo>
                    <a:pt x="7" y="57"/>
                  </a:lnTo>
                  <a:lnTo>
                    <a:pt x="12" y="62"/>
                  </a:lnTo>
                  <a:lnTo>
                    <a:pt x="17" y="66"/>
                  </a:lnTo>
                  <a:lnTo>
                    <a:pt x="23" y="68"/>
                  </a:lnTo>
                  <a:lnTo>
                    <a:pt x="31" y="71"/>
                  </a:lnTo>
                  <a:lnTo>
                    <a:pt x="37" y="71"/>
                  </a:lnTo>
                  <a:lnTo>
                    <a:pt x="45" y="69"/>
                  </a:lnTo>
                  <a:close/>
                </a:path>
              </a:pathLst>
            </a:custGeom>
            <a:solidFill>
              <a:srgbClr val="05050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4" name="Freeform 56"/>
            <p:cNvSpPr>
              <a:spLocks/>
            </p:cNvSpPr>
            <p:nvPr/>
          </p:nvSpPr>
          <p:spPr bwMode="auto">
            <a:xfrm>
              <a:off x="-20638" y="2965451"/>
              <a:ext cx="22225" cy="22225"/>
            </a:xfrm>
            <a:custGeom>
              <a:avLst/>
              <a:gdLst/>
              <a:ahLst/>
              <a:cxnLst>
                <a:cxn ang="0">
                  <a:pos x="44" y="71"/>
                </a:cxn>
                <a:cxn ang="0">
                  <a:pos x="57" y="65"/>
                </a:cxn>
                <a:cxn ang="0">
                  <a:pos x="65" y="53"/>
                </a:cxn>
                <a:cxn ang="0">
                  <a:pos x="70" y="41"/>
                </a:cxn>
                <a:cxn ang="0">
                  <a:pos x="69" y="26"/>
                </a:cxn>
                <a:cxn ang="0">
                  <a:pos x="67" y="20"/>
                </a:cxn>
                <a:cxn ang="0">
                  <a:pos x="63" y="14"/>
                </a:cxn>
                <a:cxn ang="0">
                  <a:pos x="58" y="9"/>
                </a:cxn>
                <a:cxn ang="0">
                  <a:pos x="53" y="5"/>
                </a:cxn>
                <a:cxn ang="0">
                  <a:pos x="47" y="3"/>
                </a:cxn>
                <a:cxn ang="0">
                  <a:pos x="39" y="0"/>
                </a:cxn>
                <a:cxn ang="0">
                  <a:pos x="33" y="0"/>
                </a:cxn>
                <a:cxn ang="0">
                  <a:pos x="26" y="1"/>
                </a:cxn>
                <a:cxn ang="0">
                  <a:pos x="13" y="8"/>
                </a:cxn>
                <a:cxn ang="0">
                  <a:pos x="5" y="19"/>
                </a:cxn>
                <a:cxn ang="0">
                  <a:pos x="0" y="31"/>
                </a:cxn>
                <a:cxn ang="0">
                  <a:pos x="1" y="46"/>
                </a:cxn>
                <a:cxn ang="0">
                  <a:pos x="3" y="52"/>
                </a:cxn>
                <a:cxn ang="0">
                  <a:pos x="7" y="58"/>
                </a:cxn>
                <a:cxn ang="0">
                  <a:pos x="12" y="63"/>
                </a:cxn>
                <a:cxn ang="0">
                  <a:pos x="17" y="67"/>
                </a:cxn>
                <a:cxn ang="0">
                  <a:pos x="23" y="70"/>
                </a:cxn>
                <a:cxn ang="0">
                  <a:pos x="31" y="72"/>
                </a:cxn>
                <a:cxn ang="0">
                  <a:pos x="37" y="72"/>
                </a:cxn>
                <a:cxn ang="0">
                  <a:pos x="44" y="71"/>
                </a:cxn>
              </a:cxnLst>
              <a:rect l="0" t="0" r="r" b="b"/>
              <a:pathLst>
                <a:path w="70" h="72">
                  <a:moveTo>
                    <a:pt x="44" y="71"/>
                  </a:moveTo>
                  <a:lnTo>
                    <a:pt x="57" y="65"/>
                  </a:lnTo>
                  <a:lnTo>
                    <a:pt x="65" y="53"/>
                  </a:lnTo>
                  <a:lnTo>
                    <a:pt x="70" y="41"/>
                  </a:lnTo>
                  <a:lnTo>
                    <a:pt x="69" y="26"/>
                  </a:lnTo>
                  <a:lnTo>
                    <a:pt x="67" y="20"/>
                  </a:lnTo>
                  <a:lnTo>
                    <a:pt x="63" y="14"/>
                  </a:lnTo>
                  <a:lnTo>
                    <a:pt x="58" y="9"/>
                  </a:lnTo>
                  <a:lnTo>
                    <a:pt x="53" y="5"/>
                  </a:lnTo>
                  <a:lnTo>
                    <a:pt x="47" y="3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1"/>
                  </a:lnTo>
                  <a:lnTo>
                    <a:pt x="13" y="8"/>
                  </a:lnTo>
                  <a:lnTo>
                    <a:pt x="5" y="19"/>
                  </a:lnTo>
                  <a:lnTo>
                    <a:pt x="0" y="31"/>
                  </a:lnTo>
                  <a:lnTo>
                    <a:pt x="1" y="46"/>
                  </a:lnTo>
                  <a:lnTo>
                    <a:pt x="3" y="52"/>
                  </a:lnTo>
                  <a:lnTo>
                    <a:pt x="7" y="58"/>
                  </a:lnTo>
                  <a:lnTo>
                    <a:pt x="12" y="63"/>
                  </a:lnTo>
                  <a:lnTo>
                    <a:pt x="17" y="67"/>
                  </a:lnTo>
                  <a:lnTo>
                    <a:pt x="23" y="70"/>
                  </a:lnTo>
                  <a:lnTo>
                    <a:pt x="31" y="72"/>
                  </a:lnTo>
                  <a:lnTo>
                    <a:pt x="37" y="72"/>
                  </a:lnTo>
                  <a:lnTo>
                    <a:pt x="44" y="71"/>
                  </a:lnTo>
                  <a:close/>
                </a:path>
              </a:pathLst>
            </a:custGeom>
            <a:solidFill>
              <a:srgbClr val="05050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5" name="Freeform 57"/>
            <p:cNvSpPr>
              <a:spLocks/>
            </p:cNvSpPr>
            <p:nvPr/>
          </p:nvSpPr>
          <p:spPr bwMode="auto">
            <a:xfrm>
              <a:off x="-9525" y="3011488"/>
              <a:ext cx="23813" cy="22225"/>
            </a:xfrm>
            <a:custGeom>
              <a:avLst/>
              <a:gdLst/>
              <a:ahLst/>
              <a:cxnLst>
                <a:cxn ang="0">
                  <a:pos x="46" y="69"/>
                </a:cxn>
                <a:cxn ang="0">
                  <a:pos x="59" y="63"/>
                </a:cxn>
                <a:cxn ang="0">
                  <a:pos x="67" y="53"/>
                </a:cxn>
                <a:cxn ang="0">
                  <a:pos x="71" y="39"/>
                </a:cxn>
                <a:cxn ang="0">
                  <a:pos x="70" y="26"/>
                </a:cxn>
                <a:cxn ang="0">
                  <a:pos x="67" y="19"/>
                </a:cxn>
                <a:cxn ang="0">
                  <a:pos x="64" y="13"/>
                </a:cxn>
                <a:cxn ang="0">
                  <a:pos x="59" y="8"/>
                </a:cxn>
                <a:cxn ang="0">
                  <a:pos x="54" y="5"/>
                </a:cxn>
                <a:cxn ang="0">
                  <a:pos x="47" y="2"/>
                </a:cxn>
                <a:cxn ang="0">
                  <a:pos x="41" y="0"/>
                </a:cxn>
                <a:cxn ang="0">
                  <a:pos x="34" y="0"/>
                </a:cxn>
                <a:cxn ang="0">
                  <a:pos x="26" y="1"/>
                </a:cxn>
                <a:cxn ang="0">
                  <a:pos x="14" y="7"/>
                </a:cxn>
                <a:cxn ang="0">
                  <a:pos x="5" y="17"/>
                </a:cxn>
                <a:cxn ang="0">
                  <a:pos x="0" y="31"/>
                </a:cxn>
                <a:cxn ang="0">
                  <a:pos x="2" y="44"/>
                </a:cxn>
                <a:cxn ang="0">
                  <a:pos x="4" y="52"/>
                </a:cxn>
                <a:cxn ang="0">
                  <a:pos x="8" y="57"/>
                </a:cxn>
                <a:cxn ang="0">
                  <a:pos x="13" y="62"/>
                </a:cxn>
                <a:cxn ang="0">
                  <a:pos x="19" y="65"/>
                </a:cxn>
                <a:cxn ang="0">
                  <a:pos x="25" y="69"/>
                </a:cxn>
                <a:cxn ang="0">
                  <a:pos x="31" y="70"/>
                </a:cxn>
                <a:cxn ang="0">
                  <a:pos x="39" y="70"/>
                </a:cxn>
                <a:cxn ang="0">
                  <a:pos x="46" y="69"/>
                </a:cxn>
              </a:cxnLst>
              <a:rect l="0" t="0" r="r" b="b"/>
              <a:pathLst>
                <a:path w="71" h="70">
                  <a:moveTo>
                    <a:pt x="46" y="69"/>
                  </a:moveTo>
                  <a:lnTo>
                    <a:pt x="59" y="63"/>
                  </a:lnTo>
                  <a:lnTo>
                    <a:pt x="67" y="53"/>
                  </a:lnTo>
                  <a:lnTo>
                    <a:pt x="71" y="39"/>
                  </a:lnTo>
                  <a:lnTo>
                    <a:pt x="70" y="26"/>
                  </a:lnTo>
                  <a:lnTo>
                    <a:pt x="67" y="19"/>
                  </a:lnTo>
                  <a:lnTo>
                    <a:pt x="64" y="13"/>
                  </a:lnTo>
                  <a:lnTo>
                    <a:pt x="59" y="8"/>
                  </a:lnTo>
                  <a:lnTo>
                    <a:pt x="54" y="5"/>
                  </a:lnTo>
                  <a:lnTo>
                    <a:pt x="47" y="2"/>
                  </a:lnTo>
                  <a:lnTo>
                    <a:pt x="41" y="0"/>
                  </a:lnTo>
                  <a:lnTo>
                    <a:pt x="34" y="0"/>
                  </a:lnTo>
                  <a:lnTo>
                    <a:pt x="26" y="1"/>
                  </a:lnTo>
                  <a:lnTo>
                    <a:pt x="14" y="7"/>
                  </a:lnTo>
                  <a:lnTo>
                    <a:pt x="5" y="17"/>
                  </a:lnTo>
                  <a:lnTo>
                    <a:pt x="0" y="31"/>
                  </a:lnTo>
                  <a:lnTo>
                    <a:pt x="2" y="44"/>
                  </a:lnTo>
                  <a:lnTo>
                    <a:pt x="4" y="52"/>
                  </a:lnTo>
                  <a:lnTo>
                    <a:pt x="8" y="57"/>
                  </a:lnTo>
                  <a:lnTo>
                    <a:pt x="13" y="62"/>
                  </a:lnTo>
                  <a:lnTo>
                    <a:pt x="19" y="65"/>
                  </a:lnTo>
                  <a:lnTo>
                    <a:pt x="25" y="69"/>
                  </a:lnTo>
                  <a:lnTo>
                    <a:pt x="31" y="70"/>
                  </a:lnTo>
                  <a:lnTo>
                    <a:pt x="39" y="70"/>
                  </a:lnTo>
                  <a:lnTo>
                    <a:pt x="46" y="69"/>
                  </a:lnTo>
                  <a:close/>
                </a:path>
              </a:pathLst>
            </a:custGeom>
            <a:solidFill>
              <a:srgbClr val="05050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6" name="Freeform 58"/>
            <p:cNvSpPr>
              <a:spLocks/>
            </p:cNvSpPr>
            <p:nvPr/>
          </p:nvSpPr>
          <p:spPr bwMode="auto">
            <a:xfrm>
              <a:off x="4762" y="3057526"/>
              <a:ext cx="22225" cy="22225"/>
            </a:xfrm>
            <a:custGeom>
              <a:avLst/>
              <a:gdLst/>
              <a:ahLst/>
              <a:cxnLst>
                <a:cxn ang="0">
                  <a:pos x="45" y="70"/>
                </a:cxn>
                <a:cxn ang="0">
                  <a:pos x="57" y="63"/>
                </a:cxn>
                <a:cxn ang="0">
                  <a:pos x="66" y="53"/>
                </a:cxn>
                <a:cxn ang="0">
                  <a:pos x="71" y="40"/>
                </a:cxn>
                <a:cxn ang="0">
                  <a:pos x="70" y="26"/>
                </a:cxn>
                <a:cxn ang="0">
                  <a:pos x="67" y="20"/>
                </a:cxn>
                <a:cxn ang="0">
                  <a:pos x="63" y="14"/>
                </a:cxn>
                <a:cxn ang="0">
                  <a:pos x="58" y="9"/>
                </a:cxn>
                <a:cxn ang="0">
                  <a:pos x="54" y="5"/>
                </a:cxn>
                <a:cxn ang="0">
                  <a:pos x="47" y="2"/>
                </a:cxn>
                <a:cxn ang="0">
                  <a:pos x="40" y="0"/>
                </a:cxn>
                <a:cxn ang="0">
                  <a:pos x="34" y="0"/>
                </a:cxn>
                <a:cxn ang="0">
                  <a:pos x="26" y="1"/>
                </a:cxn>
                <a:cxn ang="0">
                  <a:pos x="14" y="7"/>
                </a:cxn>
                <a:cxn ang="0">
                  <a:pos x="5" y="17"/>
                </a:cxn>
                <a:cxn ang="0">
                  <a:pos x="0" y="31"/>
                </a:cxn>
                <a:cxn ang="0">
                  <a:pos x="1" y="45"/>
                </a:cxn>
                <a:cxn ang="0">
                  <a:pos x="4" y="51"/>
                </a:cxn>
                <a:cxn ang="0">
                  <a:pos x="8" y="57"/>
                </a:cxn>
                <a:cxn ang="0">
                  <a:pos x="13" y="62"/>
                </a:cxn>
                <a:cxn ang="0">
                  <a:pos x="18" y="66"/>
                </a:cxn>
                <a:cxn ang="0">
                  <a:pos x="24" y="68"/>
                </a:cxn>
                <a:cxn ang="0">
                  <a:pos x="31" y="71"/>
                </a:cxn>
                <a:cxn ang="0">
                  <a:pos x="37" y="71"/>
                </a:cxn>
                <a:cxn ang="0">
                  <a:pos x="45" y="70"/>
                </a:cxn>
              </a:cxnLst>
              <a:rect l="0" t="0" r="r" b="b"/>
              <a:pathLst>
                <a:path w="71" h="71">
                  <a:moveTo>
                    <a:pt x="45" y="70"/>
                  </a:moveTo>
                  <a:lnTo>
                    <a:pt x="57" y="63"/>
                  </a:lnTo>
                  <a:lnTo>
                    <a:pt x="66" y="53"/>
                  </a:lnTo>
                  <a:lnTo>
                    <a:pt x="71" y="40"/>
                  </a:lnTo>
                  <a:lnTo>
                    <a:pt x="70" y="26"/>
                  </a:lnTo>
                  <a:lnTo>
                    <a:pt x="67" y="20"/>
                  </a:lnTo>
                  <a:lnTo>
                    <a:pt x="63" y="14"/>
                  </a:lnTo>
                  <a:lnTo>
                    <a:pt x="58" y="9"/>
                  </a:lnTo>
                  <a:lnTo>
                    <a:pt x="54" y="5"/>
                  </a:lnTo>
                  <a:lnTo>
                    <a:pt x="47" y="2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26" y="1"/>
                  </a:lnTo>
                  <a:lnTo>
                    <a:pt x="14" y="7"/>
                  </a:lnTo>
                  <a:lnTo>
                    <a:pt x="5" y="17"/>
                  </a:lnTo>
                  <a:lnTo>
                    <a:pt x="0" y="31"/>
                  </a:lnTo>
                  <a:lnTo>
                    <a:pt x="1" y="45"/>
                  </a:lnTo>
                  <a:lnTo>
                    <a:pt x="4" y="51"/>
                  </a:lnTo>
                  <a:lnTo>
                    <a:pt x="8" y="57"/>
                  </a:lnTo>
                  <a:lnTo>
                    <a:pt x="13" y="62"/>
                  </a:lnTo>
                  <a:lnTo>
                    <a:pt x="18" y="66"/>
                  </a:lnTo>
                  <a:lnTo>
                    <a:pt x="24" y="68"/>
                  </a:lnTo>
                  <a:lnTo>
                    <a:pt x="31" y="71"/>
                  </a:lnTo>
                  <a:lnTo>
                    <a:pt x="37" y="71"/>
                  </a:lnTo>
                  <a:lnTo>
                    <a:pt x="45" y="70"/>
                  </a:lnTo>
                  <a:close/>
                </a:path>
              </a:pathLst>
            </a:custGeom>
            <a:solidFill>
              <a:srgbClr val="05050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7" name="Freeform 59"/>
            <p:cNvSpPr>
              <a:spLocks/>
            </p:cNvSpPr>
            <p:nvPr/>
          </p:nvSpPr>
          <p:spPr bwMode="auto">
            <a:xfrm>
              <a:off x="-131763" y="2795588"/>
              <a:ext cx="22225" cy="22225"/>
            </a:xfrm>
            <a:custGeom>
              <a:avLst/>
              <a:gdLst/>
              <a:ahLst/>
              <a:cxnLst>
                <a:cxn ang="0">
                  <a:pos x="45" y="69"/>
                </a:cxn>
                <a:cxn ang="0">
                  <a:pos x="57" y="63"/>
                </a:cxn>
                <a:cxn ang="0">
                  <a:pos x="66" y="53"/>
                </a:cxn>
                <a:cxn ang="0">
                  <a:pos x="71" y="39"/>
                </a:cxn>
                <a:cxn ang="0">
                  <a:pos x="70" y="26"/>
                </a:cxn>
                <a:cxn ang="0">
                  <a:pos x="67" y="20"/>
                </a:cxn>
                <a:cxn ang="0">
                  <a:pos x="63" y="13"/>
                </a:cxn>
                <a:cxn ang="0">
                  <a:pos x="58" y="8"/>
                </a:cxn>
                <a:cxn ang="0">
                  <a:pos x="53" y="5"/>
                </a:cxn>
                <a:cxn ang="0">
                  <a:pos x="47" y="2"/>
                </a:cxn>
                <a:cxn ang="0">
                  <a:pos x="40" y="0"/>
                </a:cxn>
                <a:cxn ang="0">
                  <a:pos x="34" y="0"/>
                </a:cxn>
                <a:cxn ang="0">
                  <a:pos x="26" y="1"/>
                </a:cxn>
                <a:cxn ang="0">
                  <a:pos x="13" y="7"/>
                </a:cxn>
                <a:cxn ang="0">
                  <a:pos x="4" y="17"/>
                </a:cxn>
                <a:cxn ang="0">
                  <a:pos x="0" y="31"/>
                </a:cxn>
                <a:cxn ang="0">
                  <a:pos x="1" y="44"/>
                </a:cxn>
                <a:cxn ang="0">
                  <a:pos x="4" y="52"/>
                </a:cxn>
                <a:cxn ang="0">
                  <a:pos x="8" y="58"/>
                </a:cxn>
                <a:cxn ang="0">
                  <a:pos x="13" y="63"/>
                </a:cxn>
                <a:cxn ang="0">
                  <a:pos x="18" y="67"/>
                </a:cxn>
                <a:cxn ang="0">
                  <a:pos x="24" y="69"/>
                </a:cxn>
                <a:cxn ang="0">
                  <a:pos x="31" y="70"/>
                </a:cxn>
                <a:cxn ang="0">
                  <a:pos x="37" y="70"/>
                </a:cxn>
                <a:cxn ang="0">
                  <a:pos x="45" y="69"/>
                </a:cxn>
              </a:cxnLst>
              <a:rect l="0" t="0" r="r" b="b"/>
              <a:pathLst>
                <a:path w="71" h="70">
                  <a:moveTo>
                    <a:pt x="45" y="69"/>
                  </a:moveTo>
                  <a:lnTo>
                    <a:pt x="57" y="63"/>
                  </a:lnTo>
                  <a:lnTo>
                    <a:pt x="66" y="53"/>
                  </a:lnTo>
                  <a:lnTo>
                    <a:pt x="71" y="39"/>
                  </a:lnTo>
                  <a:lnTo>
                    <a:pt x="70" y="26"/>
                  </a:lnTo>
                  <a:lnTo>
                    <a:pt x="67" y="20"/>
                  </a:lnTo>
                  <a:lnTo>
                    <a:pt x="63" y="13"/>
                  </a:lnTo>
                  <a:lnTo>
                    <a:pt x="58" y="8"/>
                  </a:lnTo>
                  <a:lnTo>
                    <a:pt x="53" y="5"/>
                  </a:lnTo>
                  <a:lnTo>
                    <a:pt x="47" y="2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26" y="1"/>
                  </a:lnTo>
                  <a:lnTo>
                    <a:pt x="13" y="7"/>
                  </a:lnTo>
                  <a:lnTo>
                    <a:pt x="4" y="17"/>
                  </a:lnTo>
                  <a:lnTo>
                    <a:pt x="0" y="31"/>
                  </a:lnTo>
                  <a:lnTo>
                    <a:pt x="1" y="44"/>
                  </a:lnTo>
                  <a:lnTo>
                    <a:pt x="4" y="52"/>
                  </a:lnTo>
                  <a:lnTo>
                    <a:pt x="8" y="58"/>
                  </a:lnTo>
                  <a:lnTo>
                    <a:pt x="13" y="63"/>
                  </a:lnTo>
                  <a:lnTo>
                    <a:pt x="18" y="67"/>
                  </a:lnTo>
                  <a:lnTo>
                    <a:pt x="24" y="69"/>
                  </a:lnTo>
                  <a:lnTo>
                    <a:pt x="31" y="70"/>
                  </a:lnTo>
                  <a:lnTo>
                    <a:pt x="37" y="70"/>
                  </a:lnTo>
                  <a:lnTo>
                    <a:pt x="45" y="69"/>
                  </a:lnTo>
                  <a:close/>
                </a:path>
              </a:pathLst>
            </a:custGeom>
            <a:solidFill>
              <a:srgbClr val="05050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8" name="Freeform 60"/>
            <p:cNvSpPr>
              <a:spLocks/>
            </p:cNvSpPr>
            <p:nvPr/>
          </p:nvSpPr>
          <p:spPr bwMode="auto">
            <a:xfrm>
              <a:off x="-119063" y="2841626"/>
              <a:ext cx="22225" cy="23813"/>
            </a:xfrm>
            <a:custGeom>
              <a:avLst/>
              <a:gdLst/>
              <a:ahLst/>
              <a:cxnLst>
                <a:cxn ang="0">
                  <a:pos x="44" y="70"/>
                </a:cxn>
                <a:cxn ang="0">
                  <a:pos x="57" y="63"/>
                </a:cxn>
                <a:cxn ang="0">
                  <a:pos x="66" y="54"/>
                </a:cxn>
                <a:cxn ang="0">
                  <a:pos x="71" y="40"/>
                </a:cxn>
                <a:cxn ang="0">
                  <a:pos x="69" y="26"/>
                </a:cxn>
                <a:cxn ang="0">
                  <a:pos x="67" y="20"/>
                </a:cxn>
                <a:cxn ang="0">
                  <a:pos x="63" y="14"/>
                </a:cxn>
                <a:cxn ang="0">
                  <a:pos x="58" y="9"/>
                </a:cxn>
                <a:cxn ang="0">
                  <a:pos x="53" y="5"/>
                </a:cxn>
                <a:cxn ang="0">
                  <a:pos x="47" y="3"/>
                </a:cxn>
                <a:cxn ang="0">
                  <a:pos x="40" y="0"/>
                </a:cxn>
                <a:cxn ang="0">
                  <a:pos x="33" y="0"/>
                </a:cxn>
                <a:cxn ang="0">
                  <a:pos x="26" y="1"/>
                </a:cxn>
                <a:cxn ang="0">
                  <a:pos x="13" y="8"/>
                </a:cxn>
                <a:cxn ang="0">
                  <a:pos x="5" y="18"/>
                </a:cxn>
                <a:cxn ang="0">
                  <a:pos x="0" y="31"/>
                </a:cxn>
                <a:cxn ang="0">
                  <a:pos x="1" y="45"/>
                </a:cxn>
                <a:cxn ang="0">
                  <a:pos x="4" y="51"/>
                </a:cxn>
                <a:cxn ang="0">
                  <a:pos x="7" y="57"/>
                </a:cxn>
                <a:cxn ang="0">
                  <a:pos x="12" y="62"/>
                </a:cxn>
                <a:cxn ang="0">
                  <a:pos x="17" y="66"/>
                </a:cxn>
                <a:cxn ang="0">
                  <a:pos x="23" y="68"/>
                </a:cxn>
                <a:cxn ang="0">
                  <a:pos x="31" y="71"/>
                </a:cxn>
                <a:cxn ang="0">
                  <a:pos x="37" y="71"/>
                </a:cxn>
                <a:cxn ang="0">
                  <a:pos x="44" y="70"/>
                </a:cxn>
              </a:cxnLst>
              <a:rect l="0" t="0" r="r" b="b"/>
              <a:pathLst>
                <a:path w="71" h="71">
                  <a:moveTo>
                    <a:pt x="44" y="70"/>
                  </a:moveTo>
                  <a:lnTo>
                    <a:pt x="57" y="63"/>
                  </a:lnTo>
                  <a:lnTo>
                    <a:pt x="66" y="54"/>
                  </a:lnTo>
                  <a:lnTo>
                    <a:pt x="71" y="40"/>
                  </a:lnTo>
                  <a:lnTo>
                    <a:pt x="69" y="26"/>
                  </a:lnTo>
                  <a:lnTo>
                    <a:pt x="67" y="20"/>
                  </a:lnTo>
                  <a:lnTo>
                    <a:pt x="63" y="14"/>
                  </a:lnTo>
                  <a:lnTo>
                    <a:pt x="58" y="9"/>
                  </a:lnTo>
                  <a:lnTo>
                    <a:pt x="53" y="5"/>
                  </a:lnTo>
                  <a:lnTo>
                    <a:pt x="47" y="3"/>
                  </a:lnTo>
                  <a:lnTo>
                    <a:pt x="40" y="0"/>
                  </a:lnTo>
                  <a:lnTo>
                    <a:pt x="33" y="0"/>
                  </a:lnTo>
                  <a:lnTo>
                    <a:pt x="26" y="1"/>
                  </a:lnTo>
                  <a:lnTo>
                    <a:pt x="13" y="8"/>
                  </a:lnTo>
                  <a:lnTo>
                    <a:pt x="5" y="18"/>
                  </a:lnTo>
                  <a:lnTo>
                    <a:pt x="0" y="31"/>
                  </a:lnTo>
                  <a:lnTo>
                    <a:pt x="1" y="45"/>
                  </a:lnTo>
                  <a:lnTo>
                    <a:pt x="4" y="51"/>
                  </a:lnTo>
                  <a:lnTo>
                    <a:pt x="7" y="57"/>
                  </a:lnTo>
                  <a:lnTo>
                    <a:pt x="12" y="62"/>
                  </a:lnTo>
                  <a:lnTo>
                    <a:pt x="17" y="66"/>
                  </a:lnTo>
                  <a:lnTo>
                    <a:pt x="23" y="68"/>
                  </a:lnTo>
                  <a:lnTo>
                    <a:pt x="31" y="71"/>
                  </a:lnTo>
                  <a:lnTo>
                    <a:pt x="37" y="71"/>
                  </a:lnTo>
                  <a:lnTo>
                    <a:pt x="44" y="70"/>
                  </a:lnTo>
                  <a:close/>
                </a:path>
              </a:pathLst>
            </a:custGeom>
            <a:solidFill>
              <a:srgbClr val="05050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9" name="Freeform 61"/>
            <p:cNvSpPr>
              <a:spLocks/>
            </p:cNvSpPr>
            <p:nvPr/>
          </p:nvSpPr>
          <p:spPr bwMode="auto">
            <a:xfrm>
              <a:off x="-106363" y="2889251"/>
              <a:ext cx="22225" cy="22225"/>
            </a:xfrm>
            <a:custGeom>
              <a:avLst/>
              <a:gdLst/>
              <a:ahLst/>
              <a:cxnLst>
                <a:cxn ang="0">
                  <a:pos x="44" y="69"/>
                </a:cxn>
                <a:cxn ang="0">
                  <a:pos x="58" y="63"/>
                </a:cxn>
                <a:cxn ang="0">
                  <a:pos x="66" y="53"/>
                </a:cxn>
                <a:cxn ang="0">
                  <a:pos x="70" y="39"/>
                </a:cxn>
                <a:cxn ang="0">
                  <a:pos x="69" y="26"/>
                </a:cxn>
                <a:cxn ang="0">
                  <a:pos x="66" y="18"/>
                </a:cxn>
                <a:cxn ang="0">
                  <a:pos x="63" y="13"/>
                </a:cxn>
                <a:cxn ang="0">
                  <a:pos x="58" y="8"/>
                </a:cxn>
                <a:cxn ang="0">
                  <a:pos x="53" y="3"/>
                </a:cxn>
                <a:cxn ang="0">
                  <a:pos x="47" y="1"/>
                </a:cxn>
                <a:cxn ang="0">
                  <a:pos x="39" y="0"/>
                </a:cxn>
                <a:cxn ang="0">
                  <a:pos x="33" y="0"/>
                </a:cxn>
                <a:cxn ang="0">
                  <a:pos x="26" y="1"/>
                </a:cxn>
                <a:cxn ang="0">
                  <a:pos x="13" y="7"/>
                </a:cxn>
                <a:cxn ang="0">
                  <a:pos x="4" y="17"/>
                </a:cxn>
                <a:cxn ang="0">
                  <a:pos x="0" y="31"/>
                </a:cxn>
                <a:cxn ang="0">
                  <a:pos x="1" y="44"/>
                </a:cxn>
                <a:cxn ang="0">
                  <a:pos x="3" y="51"/>
                </a:cxn>
                <a:cxn ang="0">
                  <a:pos x="7" y="57"/>
                </a:cxn>
                <a:cxn ang="0">
                  <a:pos x="12" y="62"/>
                </a:cxn>
                <a:cxn ang="0">
                  <a:pos x="17" y="65"/>
                </a:cxn>
                <a:cxn ang="0">
                  <a:pos x="23" y="68"/>
                </a:cxn>
                <a:cxn ang="0">
                  <a:pos x="31" y="70"/>
                </a:cxn>
                <a:cxn ang="0">
                  <a:pos x="37" y="70"/>
                </a:cxn>
                <a:cxn ang="0">
                  <a:pos x="44" y="69"/>
                </a:cxn>
              </a:cxnLst>
              <a:rect l="0" t="0" r="r" b="b"/>
              <a:pathLst>
                <a:path w="70" h="70">
                  <a:moveTo>
                    <a:pt x="44" y="69"/>
                  </a:moveTo>
                  <a:lnTo>
                    <a:pt x="58" y="63"/>
                  </a:lnTo>
                  <a:lnTo>
                    <a:pt x="66" y="53"/>
                  </a:lnTo>
                  <a:lnTo>
                    <a:pt x="70" y="39"/>
                  </a:lnTo>
                  <a:lnTo>
                    <a:pt x="69" y="26"/>
                  </a:lnTo>
                  <a:lnTo>
                    <a:pt x="66" y="18"/>
                  </a:lnTo>
                  <a:lnTo>
                    <a:pt x="63" y="13"/>
                  </a:lnTo>
                  <a:lnTo>
                    <a:pt x="58" y="8"/>
                  </a:lnTo>
                  <a:lnTo>
                    <a:pt x="53" y="3"/>
                  </a:lnTo>
                  <a:lnTo>
                    <a:pt x="47" y="1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1"/>
                  </a:lnTo>
                  <a:lnTo>
                    <a:pt x="13" y="7"/>
                  </a:lnTo>
                  <a:lnTo>
                    <a:pt x="4" y="17"/>
                  </a:lnTo>
                  <a:lnTo>
                    <a:pt x="0" y="31"/>
                  </a:lnTo>
                  <a:lnTo>
                    <a:pt x="1" y="44"/>
                  </a:lnTo>
                  <a:lnTo>
                    <a:pt x="3" y="51"/>
                  </a:lnTo>
                  <a:lnTo>
                    <a:pt x="7" y="57"/>
                  </a:lnTo>
                  <a:lnTo>
                    <a:pt x="12" y="62"/>
                  </a:lnTo>
                  <a:lnTo>
                    <a:pt x="17" y="65"/>
                  </a:lnTo>
                  <a:lnTo>
                    <a:pt x="23" y="68"/>
                  </a:lnTo>
                  <a:lnTo>
                    <a:pt x="31" y="70"/>
                  </a:lnTo>
                  <a:lnTo>
                    <a:pt x="37" y="70"/>
                  </a:lnTo>
                  <a:lnTo>
                    <a:pt x="44" y="69"/>
                  </a:lnTo>
                  <a:close/>
                </a:path>
              </a:pathLst>
            </a:custGeom>
            <a:solidFill>
              <a:srgbClr val="05050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0" name="Freeform 62"/>
            <p:cNvSpPr>
              <a:spLocks/>
            </p:cNvSpPr>
            <p:nvPr/>
          </p:nvSpPr>
          <p:spPr bwMode="auto">
            <a:xfrm>
              <a:off x="-93663" y="2935288"/>
              <a:ext cx="22225" cy="22225"/>
            </a:xfrm>
            <a:custGeom>
              <a:avLst/>
              <a:gdLst/>
              <a:ahLst/>
              <a:cxnLst>
                <a:cxn ang="0">
                  <a:pos x="45" y="71"/>
                </a:cxn>
                <a:cxn ang="0">
                  <a:pos x="57" y="64"/>
                </a:cxn>
                <a:cxn ang="0">
                  <a:pos x="66" y="53"/>
                </a:cxn>
                <a:cxn ang="0">
                  <a:pos x="71" y="41"/>
                </a:cxn>
                <a:cxn ang="0">
                  <a:pos x="70" y="26"/>
                </a:cxn>
                <a:cxn ang="0">
                  <a:pos x="67" y="20"/>
                </a:cxn>
                <a:cxn ang="0">
                  <a:pos x="64" y="13"/>
                </a:cxn>
                <a:cxn ang="0">
                  <a:pos x="59" y="9"/>
                </a:cxn>
                <a:cxn ang="0">
                  <a:pos x="54" y="5"/>
                </a:cxn>
                <a:cxn ang="0">
                  <a:pos x="48" y="2"/>
                </a:cxn>
                <a:cxn ang="0">
                  <a:pos x="40" y="0"/>
                </a:cxn>
                <a:cxn ang="0">
                  <a:pos x="34" y="0"/>
                </a:cxn>
                <a:cxn ang="0">
                  <a:pos x="26" y="1"/>
                </a:cxn>
                <a:cxn ang="0">
                  <a:pos x="13" y="7"/>
                </a:cxn>
                <a:cxn ang="0">
                  <a:pos x="4" y="18"/>
                </a:cxn>
                <a:cxn ang="0">
                  <a:pos x="0" y="31"/>
                </a:cxn>
                <a:cxn ang="0">
                  <a:pos x="2" y="46"/>
                </a:cxn>
                <a:cxn ang="0">
                  <a:pos x="4" y="52"/>
                </a:cxn>
                <a:cxn ang="0">
                  <a:pos x="8" y="58"/>
                </a:cxn>
                <a:cxn ang="0">
                  <a:pos x="13" y="63"/>
                </a:cxn>
                <a:cxn ang="0">
                  <a:pos x="18" y="67"/>
                </a:cxn>
                <a:cxn ang="0">
                  <a:pos x="24" y="69"/>
                </a:cxn>
                <a:cxn ang="0">
                  <a:pos x="31" y="72"/>
                </a:cxn>
                <a:cxn ang="0">
                  <a:pos x="38" y="72"/>
                </a:cxn>
                <a:cxn ang="0">
                  <a:pos x="45" y="71"/>
                </a:cxn>
              </a:cxnLst>
              <a:rect l="0" t="0" r="r" b="b"/>
              <a:pathLst>
                <a:path w="71" h="72">
                  <a:moveTo>
                    <a:pt x="45" y="71"/>
                  </a:moveTo>
                  <a:lnTo>
                    <a:pt x="57" y="64"/>
                  </a:lnTo>
                  <a:lnTo>
                    <a:pt x="66" y="53"/>
                  </a:lnTo>
                  <a:lnTo>
                    <a:pt x="71" y="41"/>
                  </a:lnTo>
                  <a:lnTo>
                    <a:pt x="70" y="26"/>
                  </a:lnTo>
                  <a:lnTo>
                    <a:pt x="67" y="20"/>
                  </a:lnTo>
                  <a:lnTo>
                    <a:pt x="64" y="13"/>
                  </a:lnTo>
                  <a:lnTo>
                    <a:pt x="59" y="9"/>
                  </a:lnTo>
                  <a:lnTo>
                    <a:pt x="54" y="5"/>
                  </a:lnTo>
                  <a:lnTo>
                    <a:pt x="48" y="2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26" y="1"/>
                  </a:lnTo>
                  <a:lnTo>
                    <a:pt x="13" y="7"/>
                  </a:lnTo>
                  <a:lnTo>
                    <a:pt x="4" y="18"/>
                  </a:lnTo>
                  <a:lnTo>
                    <a:pt x="0" y="31"/>
                  </a:lnTo>
                  <a:lnTo>
                    <a:pt x="2" y="46"/>
                  </a:lnTo>
                  <a:lnTo>
                    <a:pt x="4" y="52"/>
                  </a:lnTo>
                  <a:lnTo>
                    <a:pt x="8" y="58"/>
                  </a:lnTo>
                  <a:lnTo>
                    <a:pt x="13" y="63"/>
                  </a:lnTo>
                  <a:lnTo>
                    <a:pt x="18" y="67"/>
                  </a:lnTo>
                  <a:lnTo>
                    <a:pt x="24" y="69"/>
                  </a:lnTo>
                  <a:lnTo>
                    <a:pt x="31" y="72"/>
                  </a:lnTo>
                  <a:lnTo>
                    <a:pt x="38" y="72"/>
                  </a:lnTo>
                  <a:lnTo>
                    <a:pt x="45" y="71"/>
                  </a:lnTo>
                  <a:close/>
                </a:path>
              </a:pathLst>
            </a:custGeom>
            <a:solidFill>
              <a:srgbClr val="05050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1" name="Freeform 63"/>
            <p:cNvSpPr>
              <a:spLocks/>
            </p:cNvSpPr>
            <p:nvPr/>
          </p:nvSpPr>
          <p:spPr bwMode="auto">
            <a:xfrm>
              <a:off x="-80963" y="2981326"/>
              <a:ext cx="22225" cy="22225"/>
            </a:xfrm>
            <a:custGeom>
              <a:avLst/>
              <a:gdLst/>
              <a:ahLst/>
              <a:cxnLst>
                <a:cxn ang="0">
                  <a:pos x="45" y="70"/>
                </a:cxn>
                <a:cxn ang="0">
                  <a:pos x="57" y="64"/>
                </a:cxn>
                <a:cxn ang="0">
                  <a:pos x="66" y="54"/>
                </a:cxn>
                <a:cxn ang="0">
                  <a:pos x="71" y="40"/>
                </a:cxn>
                <a:cxn ang="0">
                  <a:pos x="70" y="26"/>
                </a:cxn>
                <a:cxn ang="0">
                  <a:pos x="67" y="20"/>
                </a:cxn>
                <a:cxn ang="0">
                  <a:pos x="63" y="14"/>
                </a:cxn>
                <a:cxn ang="0">
                  <a:pos x="58" y="9"/>
                </a:cxn>
                <a:cxn ang="0">
                  <a:pos x="53" y="5"/>
                </a:cxn>
                <a:cxn ang="0">
                  <a:pos x="47" y="3"/>
                </a:cxn>
                <a:cxn ang="0">
                  <a:pos x="40" y="0"/>
                </a:cxn>
                <a:cxn ang="0">
                  <a:pos x="34" y="0"/>
                </a:cxn>
                <a:cxn ang="0">
                  <a:pos x="26" y="1"/>
                </a:cxn>
                <a:cxn ang="0">
                  <a:pos x="14" y="8"/>
                </a:cxn>
                <a:cxn ang="0">
                  <a:pos x="5" y="18"/>
                </a:cxn>
                <a:cxn ang="0">
                  <a:pos x="0" y="31"/>
                </a:cxn>
                <a:cxn ang="0">
                  <a:pos x="1" y="45"/>
                </a:cxn>
                <a:cxn ang="0">
                  <a:pos x="4" y="52"/>
                </a:cxn>
                <a:cxn ang="0">
                  <a:pos x="8" y="57"/>
                </a:cxn>
                <a:cxn ang="0">
                  <a:pos x="13" y="62"/>
                </a:cxn>
                <a:cxn ang="0">
                  <a:pos x="17" y="66"/>
                </a:cxn>
                <a:cxn ang="0">
                  <a:pos x="24" y="70"/>
                </a:cxn>
                <a:cxn ang="0">
                  <a:pos x="31" y="71"/>
                </a:cxn>
                <a:cxn ang="0">
                  <a:pos x="37" y="71"/>
                </a:cxn>
                <a:cxn ang="0">
                  <a:pos x="45" y="70"/>
                </a:cxn>
              </a:cxnLst>
              <a:rect l="0" t="0" r="r" b="b"/>
              <a:pathLst>
                <a:path w="71" h="71">
                  <a:moveTo>
                    <a:pt x="45" y="70"/>
                  </a:moveTo>
                  <a:lnTo>
                    <a:pt x="57" y="64"/>
                  </a:lnTo>
                  <a:lnTo>
                    <a:pt x="66" y="54"/>
                  </a:lnTo>
                  <a:lnTo>
                    <a:pt x="71" y="40"/>
                  </a:lnTo>
                  <a:lnTo>
                    <a:pt x="70" y="26"/>
                  </a:lnTo>
                  <a:lnTo>
                    <a:pt x="67" y="20"/>
                  </a:lnTo>
                  <a:lnTo>
                    <a:pt x="63" y="14"/>
                  </a:lnTo>
                  <a:lnTo>
                    <a:pt x="58" y="9"/>
                  </a:lnTo>
                  <a:lnTo>
                    <a:pt x="53" y="5"/>
                  </a:lnTo>
                  <a:lnTo>
                    <a:pt x="47" y="3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26" y="1"/>
                  </a:lnTo>
                  <a:lnTo>
                    <a:pt x="14" y="8"/>
                  </a:lnTo>
                  <a:lnTo>
                    <a:pt x="5" y="18"/>
                  </a:lnTo>
                  <a:lnTo>
                    <a:pt x="0" y="31"/>
                  </a:lnTo>
                  <a:lnTo>
                    <a:pt x="1" y="45"/>
                  </a:lnTo>
                  <a:lnTo>
                    <a:pt x="4" y="52"/>
                  </a:lnTo>
                  <a:lnTo>
                    <a:pt x="8" y="57"/>
                  </a:lnTo>
                  <a:lnTo>
                    <a:pt x="13" y="62"/>
                  </a:lnTo>
                  <a:lnTo>
                    <a:pt x="17" y="66"/>
                  </a:lnTo>
                  <a:lnTo>
                    <a:pt x="24" y="70"/>
                  </a:lnTo>
                  <a:lnTo>
                    <a:pt x="31" y="71"/>
                  </a:lnTo>
                  <a:lnTo>
                    <a:pt x="37" y="71"/>
                  </a:lnTo>
                  <a:lnTo>
                    <a:pt x="45" y="70"/>
                  </a:lnTo>
                  <a:close/>
                </a:path>
              </a:pathLst>
            </a:custGeom>
            <a:solidFill>
              <a:srgbClr val="05050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2" name="Freeform 64"/>
            <p:cNvSpPr>
              <a:spLocks/>
            </p:cNvSpPr>
            <p:nvPr/>
          </p:nvSpPr>
          <p:spPr bwMode="auto">
            <a:xfrm>
              <a:off x="-68263" y="3027363"/>
              <a:ext cx="22225" cy="22225"/>
            </a:xfrm>
            <a:custGeom>
              <a:avLst/>
              <a:gdLst/>
              <a:ahLst/>
              <a:cxnLst>
                <a:cxn ang="0">
                  <a:pos x="44" y="69"/>
                </a:cxn>
                <a:cxn ang="0">
                  <a:pos x="58" y="63"/>
                </a:cxn>
                <a:cxn ang="0">
                  <a:pos x="67" y="53"/>
                </a:cxn>
                <a:cxn ang="0">
                  <a:pos x="70" y="39"/>
                </a:cxn>
                <a:cxn ang="0">
                  <a:pos x="69" y="26"/>
                </a:cxn>
                <a:cxn ang="0">
                  <a:pos x="67" y="20"/>
                </a:cxn>
                <a:cxn ang="0">
                  <a:pos x="63" y="13"/>
                </a:cxn>
                <a:cxn ang="0">
                  <a:pos x="58" y="8"/>
                </a:cxn>
                <a:cxn ang="0">
                  <a:pos x="53" y="5"/>
                </a:cxn>
                <a:cxn ang="0">
                  <a:pos x="47" y="2"/>
                </a:cxn>
                <a:cxn ang="0">
                  <a:pos x="39" y="0"/>
                </a:cxn>
                <a:cxn ang="0">
                  <a:pos x="33" y="0"/>
                </a:cxn>
                <a:cxn ang="0">
                  <a:pos x="26" y="1"/>
                </a:cxn>
                <a:cxn ang="0">
                  <a:pos x="13" y="7"/>
                </a:cxn>
                <a:cxn ang="0">
                  <a:pos x="5" y="17"/>
                </a:cxn>
                <a:cxn ang="0">
                  <a:pos x="0" y="31"/>
                </a:cxn>
                <a:cxn ang="0">
                  <a:pos x="1" y="44"/>
                </a:cxn>
                <a:cxn ang="0">
                  <a:pos x="4" y="51"/>
                </a:cxn>
                <a:cxn ang="0">
                  <a:pos x="7" y="57"/>
                </a:cxn>
                <a:cxn ang="0">
                  <a:pos x="12" y="62"/>
                </a:cxn>
                <a:cxn ang="0">
                  <a:pos x="17" y="65"/>
                </a:cxn>
                <a:cxn ang="0">
                  <a:pos x="23" y="68"/>
                </a:cxn>
                <a:cxn ang="0">
                  <a:pos x="31" y="70"/>
                </a:cxn>
                <a:cxn ang="0">
                  <a:pos x="37" y="70"/>
                </a:cxn>
                <a:cxn ang="0">
                  <a:pos x="44" y="69"/>
                </a:cxn>
              </a:cxnLst>
              <a:rect l="0" t="0" r="r" b="b"/>
              <a:pathLst>
                <a:path w="70" h="70">
                  <a:moveTo>
                    <a:pt x="44" y="69"/>
                  </a:moveTo>
                  <a:lnTo>
                    <a:pt x="58" y="63"/>
                  </a:lnTo>
                  <a:lnTo>
                    <a:pt x="67" y="53"/>
                  </a:lnTo>
                  <a:lnTo>
                    <a:pt x="70" y="39"/>
                  </a:lnTo>
                  <a:lnTo>
                    <a:pt x="69" y="26"/>
                  </a:lnTo>
                  <a:lnTo>
                    <a:pt x="67" y="20"/>
                  </a:lnTo>
                  <a:lnTo>
                    <a:pt x="63" y="13"/>
                  </a:lnTo>
                  <a:lnTo>
                    <a:pt x="58" y="8"/>
                  </a:lnTo>
                  <a:lnTo>
                    <a:pt x="53" y="5"/>
                  </a:lnTo>
                  <a:lnTo>
                    <a:pt x="47" y="2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1"/>
                  </a:lnTo>
                  <a:lnTo>
                    <a:pt x="13" y="7"/>
                  </a:lnTo>
                  <a:lnTo>
                    <a:pt x="5" y="17"/>
                  </a:lnTo>
                  <a:lnTo>
                    <a:pt x="0" y="31"/>
                  </a:lnTo>
                  <a:lnTo>
                    <a:pt x="1" y="44"/>
                  </a:lnTo>
                  <a:lnTo>
                    <a:pt x="4" y="51"/>
                  </a:lnTo>
                  <a:lnTo>
                    <a:pt x="7" y="57"/>
                  </a:lnTo>
                  <a:lnTo>
                    <a:pt x="12" y="62"/>
                  </a:lnTo>
                  <a:lnTo>
                    <a:pt x="17" y="65"/>
                  </a:lnTo>
                  <a:lnTo>
                    <a:pt x="23" y="68"/>
                  </a:lnTo>
                  <a:lnTo>
                    <a:pt x="31" y="70"/>
                  </a:lnTo>
                  <a:lnTo>
                    <a:pt x="37" y="70"/>
                  </a:lnTo>
                  <a:lnTo>
                    <a:pt x="44" y="69"/>
                  </a:lnTo>
                  <a:close/>
                </a:path>
              </a:pathLst>
            </a:custGeom>
            <a:solidFill>
              <a:srgbClr val="05050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3" name="Freeform 65"/>
            <p:cNvSpPr>
              <a:spLocks/>
            </p:cNvSpPr>
            <p:nvPr/>
          </p:nvSpPr>
          <p:spPr bwMode="auto">
            <a:xfrm>
              <a:off x="-55563" y="3074988"/>
              <a:ext cx="22225" cy="22225"/>
            </a:xfrm>
            <a:custGeom>
              <a:avLst/>
              <a:gdLst/>
              <a:ahLst/>
              <a:cxnLst>
                <a:cxn ang="0">
                  <a:pos x="44" y="70"/>
                </a:cxn>
                <a:cxn ang="0">
                  <a:pos x="57" y="63"/>
                </a:cxn>
                <a:cxn ang="0">
                  <a:pos x="65" y="53"/>
                </a:cxn>
                <a:cxn ang="0">
                  <a:pos x="70" y="40"/>
                </a:cxn>
                <a:cxn ang="0">
                  <a:pos x="69" y="26"/>
                </a:cxn>
                <a:cxn ang="0">
                  <a:pos x="67" y="19"/>
                </a:cxn>
                <a:cxn ang="0">
                  <a:pos x="63" y="13"/>
                </a:cxn>
                <a:cxn ang="0">
                  <a:pos x="58" y="8"/>
                </a:cxn>
                <a:cxn ang="0">
                  <a:pos x="53" y="4"/>
                </a:cxn>
                <a:cxn ang="0">
                  <a:pos x="47" y="1"/>
                </a:cxn>
                <a:cxn ang="0">
                  <a:pos x="39" y="0"/>
                </a:cxn>
                <a:cxn ang="0">
                  <a:pos x="33" y="0"/>
                </a:cxn>
                <a:cxn ang="0">
                  <a:pos x="26" y="1"/>
                </a:cxn>
                <a:cxn ang="0">
                  <a:pos x="12" y="8"/>
                </a:cxn>
                <a:cxn ang="0">
                  <a:pos x="3" y="18"/>
                </a:cxn>
                <a:cxn ang="0">
                  <a:pos x="0" y="31"/>
                </a:cxn>
                <a:cxn ang="0">
                  <a:pos x="1" y="45"/>
                </a:cxn>
                <a:cxn ang="0">
                  <a:pos x="3" y="51"/>
                </a:cxn>
                <a:cxn ang="0">
                  <a:pos x="7" y="57"/>
                </a:cxn>
                <a:cxn ang="0">
                  <a:pos x="12" y="62"/>
                </a:cxn>
                <a:cxn ang="0">
                  <a:pos x="17" y="66"/>
                </a:cxn>
                <a:cxn ang="0">
                  <a:pos x="23" y="68"/>
                </a:cxn>
                <a:cxn ang="0">
                  <a:pos x="31" y="71"/>
                </a:cxn>
                <a:cxn ang="0">
                  <a:pos x="37" y="71"/>
                </a:cxn>
                <a:cxn ang="0">
                  <a:pos x="44" y="70"/>
                </a:cxn>
              </a:cxnLst>
              <a:rect l="0" t="0" r="r" b="b"/>
              <a:pathLst>
                <a:path w="70" h="71">
                  <a:moveTo>
                    <a:pt x="44" y="70"/>
                  </a:moveTo>
                  <a:lnTo>
                    <a:pt x="57" y="63"/>
                  </a:lnTo>
                  <a:lnTo>
                    <a:pt x="65" y="53"/>
                  </a:lnTo>
                  <a:lnTo>
                    <a:pt x="70" y="40"/>
                  </a:lnTo>
                  <a:lnTo>
                    <a:pt x="69" y="26"/>
                  </a:lnTo>
                  <a:lnTo>
                    <a:pt x="67" y="19"/>
                  </a:lnTo>
                  <a:lnTo>
                    <a:pt x="63" y="13"/>
                  </a:lnTo>
                  <a:lnTo>
                    <a:pt x="58" y="8"/>
                  </a:lnTo>
                  <a:lnTo>
                    <a:pt x="53" y="4"/>
                  </a:lnTo>
                  <a:lnTo>
                    <a:pt x="47" y="1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1"/>
                  </a:lnTo>
                  <a:lnTo>
                    <a:pt x="12" y="8"/>
                  </a:lnTo>
                  <a:lnTo>
                    <a:pt x="3" y="18"/>
                  </a:lnTo>
                  <a:lnTo>
                    <a:pt x="0" y="31"/>
                  </a:lnTo>
                  <a:lnTo>
                    <a:pt x="1" y="45"/>
                  </a:lnTo>
                  <a:lnTo>
                    <a:pt x="3" y="51"/>
                  </a:lnTo>
                  <a:lnTo>
                    <a:pt x="7" y="57"/>
                  </a:lnTo>
                  <a:lnTo>
                    <a:pt x="12" y="62"/>
                  </a:lnTo>
                  <a:lnTo>
                    <a:pt x="17" y="66"/>
                  </a:lnTo>
                  <a:lnTo>
                    <a:pt x="23" y="68"/>
                  </a:lnTo>
                  <a:lnTo>
                    <a:pt x="31" y="71"/>
                  </a:lnTo>
                  <a:lnTo>
                    <a:pt x="37" y="71"/>
                  </a:lnTo>
                  <a:lnTo>
                    <a:pt x="44" y="70"/>
                  </a:lnTo>
                  <a:close/>
                </a:path>
              </a:pathLst>
            </a:custGeom>
            <a:solidFill>
              <a:srgbClr val="05050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4" name="Freeform 66"/>
            <p:cNvSpPr>
              <a:spLocks/>
            </p:cNvSpPr>
            <p:nvPr/>
          </p:nvSpPr>
          <p:spPr bwMode="auto">
            <a:xfrm>
              <a:off x="319087" y="3021013"/>
              <a:ext cx="22225" cy="22225"/>
            </a:xfrm>
            <a:custGeom>
              <a:avLst/>
              <a:gdLst/>
              <a:ahLst/>
              <a:cxnLst>
                <a:cxn ang="0">
                  <a:pos x="45" y="69"/>
                </a:cxn>
                <a:cxn ang="0">
                  <a:pos x="57" y="63"/>
                </a:cxn>
                <a:cxn ang="0">
                  <a:pos x="66" y="53"/>
                </a:cxn>
                <a:cxn ang="0">
                  <a:pos x="71" y="39"/>
                </a:cxn>
                <a:cxn ang="0">
                  <a:pos x="70" y="26"/>
                </a:cxn>
                <a:cxn ang="0">
                  <a:pos x="67" y="18"/>
                </a:cxn>
                <a:cxn ang="0">
                  <a:pos x="63" y="12"/>
                </a:cxn>
                <a:cxn ang="0">
                  <a:pos x="58" y="7"/>
                </a:cxn>
                <a:cxn ang="0">
                  <a:pos x="53" y="3"/>
                </a:cxn>
                <a:cxn ang="0">
                  <a:pos x="47" y="1"/>
                </a:cxn>
                <a:cxn ang="0">
                  <a:pos x="40" y="0"/>
                </a:cxn>
                <a:cxn ang="0">
                  <a:pos x="34" y="0"/>
                </a:cxn>
                <a:cxn ang="0">
                  <a:pos x="26" y="1"/>
                </a:cxn>
                <a:cxn ang="0">
                  <a:pos x="13" y="7"/>
                </a:cxn>
                <a:cxn ang="0">
                  <a:pos x="4" y="17"/>
                </a:cxn>
                <a:cxn ang="0">
                  <a:pos x="0" y="31"/>
                </a:cxn>
                <a:cxn ang="0">
                  <a:pos x="1" y="44"/>
                </a:cxn>
                <a:cxn ang="0">
                  <a:pos x="4" y="50"/>
                </a:cxn>
                <a:cxn ang="0">
                  <a:pos x="8" y="57"/>
                </a:cxn>
                <a:cxn ang="0">
                  <a:pos x="13" y="62"/>
                </a:cxn>
                <a:cxn ang="0">
                  <a:pos x="18" y="65"/>
                </a:cxn>
                <a:cxn ang="0">
                  <a:pos x="24" y="68"/>
                </a:cxn>
                <a:cxn ang="0">
                  <a:pos x="31" y="70"/>
                </a:cxn>
                <a:cxn ang="0">
                  <a:pos x="37" y="70"/>
                </a:cxn>
                <a:cxn ang="0">
                  <a:pos x="45" y="69"/>
                </a:cxn>
              </a:cxnLst>
              <a:rect l="0" t="0" r="r" b="b"/>
              <a:pathLst>
                <a:path w="71" h="70">
                  <a:moveTo>
                    <a:pt x="45" y="69"/>
                  </a:moveTo>
                  <a:lnTo>
                    <a:pt x="57" y="63"/>
                  </a:lnTo>
                  <a:lnTo>
                    <a:pt x="66" y="53"/>
                  </a:lnTo>
                  <a:lnTo>
                    <a:pt x="71" y="39"/>
                  </a:lnTo>
                  <a:lnTo>
                    <a:pt x="70" y="26"/>
                  </a:lnTo>
                  <a:lnTo>
                    <a:pt x="67" y="18"/>
                  </a:lnTo>
                  <a:lnTo>
                    <a:pt x="63" y="12"/>
                  </a:lnTo>
                  <a:lnTo>
                    <a:pt x="58" y="7"/>
                  </a:lnTo>
                  <a:lnTo>
                    <a:pt x="53" y="3"/>
                  </a:lnTo>
                  <a:lnTo>
                    <a:pt x="47" y="1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26" y="1"/>
                  </a:lnTo>
                  <a:lnTo>
                    <a:pt x="13" y="7"/>
                  </a:lnTo>
                  <a:lnTo>
                    <a:pt x="4" y="17"/>
                  </a:lnTo>
                  <a:lnTo>
                    <a:pt x="0" y="31"/>
                  </a:lnTo>
                  <a:lnTo>
                    <a:pt x="1" y="44"/>
                  </a:lnTo>
                  <a:lnTo>
                    <a:pt x="4" y="50"/>
                  </a:lnTo>
                  <a:lnTo>
                    <a:pt x="8" y="57"/>
                  </a:lnTo>
                  <a:lnTo>
                    <a:pt x="13" y="62"/>
                  </a:lnTo>
                  <a:lnTo>
                    <a:pt x="18" y="65"/>
                  </a:lnTo>
                  <a:lnTo>
                    <a:pt x="24" y="68"/>
                  </a:lnTo>
                  <a:lnTo>
                    <a:pt x="31" y="70"/>
                  </a:lnTo>
                  <a:lnTo>
                    <a:pt x="37" y="70"/>
                  </a:lnTo>
                  <a:lnTo>
                    <a:pt x="45" y="69"/>
                  </a:lnTo>
                  <a:close/>
                </a:path>
              </a:pathLst>
            </a:custGeom>
            <a:solidFill>
              <a:srgbClr val="05050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5" name="Freeform 67"/>
            <p:cNvSpPr>
              <a:spLocks/>
            </p:cNvSpPr>
            <p:nvPr/>
          </p:nvSpPr>
          <p:spPr bwMode="auto">
            <a:xfrm>
              <a:off x="128587" y="2792413"/>
              <a:ext cx="15875" cy="19050"/>
            </a:xfrm>
            <a:custGeom>
              <a:avLst/>
              <a:gdLst/>
              <a:ahLst/>
              <a:cxnLst>
                <a:cxn ang="0">
                  <a:pos x="34" y="55"/>
                </a:cxn>
                <a:cxn ang="0">
                  <a:pos x="44" y="50"/>
                </a:cxn>
                <a:cxn ang="0">
                  <a:pos x="52" y="41"/>
                </a:cxn>
                <a:cxn ang="0">
                  <a:pos x="54" y="31"/>
                </a:cxn>
                <a:cxn ang="0">
                  <a:pos x="54" y="20"/>
                </a:cxn>
                <a:cxn ang="0">
                  <a:pos x="49" y="10"/>
                </a:cxn>
                <a:cxn ang="0">
                  <a:pos x="40" y="3"/>
                </a:cxn>
                <a:cxn ang="0">
                  <a:pos x="31" y="0"/>
                </a:cxn>
                <a:cxn ang="0">
                  <a:pos x="19" y="1"/>
                </a:cxn>
                <a:cxn ang="0">
                  <a:pos x="9" y="6"/>
                </a:cxn>
                <a:cxn ang="0">
                  <a:pos x="2" y="14"/>
                </a:cxn>
                <a:cxn ang="0">
                  <a:pos x="0" y="24"/>
                </a:cxn>
                <a:cxn ang="0">
                  <a:pos x="0" y="35"/>
                </a:cxn>
                <a:cxn ang="0">
                  <a:pos x="5" y="45"/>
                </a:cxn>
                <a:cxn ang="0">
                  <a:pos x="13" y="52"/>
                </a:cxn>
                <a:cxn ang="0">
                  <a:pos x="23" y="56"/>
                </a:cxn>
                <a:cxn ang="0">
                  <a:pos x="34" y="55"/>
                </a:cxn>
              </a:cxnLst>
              <a:rect l="0" t="0" r="r" b="b"/>
              <a:pathLst>
                <a:path w="54" h="56">
                  <a:moveTo>
                    <a:pt x="34" y="55"/>
                  </a:moveTo>
                  <a:lnTo>
                    <a:pt x="44" y="50"/>
                  </a:lnTo>
                  <a:lnTo>
                    <a:pt x="52" y="41"/>
                  </a:lnTo>
                  <a:lnTo>
                    <a:pt x="54" y="31"/>
                  </a:lnTo>
                  <a:lnTo>
                    <a:pt x="54" y="20"/>
                  </a:lnTo>
                  <a:lnTo>
                    <a:pt x="49" y="10"/>
                  </a:lnTo>
                  <a:lnTo>
                    <a:pt x="40" y="3"/>
                  </a:lnTo>
                  <a:lnTo>
                    <a:pt x="31" y="0"/>
                  </a:lnTo>
                  <a:lnTo>
                    <a:pt x="19" y="1"/>
                  </a:lnTo>
                  <a:lnTo>
                    <a:pt x="9" y="6"/>
                  </a:lnTo>
                  <a:lnTo>
                    <a:pt x="2" y="14"/>
                  </a:lnTo>
                  <a:lnTo>
                    <a:pt x="0" y="24"/>
                  </a:lnTo>
                  <a:lnTo>
                    <a:pt x="0" y="35"/>
                  </a:lnTo>
                  <a:lnTo>
                    <a:pt x="5" y="45"/>
                  </a:lnTo>
                  <a:lnTo>
                    <a:pt x="13" y="52"/>
                  </a:lnTo>
                  <a:lnTo>
                    <a:pt x="23" y="56"/>
                  </a:lnTo>
                  <a:lnTo>
                    <a:pt x="34" y="55"/>
                  </a:lnTo>
                  <a:close/>
                </a:path>
              </a:pathLst>
            </a:custGeom>
            <a:solidFill>
              <a:srgbClr val="F4FFB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6" name="Freeform 68"/>
            <p:cNvSpPr>
              <a:spLocks/>
            </p:cNvSpPr>
            <p:nvPr/>
          </p:nvSpPr>
          <p:spPr bwMode="auto">
            <a:xfrm>
              <a:off x="49212" y="2987676"/>
              <a:ext cx="17463" cy="17463"/>
            </a:xfrm>
            <a:custGeom>
              <a:avLst/>
              <a:gdLst/>
              <a:ahLst/>
              <a:cxnLst>
                <a:cxn ang="0">
                  <a:pos x="34" y="55"/>
                </a:cxn>
                <a:cxn ang="0">
                  <a:pos x="44" y="50"/>
                </a:cxn>
                <a:cxn ang="0">
                  <a:pos x="52" y="43"/>
                </a:cxn>
                <a:cxn ang="0">
                  <a:pos x="54" y="33"/>
                </a:cxn>
                <a:cxn ang="0">
                  <a:pos x="54" y="21"/>
                </a:cxn>
                <a:cxn ang="0">
                  <a:pos x="49" y="10"/>
                </a:cxn>
                <a:cxn ang="0">
                  <a:pos x="40" y="4"/>
                </a:cxn>
                <a:cxn ang="0">
                  <a:pos x="31" y="0"/>
                </a:cxn>
                <a:cxn ang="0">
                  <a:pos x="19" y="2"/>
                </a:cxn>
                <a:cxn ang="0">
                  <a:pos x="9" y="7"/>
                </a:cxn>
                <a:cxn ang="0">
                  <a:pos x="2" y="14"/>
                </a:cxn>
                <a:cxn ang="0">
                  <a:pos x="0" y="25"/>
                </a:cxn>
                <a:cxn ang="0">
                  <a:pos x="0" y="36"/>
                </a:cxn>
                <a:cxn ang="0">
                  <a:pos x="5" y="46"/>
                </a:cxn>
                <a:cxn ang="0">
                  <a:pos x="13" y="52"/>
                </a:cxn>
                <a:cxn ang="0">
                  <a:pos x="23" y="56"/>
                </a:cxn>
                <a:cxn ang="0">
                  <a:pos x="34" y="55"/>
                </a:cxn>
              </a:cxnLst>
              <a:rect l="0" t="0" r="r" b="b"/>
              <a:pathLst>
                <a:path w="54" h="56">
                  <a:moveTo>
                    <a:pt x="34" y="55"/>
                  </a:moveTo>
                  <a:lnTo>
                    <a:pt x="44" y="50"/>
                  </a:lnTo>
                  <a:lnTo>
                    <a:pt x="52" y="43"/>
                  </a:lnTo>
                  <a:lnTo>
                    <a:pt x="54" y="33"/>
                  </a:lnTo>
                  <a:lnTo>
                    <a:pt x="54" y="21"/>
                  </a:lnTo>
                  <a:lnTo>
                    <a:pt x="49" y="10"/>
                  </a:lnTo>
                  <a:lnTo>
                    <a:pt x="40" y="4"/>
                  </a:lnTo>
                  <a:lnTo>
                    <a:pt x="31" y="0"/>
                  </a:lnTo>
                  <a:lnTo>
                    <a:pt x="19" y="2"/>
                  </a:lnTo>
                  <a:lnTo>
                    <a:pt x="9" y="7"/>
                  </a:lnTo>
                  <a:lnTo>
                    <a:pt x="2" y="14"/>
                  </a:lnTo>
                  <a:lnTo>
                    <a:pt x="0" y="25"/>
                  </a:lnTo>
                  <a:lnTo>
                    <a:pt x="0" y="36"/>
                  </a:lnTo>
                  <a:lnTo>
                    <a:pt x="5" y="46"/>
                  </a:lnTo>
                  <a:lnTo>
                    <a:pt x="13" y="52"/>
                  </a:lnTo>
                  <a:lnTo>
                    <a:pt x="23" y="56"/>
                  </a:lnTo>
                  <a:lnTo>
                    <a:pt x="34" y="55"/>
                  </a:lnTo>
                  <a:close/>
                </a:path>
              </a:pathLst>
            </a:custGeom>
            <a:solidFill>
              <a:srgbClr val="F4FFB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7" name="Freeform 69"/>
            <p:cNvSpPr>
              <a:spLocks/>
            </p:cNvSpPr>
            <p:nvPr/>
          </p:nvSpPr>
          <p:spPr bwMode="auto">
            <a:xfrm>
              <a:off x="171450" y="2954338"/>
              <a:ext cx="17463" cy="17463"/>
            </a:xfrm>
            <a:custGeom>
              <a:avLst/>
              <a:gdLst/>
              <a:ahLst/>
              <a:cxnLst>
                <a:cxn ang="0">
                  <a:pos x="35" y="54"/>
                </a:cxn>
                <a:cxn ang="0">
                  <a:pos x="46" y="49"/>
                </a:cxn>
                <a:cxn ang="0">
                  <a:pos x="52" y="41"/>
                </a:cxn>
                <a:cxn ang="0">
                  <a:pos x="56" y="31"/>
                </a:cxn>
                <a:cxn ang="0">
                  <a:pos x="55" y="19"/>
                </a:cxn>
                <a:cxn ang="0">
                  <a:pos x="50" y="10"/>
                </a:cxn>
                <a:cxn ang="0">
                  <a:pos x="43" y="2"/>
                </a:cxn>
                <a:cxn ang="0">
                  <a:pos x="31" y="0"/>
                </a:cxn>
                <a:cxn ang="0">
                  <a:pos x="20" y="0"/>
                </a:cxn>
                <a:cxn ang="0">
                  <a:pos x="10" y="5"/>
                </a:cxn>
                <a:cxn ang="0">
                  <a:pos x="4" y="13"/>
                </a:cxn>
                <a:cxn ang="0">
                  <a:pos x="0" y="23"/>
                </a:cxn>
                <a:cxn ang="0">
                  <a:pos x="2" y="34"/>
                </a:cxn>
                <a:cxn ang="0">
                  <a:pos x="7" y="44"/>
                </a:cxn>
                <a:cxn ang="0">
                  <a:pos x="14" y="52"/>
                </a:cxn>
                <a:cxn ang="0">
                  <a:pos x="24" y="54"/>
                </a:cxn>
                <a:cxn ang="0">
                  <a:pos x="35" y="54"/>
                </a:cxn>
              </a:cxnLst>
              <a:rect l="0" t="0" r="r" b="b"/>
              <a:pathLst>
                <a:path w="56" h="54">
                  <a:moveTo>
                    <a:pt x="35" y="54"/>
                  </a:moveTo>
                  <a:lnTo>
                    <a:pt x="46" y="49"/>
                  </a:lnTo>
                  <a:lnTo>
                    <a:pt x="52" y="41"/>
                  </a:lnTo>
                  <a:lnTo>
                    <a:pt x="56" y="31"/>
                  </a:lnTo>
                  <a:lnTo>
                    <a:pt x="55" y="19"/>
                  </a:lnTo>
                  <a:lnTo>
                    <a:pt x="50" y="10"/>
                  </a:lnTo>
                  <a:lnTo>
                    <a:pt x="43" y="2"/>
                  </a:lnTo>
                  <a:lnTo>
                    <a:pt x="31" y="0"/>
                  </a:lnTo>
                  <a:lnTo>
                    <a:pt x="20" y="0"/>
                  </a:lnTo>
                  <a:lnTo>
                    <a:pt x="10" y="5"/>
                  </a:lnTo>
                  <a:lnTo>
                    <a:pt x="4" y="13"/>
                  </a:lnTo>
                  <a:lnTo>
                    <a:pt x="0" y="23"/>
                  </a:lnTo>
                  <a:lnTo>
                    <a:pt x="2" y="34"/>
                  </a:lnTo>
                  <a:lnTo>
                    <a:pt x="7" y="44"/>
                  </a:lnTo>
                  <a:lnTo>
                    <a:pt x="14" y="52"/>
                  </a:lnTo>
                  <a:lnTo>
                    <a:pt x="24" y="54"/>
                  </a:lnTo>
                  <a:lnTo>
                    <a:pt x="35" y="54"/>
                  </a:lnTo>
                  <a:close/>
                </a:path>
              </a:pathLst>
            </a:custGeom>
            <a:solidFill>
              <a:srgbClr val="F4FFB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71" name="テキスト ボックス 70"/>
          <p:cNvSpPr txBox="1"/>
          <p:nvPr/>
        </p:nvSpPr>
        <p:spPr>
          <a:xfrm>
            <a:off x="1214414" y="2786058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/>
              <a:t>観測</a:t>
            </a:r>
            <a:endParaRPr kumimoji="1" lang="ja-JP" altLang="en-US" sz="2400" dirty="0"/>
          </a:p>
        </p:txBody>
      </p:sp>
      <p:pic>
        <p:nvPicPr>
          <p:cNvPr id="72" name="Picture 4" descr="Subaru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00232" y="1428736"/>
            <a:ext cx="1785950" cy="1252196"/>
          </a:xfrm>
          <a:prstGeom prst="rect">
            <a:avLst/>
          </a:prstGeom>
          <a:noFill/>
        </p:spPr>
      </p:pic>
      <p:sp>
        <p:nvSpPr>
          <p:cNvPr id="74" name="テキスト ボックス 73"/>
          <p:cNvSpPr txBox="1"/>
          <p:nvPr/>
        </p:nvSpPr>
        <p:spPr>
          <a:xfrm>
            <a:off x="5715008" y="5552159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研究</a:t>
            </a:r>
            <a:endParaRPr kumimoji="1" lang="ja-JP" altLang="en-US" sz="2400" dirty="0"/>
          </a:p>
        </p:txBody>
      </p:sp>
      <p:pic>
        <p:nvPicPr>
          <p:cNvPr id="3074" name="Picture 2" descr="C:\Users\masa\AppData\Local\Microsoft\Windows\Temporary Internet Files\Content.IE5\6D4LCNTF\MCj02305630000[1]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72066" y="4909217"/>
            <a:ext cx="1333972" cy="1162989"/>
          </a:xfrm>
          <a:prstGeom prst="rect">
            <a:avLst/>
          </a:prstGeom>
          <a:noFill/>
        </p:spPr>
      </p:pic>
      <p:cxnSp>
        <p:nvCxnSpPr>
          <p:cNvPr id="77" name="直線矢印コネクタ 76"/>
          <p:cNvCxnSpPr>
            <a:stCxn id="72" idx="3"/>
            <a:endCxn id="8" idx="2"/>
          </p:cNvCxnSpPr>
          <p:nvPr/>
        </p:nvCxnSpPr>
        <p:spPr>
          <a:xfrm>
            <a:off x="3786182" y="2054834"/>
            <a:ext cx="714380" cy="2311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線矢印コネクタ 78"/>
          <p:cNvCxnSpPr>
            <a:stCxn id="8" idx="3"/>
            <a:endCxn id="9" idx="3"/>
          </p:cNvCxnSpPr>
          <p:nvPr/>
        </p:nvCxnSpPr>
        <p:spPr>
          <a:xfrm rot="5400000">
            <a:off x="4112765" y="3143610"/>
            <a:ext cx="1352573" cy="9232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線矢印コネクタ 81"/>
          <p:cNvCxnSpPr>
            <a:stCxn id="72" idx="2"/>
            <a:endCxn id="13" idx="2"/>
          </p:cNvCxnSpPr>
          <p:nvPr/>
        </p:nvCxnSpPr>
        <p:spPr>
          <a:xfrm rot="16200000" flipH="1">
            <a:off x="2761854" y="2812284"/>
            <a:ext cx="1051069" cy="7883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線矢印コネクタ 87"/>
          <p:cNvCxnSpPr>
            <a:stCxn id="9" idx="2"/>
            <a:endCxn id="3074" idx="1"/>
          </p:cNvCxnSpPr>
          <p:nvPr/>
        </p:nvCxnSpPr>
        <p:spPr>
          <a:xfrm rot="16200000" flipH="1">
            <a:off x="4164214" y="4582859"/>
            <a:ext cx="713889" cy="11018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直線矢印コネクタ 140"/>
          <p:cNvCxnSpPr>
            <a:stCxn id="140" idx="3"/>
          </p:cNvCxnSpPr>
          <p:nvPr/>
        </p:nvCxnSpPr>
        <p:spPr>
          <a:xfrm rot="5400000">
            <a:off x="4947051" y="2268134"/>
            <a:ext cx="1428760" cy="26074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テキスト ボックス 144"/>
          <p:cNvSpPr txBox="1"/>
          <p:nvPr/>
        </p:nvSpPr>
        <p:spPr>
          <a:xfrm>
            <a:off x="7858148" y="2143116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….</a:t>
            </a:r>
            <a:endParaRPr kumimoji="1" lang="ja-JP" altLang="en-US" dirty="0"/>
          </a:p>
        </p:txBody>
      </p:sp>
      <p:sp>
        <p:nvSpPr>
          <p:cNvPr id="146" name="テキスト ボックス 145"/>
          <p:cNvSpPr txBox="1"/>
          <p:nvPr/>
        </p:nvSpPr>
        <p:spPr>
          <a:xfrm>
            <a:off x="1428728" y="4000504"/>
            <a:ext cx="2000264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sz="2400" dirty="0" smtClean="0">
                <a:solidFill>
                  <a:srgbClr val="FF0000"/>
                </a:solidFill>
              </a:rPr>
              <a:t>大量データの解析が必要に</a:t>
            </a:r>
            <a:endParaRPr lang="en-US" altLang="ja-JP" sz="24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/>
              <a:t>天文データ解析へのグリッドの適用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20000"/>
              </a:lnSpc>
            </a:pPr>
            <a:r>
              <a:rPr lang="ja-JP" altLang="en-US" dirty="0" smtClean="0"/>
              <a:t>これまで</a:t>
            </a:r>
            <a:r>
              <a:rPr lang="ja-JP" altLang="en-US" dirty="0" smtClean="0"/>
              <a:t>に適用されたグリッド</a:t>
            </a:r>
            <a:r>
              <a:rPr lang="en-US" altLang="ja-JP" dirty="0" smtClean="0"/>
              <a:t>/</a:t>
            </a:r>
            <a:r>
              <a:rPr lang="ja-JP" altLang="en-US" dirty="0" smtClean="0"/>
              <a:t>ストレージの例：</a:t>
            </a:r>
            <a:endParaRPr lang="en-US" altLang="ja-JP" dirty="0" smtClean="0"/>
          </a:p>
          <a:p>
            <a:pPr lvl="1">
              <a:lnSpc>
                <a:spcPct val="120000"/>
              </a:lnSpc>
            </a:pPr>
            <a:r>
              <a:rPr lang="en-US" altLang="ja-JP" sz="3000" dirty="0" err="1" smtClean="0"/>
              <a:t>TeraGrid</a:t>
            </a:r>
            <a:r>
              <a:rPr lang="en-US" altLang="ja-JP" sz="3000" dirty="0" smtClean="0"/>
              <a:t> : SRB,</a:t>
            </a:r>
            <a:r>
              <a:rPr lang="ja-JP" altLang="en-US" sz="3000" dirty="0" smtClean="0"/>
              <a:t>  </a:t>
            </a:r>
            <a:r>
              <a:rPr lang="en-US" altLang="ja-JP" sz="3000" dirty="0" smtClean="0"/>
              <a:t>EGEE : </a:t>
            </a:r>
            <a:r>
              <a:rPr lang="en-US" altLang="ja-JP" sz="3000" dirty="0" err="1" smtClean="0"/>
              <a:t>gLite</a:t>
            </a:r>
            <a:endParaRPr lang="en-US" altLang="ja-JP" sz="3000" dirty="0" smtClean="0"/>
          </a:p>
          <a:p>
            <a:pPr>
              <a:lnSpc>
                <a:spcPct val="120000"/>
              </a:lnSpc>
            </a:pPr>
            <a:r>
              <a:rPr lang="ja-JP" altLang="en-US" dirty="0" smtClean="0"/>
              <a:t>課題</a:t>
            </a:r>
            <a:endParaRPr lang="en-US" altLang="ja-JP" dirty="0" smtClean="0"/>
          </a:p>
          <a:p>
            <a:pPr lvl="1">
              <a:lnSpc>
                <a:spcPct val="120000"/>
              </a:lnSpc>
            </a:pPr>
            <a:r>
              <a:rPr lang="ja-JP" altLang="en-US" dirty="0" smtClean="0"/>
              <a:t>大容量ストレージの確保</a:t>
            </a:r>
            <a:endParaRPr lang="en-US" altLang="ja-JP" dirty="0" smtClean="0"/>
          </a:p>
          <a:p>
            <a:pPr lvl="1">
              <a:lnSpc>
                <a:spcPct val="120000"/>
              </a:lnSpc>
            </a:pPr>
            <a:r>
              <a:rPr lang="ja-JP" altLang="en-US" dirty="0" smtClean="0"/>
              <a:t>広域データ処理のため</a:t>
            </a:r>
            <a:r>
              <a:rPr lang="ja-JP" altLang="en-US" dirty="0" smtClean="0"/>
              <a:t>の効率的なファイル</a:t>
            </a:r>
            <a:r>
              <a:rPr lang="ja-JP" altLang="en-US" dirty="0" smtClean="0"/>
              <a:t>配置</a:t>
            </a:r>
            <a:endParaRPr lang="en-US" altLang="ja-JP" dirty="0" smtClean="0"/>
          </a:p>
          <a:p>
            <a:pPr lvl="1">
              <a:lnSpc>
                <a:spcPct val="120000"/>
              </a:lnSpc>
            </a:pPr>
            <a:r>
              <a:rPr lang="ja-JP" altLang="en-US" dirty="0" smtClean="0"/>
              <a:t>公開データの広域</a:t>
            </a:r>
            <a:r>
              <a:rPr lang="ja-JP" altLang="en-US" dirty="0" smtClean="0"/>
              <a:t>共有</a:t>
            </a:r>
            <a:endParaRPr lang="en-US" altLang="ja-JP" dirty="0" smtClean="0"/>
          </a:p>
          <a:p>
            <a:pPr lvl="1">
              <a:lnSpc>
                <a:spcPct val="120000"/>
              </a:lnSpc>
            </a:pPr>
            <a:r>
              <a:rPr lang="ja-JP" altLang="en-US" dirty="0" smtClean="0"/>
              <a:t>実際の研究基盤としての使いやすさ</a:t>
            </a:r>
            <a:endParaRPr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2009-8-6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SWoPP2009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dirty="0" smtClean="0"/>
              <a:t>研究目的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0200"/>
            <a:ext cx="8186766" cy="4525963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ja-JP" altLang="en-US" dirty="0" smtClean="0"/>
              <a:t>研究の目標</a:t>
            </a:r>
            <a:endParaRPr lang="en-US" altLang="ja-JP" dirty="0" smtClean="0"/>
          </a:p>
          <a:p>
            <a:pPr lvl="1">
              <a:lnSpc>
                <a:spcPct val="120000"/>
              </a:lnSpc>
            </a:pPr>
            <a:r>
              <a:rPr lang="ja-JP" altLang="en-US" dirty="0" smtClean="0"/>
              <a:t>天文</a:t>
            </a:r>
            <a:r>
              <a:rPr lang="en-US" altLang="ja-JP" dirty="0" smtClean="0"/>
              <a:t>e</a:t>
            </a:r>
            <a:r>
              <a:rPr lang="ja-JP" altLang="en-US" dirty="0" smtClean="0"/>
              <a:t>サイエンスにおける、大規模天文データ解析の</a:t>
            </a:r>
            <a:r>
              <a:rPr lang="ja-JP" altLang="en-US" dirty="0" smtClean="0"/>
              <a:t>実現</a:t>
            </a:r>
            <a:endParaRPr lang="en-US" altLang="ja-JP" dirty="0" smtClean="0"/>
          </a:p>
          <a:p>
            <a:pPr>
              <a:lnSpc>
                <a:spcPct val="120000"/>
              </a:lnSpc>
            </a:pPr>
            <a:r>
              <a:rPr lang="ja-JP" altLang="en-US" dirty="0" smtClean="0"/>
              <a:t>本発表における研究目的</a:t>
            </a:r>
            <a:endParaRPr lang="en-US" altLang="ja-JP" dirty="0" smtClean="0"/>
          </a:p>
          <a:p>
            <a:pPr lvl="1">
              <a:lnSpc>
                <a:spcPct val="120000"/>
              </a:lnSpc>
            </a:pPr>
            <a:r>
              <a:rPr kumimoji="1" lang="ja-JP" altLang="en-US" dirty="0" smtClean="0"/>
              <a:t>広域</a:t>
            </a:r>
            <a:r>
              <a:rPr kumimoji="1" lang="ja-JP" altLang="en-US" dirty="0" smtClean="0"/>
              <a:t>分散ファイルシステム </a:t>
            </a:r>
            <a:r>
              <a:rPr kumimoji="1" lang="en-US" altLang="ja-JP" b="1" dirty="0" smtClean="0">
                <a:solidFill>
                  <a:schemeClr val="accent1">
                    <a:lumMod val="50000"/>
                  </a:schemeClr>
                </a:solidFill>
              </a:rPr>
              <a:t>Gfarm</a:t>
            </a:r>
            <a:r>
              <a:rPr lang="ja-JP" altLang="en-US" dirty="0" smtClean="0"/>
              <a:t> </a:t>
            </a:r>
            <a:r>
              <a:rPr kumimoji="1" lang="ja-JP" altLang="en-US" dirty="0" smtClean="0"/>
              <a:t>を</a:t>
            </a:r>
            <a:r>
              <a:rPr kumimoji="1" lang="ja-JP" altLang="en-US" dirty="0" smtClean="0"/>
              <a:t>適用した、　天文</a:t>
            </a:r>
            <a:r>
              <a:rPr kumimoji="1" lang="en-US" altLang="ja-JP" dirty="0" smtClean="0"/>
              <a:t>e</a:t>
            </a:r>
            <a:r>
              <a:rPr kumimoji="1" lang="ja-JP" altLang="en-US" dirty="0" smtClean="0"/>
              <a:t>サイエンス基盤の提案</a:t>
            </a:r>
            <a:endParaRPr kumimoji="1" lang="en-US" altLang="ja-JP" dirty="0" smtClean="0"/>
          </a:p>
          <a:p>
            <a:pPr lvl="1">
              <a:lnSpc>
                <a:spcPct val="120000"/>
              </a:lnSpc>
            </a:pPr>
            <a:r>
              <a:rPr lang="ja-JP" altLang="en-US" dirty="0" smtClean="0"/>
              <a:t>大規模</a:t>
            </a:r>
            <a:r>
              <a:rPr lang="ja-JP" altLang="en-US" dirty="0" smtClean="0"/>
              <a:t>天文データ解析に</a:t>
            </a:r>
            <a:r>
              <a:rPr lang="ja-JP" altLang="en-US" dirty="0" smtClean="0"/>
              <a:t>向けての第一歩として、</a:t>
            </a:r>
            <a:r>
              <a:rPr lang="ja-JP" altLang="en-US" dirty="0" smtClean="0"/>
              <a:t>初期性能</a:t>
            </a:r>
            <a:r>
              <a:rPr lang="ja-JP" altLang="en-US" dirty="0" smtClean="0"/>
              <a:t>評価を行う</a:t>
            </a:r>
            <a:endParaRPr kumimoji="1" lang="en-US" altLang="ja-JP" dirty="0" smtClean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2009-8-6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 smtClean="0"/>
              <a:t>SWoPP2009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dirty="0" smtClean="0">
                <a:solidFill>
                  <a:schemeClr val="bg1">
                    <a:lumMod val="85000"/>
                  </a:schemeClr>
                </a:solidFill>
              </a:rPr>
              <a:t>発表内容</a:t>
            </a:r>
            <a:endParaRPr kumimoji="1" lang="ja-JP" alt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lvl="1" indent="-514350">
              <a:lnSpc>
                <a:spcPct val="100000"/>
              </a:lnSpc>
              <a:buFont typeface="+mj-lt"/>
              <a:buAutoNum type="arabicPeriod"/>
            </a:pPr>
            <a:r>
              <a:rPr lang="ja-JP" altLang="en-US" sz="3200" dirty="0" smtClean="0">
                <a:solidFill>
                  <a:schemeClr val="bg1">
                    <a:lumMod val="85000"/>
                  </a:schemeClr>
                </a:solidFill>
              </a:rPr>
              <a:t>研究背景・目的</a:t>
            </a:r>
            <a:endParaRPr lang="en-US" altLang="ja-JP" sz="320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514350" lvl="1" indent="-514350">
              <a:lnSpc>
                <a:spcPct val="100000"/>
              </a:lnSpc>
              <a:buFont typeface="+mj-lt"/>
              <a:buAutoNum type="arabicPeriod"/>
            </a:pPr>
            <a:r>
              <a:rPr lang="en-US" altLang="ja-JP" sz="3200" dirty="0" smtClean="0"/>
              <a:t>Gfarm</a:t>
            </a:r>
            <a:r>
              <a:rPr lang="ja-JP" altLang="en-US" sz="3200" dirty="0" smtClean="0"/>
              <a:t>による</a:t>
            </a:r>
            <a:r>
              <a:rPr kumimoji="1" lang="ja-JP" altLang="en-US" sz="3200" kern="1200" dirty="0" smtClean="0">
                <a:latin typeface="+mn-lt"/>
                <a:ea typeface="+mn-ea"/>
                <a:cs typeface="+mn-cs"/>
              </a:rPr>
              <a:t>天文</a:t>
            </a:r>
            <a:r>
              <a:rPr kumimoji="1" lang="en-US" sz="3200" kern="1200" dirty="0" smtClean="0">
                <a:latin typeface="+mn-lt"/>
                <a:ea typeface="+mn-ea"/>
                <a:cs typeface="+mn-cs"/>
              </a:rPr>
              <a:t>e</a:t>
            </a:r>
            <a:r>
              <a:rPr kumimoji="1" lang="ja-JP" altLang="en-US" sz="3200" kern="1200" dirty="0" smtClean="0">
                <a:latin typeface="+mn-lt"/>
                <a:ea typeface="+mn-ea"/>
                <a:cs typeface="+mn-cs"/>
              </a:rPr>
              <a:t>サイエンス基盤の提案</a:t>
            </a:r>
            <a:endParaRPr kumimoji="1" lang="en-US" altLang="ja-JP" sz="3200" kern="1200" dirty="0" smtClean="0">
              <a:latin typeface="+mn-lt"/>
              <a:ea typeface="+mn-ea"/>
              <a:cs typeface="+mn-cs"/>
            </a:endParaRPr>
          </a:p>
          <a:p>
            <a:pPr lvl="1" rtl="0" eaLnBrk="1" latinLnBrk="0" hangingPunct="1">
              <a:lnSpc>
                <a:spcPct val="100000"/>
              </a:lnSpc>
            </a:pPr>
            <a:r>
              <a:rPr kumimoji="1" lang="ja-JP" altLang="en-US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天文データの格納方法</a:t>
            </a:r>
            <a:endParaRPr kumimoji="1" lang="en-US" sz="28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 rtl="0" eaLnBrk="1" latinLnBrk="0" hangingPunct="1">
              <a:lnSpc>
                <a:spcPct val="100000"/>
              </a:lnSpc>
            </a:pPr>
            <a:r>
              <a:rPr lang="ja-JP" altLang="en-US" dirty="0" smtClean="0"/>
              <a:t>格納データ</a:t>
            </a:r>
            <a:r>
              <a:rPr kumimoji="1" lang="ja-JP" altLang="en-US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の検索方法</a:t>
            </a:r>
            <a:endParaRPr kumimoji="1" lang="en-US" altLang="ja-JP" sz="2800" kern="1200" dirty="0" smtClean="0">
              <a:latin typeface="+mn-lt"/>
              <a:ea typeface="+mn-ea"/>
              <a:cs typeface="+mn-cs"/>
            </a:endParaRPr>
          </a:p>
          <a:p>
            <a:pPr marL="514350" lvl="1" indent="-514350">
              <a:lnSpc>
                <a:spcPct val="100000"/>
              </a:lnSpc>
              <a:buFont typeface="+mj-lt"/>
              <a:buAutoNum type="arabicPeriod" startAt="3"/>
            </a:pPr>
            <a:r>
              <a:rPr kumimoji="1" lang="ja-JP" altLang="en-US" sz="3200" kern="1200" dirty="0" smtClea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提案基盤上での天文データ解析の初期性能評価</a:t>
            </a:r>
            <a:endParaRPr kumimoji="1" lang="en-US" sz="3200" kern="1200" dirty="0" smtClean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  <a:p>
            <a:pPr lvl="1" rtl="0" eaLnBrk="1" latinLnBrk="0" hangingPunct="1">
              <a:lnSpc>
                <a:spcPct val="100000"/>
              </a:lnSpc>
            </a:pPr>
            <a:r>
              <a:rPr kumimoji="1" lang="ja-JP" altLang="en-US" sz="2800" kern="1200" dirty="0" smtClea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画像処理プログラム</a:t>
            </a:r>
            <a:r>
              <a:rPr lang="ja-JP" altLang="en-US" dirty="0" smtClean="0">
                <a:solidFill>
                  <a:schemeClr val="bg1">
                    <a:lumMod val="85000"/>
                  </a:schemeClr>
                </a:solidFill>
              </a:rPr>
              <a:t>の並列実行</a:t>
            </a:r>
            <a:endParaRPr kumimoji="1" lang="en-US" sz="2800" kern="1200" dirty="0" smtClean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2009-8-6</a:t>
            </a:r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9</a:t>
            </a:fld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 smtClean="0"/>
              <a:t>SWoPP2009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5697</TotalTime>
  <Words>1652</Words>
  <Application>Microsoft Office PowerPoint</Application>
  <PresentationFormat>画面に合わせる (4:3)</PresentationFormat>
  <Paragraphs>542</Paragraphs>
  <Slides>32</Slides>
  <Notes>32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32</vt:i4>
      </vt:variant>
    </vt:vector>
  </HeadingPairs>
  <TitlesOfParts>
    <vt:vector size="33" baseType="lpstr">
      <vt:lpstr>Office テーマ</vt:lpstr>
      <vt:lpstr>e-サイエンス推進のための 広域分散ファイルシステムの 適用と評価</vt:lpstr>
      <vt:lpstr>発表内容</vt:lpstr>
      <vt:lpstr>研究背景</vt:lpstr>
      <vt:lpstr>天文観測データの流れ（研究背景）</vt:lpstr>
      <vt:lpstr>バーチャル天文台（研究背景）</vt:lpstr>
      <vt:lpstr>大量データの解析が必要（研究背景）</vt:lpstr>
      <vt:lpstr>天文データ解析へのグリッドの適用</vt:lpstr>
      <vt:lpstr>研究目的</vt:lpstr>
      <vt:lpstr>発表内容</vt:lpstr>
      <vt:lpstr>Gfarm</vt:lpstr>
      <vt:lpstr>Gfarmによる広域データ共有</vt:lpstr>
      <vt:lpstr>天文データの格納</vt:lpstr>
      <vt:lpstr>格納データの座標検索</vt:lpstr>
      <vt:lpstr>プロトタイプ実装</vt:lpstr>
      <vt:lpstr>発表内容</vt:lpstr>
      <vt:lpstr>初期性能評価</vt:lpstr>
      <vt:lpstr>天文画像処理ソフトウェア Montage</vt:lpstr>
      <vt:lpstr>測定対象： mProjectPP</vt:lpstr>
      <vt:lpstr>測定環境</vt:lpstr>
      <vt:lpstr>測定内容</vt:lpstr>
      <vt:lpstr>筑波ノードでの測定</vt:lpstr>
      <vt:lpstr>mProjectPP実行時間：筑波ノード</vt:lpstr>
      <vt:lpstr>広島ノードでの測定</vt:lpstr>
      <vt:lpstr>mProjectPP実行時間：広島ノード</vt:lpstr>
      <vt:lpstr>MDSが遠い場合の実行時間の増加</vt:lpstr>
      <vt:lpstr>mProjectPP の中の I/O関数の経過時間</vt:lpstr>
      <vt:lpstr>fopen回数</vt:lpstr>
      <vt:lpstr>fopen問題個所（1/2）</vt:lpstr>
      <vt:lpstr>fopen問題個所（2/2）</vt:lpstr>
      <vt:lpstr>問題の傾向についての考察</vt:lpstr>
      <vt:lpstr>まとめ</vt:lpstr>
      <vt:lpstr>今後の計画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e-サイエンス推進のための 広域分散ファイルシステムの 適用と評価</dc:title>
  <dc:creator>masa</dc:creator>
  <cp:lastModifiedBy>田中昌宏</cp:lastModifiedBy>
  <cp:revision>160</cp:revision>
  <dcterms:created xsi:type="dcterms:W3CDTF">2009-07-26T11:59:56Z</dcterms:created>
  <dcterms:modified xsi:type="dcterms:W3CDTF">2009-08-06T08:58:40Z</dcterms:modified>
</cp:coreProperties>
</file>